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7.xml" ContentType="application/vnd.openxmlformats-officedocument.presentationml.tags+xml"/>
  <Override PartName="/ppt/notesSlides/notesSlide51.xml" ContentType="application/vnd.openxmlformats-officedocument.presentationml.notesSlide+xml"/>
  <Override PartName="/ppt/tags/tag8.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9.xml" ContentType="application/vnd.openxmlformats-officedocument.presentationml.tags+xml"/>
  <Override PartName="/ppt/notesSlides/notesSlide54.xml" ContentType="application/vnd.openxmlformats-officedocument.presentationml.notesSlide+xml"/>
  <Override PartName="/ppt/tags/tag10.xml" ContentType="application/vnd.openxmlformats-officedocument.presentationml.tags+xml"/>
  <Override PartName="/ppt/notesSlides/notesSlide55.xml" ContentType="application/vnd.openxmlformats-officedocument.presentationml.notesSlide+xml"/>
  <Override PartName="/ppt/tags/tag11.xml" ContentType="application/vnd.openxmlformats-officedocument.presentationml.tags+xml"/>
  <Override PartName="/ppt/notesSlides/notesSlide56.xml" ContentType="application/vnd.openxmlformats-officedocument.presentationml.notesSlide+xml"/>
  <Override PartName="/ppt/tags/tag12.xml" ContentType="application/vnd.openxmlformats-officedocument.presentationml.tags+xml"/>
  <Override PartName="/ppt/notesSlides/notesSlide57.xml" ContentType="application/vnd.openxmlformats-officedocument.presentationml.notesSlide+xml"/>
  <Override PartName="/ppt/tags/tag13.xml" ContentType="application/vnd.openxmlformats-officedocument.presentationml.tags+xml"/>
  <Override PartName="/ppt/notesSlides/notesSlide58.xml" ContentType="application/vnd.openxmlformats-officedocument.presentationml.notesSlide+xml"/>
  <Override PartName="/ppt/tags/tag14.xml" ContentType="application/vnd.openxmlformats-officedocument.presentationml.tags+xml"/>
  <Override PartName="/ppt/notesSlides/notesSlide59.xml" ContentType="application/vnd.openxmlformats-officedocument.presentationml.notesSlide+xml"/>
  <Override PartName="/ppt/tags/tag15.xml" ContentType="application/vnd.openxmlformats-officedocument.presentationml.tags+xml"/>
  <Override PartName="/ppt/notesSlides/notesSlide60.xml" ContentType="application/vnd.openxmlformats-officedocument.presentationml.notesSlide+xml"/>
  <Override PartName="/ppt/tags/tag16.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17.xml" ContentType="application/vnd.openxmlformats-officedocument.presentationml.tags+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tags/tag18.xml" ContentType="application/vnd.openxmlformats-officedocument.presentationml.tags+xml"/>
  <Override PartName="/ppt/notesSlides/notesSlide97.xml" ContentType="application/vnd.openxmlformats-officedocument.presentationml.notesSlide+xml"/>
  <Override PartName="/ppt/tags/tag19.xml" ContentType="application/vnd.openxmlformats-officedocument.presentationml.tags+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tags/tag20.xml" ContentType="application/vnd.openxmlformats-officedocument.presentationml.tags+xml"/>
  <Override PartName="/ppt/notesSlides/notesSlide101.xml" ContentType="application/vnd.openxmlformats-officedocument.presentationml.notesSlide+xml"/>
  <Override PartName="/ppt/tags/tag21.xml" ContentType="application/vnd.openxmlformats-officedocument.presentationml.tags+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tags/tag22.xml" ContentType="application/vnd.openxmlformats-officedocument.presentationml.tags+xml"/>
  <Override PartName="/ppt/notesSlides/notesSlide124.xml" ContentType="application/vnd.openxmlformats-officedocument.presentationml.notesSlide+xml"/>
  <Override PartName="/ppt/tags/tag23.xml" ContentType="application/vnd.openxmlformats-officedocument.presentationml.tags+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68"/>
  </p:notesMasterIdLst>
  <p:sldIdLst>
    <p:sldId id="495" r:id="rId2"/>
    <p:sldId id="293" r:id="rId3"/>
    <p:sldId id="294" r:id="rId4"/>
    <p:sldId id="408" r:id="rId5"/>
    <p:sldId id="315" r:id="rId6"/>
    <p:sldId id="409" r:id="rId7"/>
    <p:sldId id="316" r:id="rId8"/>
    <p:sldId id="298" r:id="rId9"/>
    <p:sldId id="297" r:id="rId10"/>
    <p:sldId id="317" r:id="rId11"/>
    <p:sldId id="312" r:id="rId12"/>
    <p:sldId id="313" r:id="rId13"/>
    <p:sldId id="314" r:id="rId14"/>
    <p:sldId id="403" r:id="rId15"/>
    <p:sldId id="340" r:id="rId16"/>
    <p:sldId id="305" r:id="rId17"/>
    <p:sldId id="411" r:id="rId18"/>
    <p:sldId id="412" r:id="rId19"/>
    <p:sldId id="413" r:id="rId20"/>
    <p:sldId id="318" r:id="rId21"/>
    <p:sldId id="319" r:id="rId22"/>
    <p:sldId id="415" r:id="rId23"/>
    <p:sldId id="416" r:id="rId24"/>
    <p:sldId id="309" r:id="rId25"/>
    <p:sldId id="310" r:id="rId26"/>
    <p:sldId id="311" r:id="rId27"/>
    <p:sldId id="321" r:id="rId28"/>
    <p:sldId id="417" r:id="rId29"/>
    <p:sldId id="418" r:id="rId30"/>
    <p:sldId id="419" r:id="rId31"/>
    <p:sldId id="328" r:id="rId32"/>
    <p:sldId id="329" r:id="rId33"/>
    <p:sldId id="326" r:id="rId34"/>
    <p:sldId id="420" r:id="rId35"/>
    <p:sldId id="423" r:id="rId36"/>
    <p:sldId id="424" r:id="rId37"/>
    <p:sldId id="324" r:id="rId38"/>
    <p:sldId id="422" r:id="rId39"/>
    <p:sldId id="325" r:id="rId40"/>
    <p:sldId id="421" r:id="rId41"/>
    <p:sldId id="327" r:id="rId42"/>
    <p:sldId id="323" r:id="rId43"/>
    <p:sldId id="432" r:id="rId44"/>
    <p:sldId id="433" r:id="rId45"/>
    <p:sldId id="425" r:id="rId46"/>
    <p:sldId id="426" r:id="rId47"/>
    <p:sldId id="427" r:id="rId48"/>
    <p:sldId id="428" r:id="rId49"/>
    <p:sldId id="429" r:id="rId50"/>
    <p:sldId id="431" r:id="rId51"/>
    <p:sldId id="339" r:id="rId52"/>
    <p:sldId id="493" r:id="rId53"/>
    <p:sldId id="322" r:id="rId54"/>
    <p:sldId id="330" r:id="rId55"/>
    <p:sldId id="331" r:id="rId56"/>
    <p:sldId id="332" r:id="rId57"/>
    <p:sldId id="333" r:id="rId58"/>
    <p:sldId id="334" r:id="rId59"/>
    <p:sldId id="335" r:id="rId60"/>
    <p:sldId id="336" r:id="rId61"/>
    <p:sldId id="337" r:id="rId62"/>
    <p:sldId id="338" r:id="rId63"/>
    <p:sldId id="307" r:id="rId64"/>
    <p:sldId id="435" r:id="rId65"/>
    <p:sldId id="434" r:id="rId66"/>
    <p:sldId id="342" r:id="rId67"/>
    <p:sldId id="438" r:id="rId68"/>
    <p:sldId id="343" r:id="rId69"/>
    <p:sldId id="436" r:id="rId70"/>
    <p:sldId id="492" r:id="rId71"/>
    <p:sldId id="439" r:id="rId72"/>
    <p:sldId id="344" r:id="rId73"/>
    <p:sldId id="345" r:id="rId74"/>
    <p:sldId id="407" r:id="rId75"/>
    <p:sldId id="444" r:id="rId76"/>
    <p:sldId id="445" r:id="rId77"/>
    <p:sldId id="442" r:id="rId78"/>
    <p:sldId id="443" r:id="rId79"/>
    <p:sldId id="350" r:id="rId80"/>
    <p:sldId id="349" r:id="rId81"/>
    <p:sldId id="404" r:id="rId82"/>
    <p:sldId id="405" r:id="rId83"/>
    <p:sldId id="296" r:id="rId84"/>
    <p:sldId id="348" r:id="rId85"/>
    <p:sldId id="406" r:id="rId86"/>
    <p:sldId id="299" r:id="rId87"/>
    <p:sldId id="300" r:id="rId88"/>
    <p:sldId id="301" r:id="rId89"/>
    <p:sldId id="302" r:id="rId90"/>
    <p:sldId id="446" r:id="rId91"/>
    <p:sldId id="496" r:id="rId92"/>
    <p:sldId id="497" r:id="rId93"/>
    <p:sldId id="498" r:id="rId94"/>
    <p:sldId id="499" r:id="rId95"/>
    <p:sldId id="449" r:id="rId96"/>
    <p:sldId id="452" r:id="rId97"/>
    <p:sldId id="486" r:id="rId98"/>
    <p:sldId id="487" r:id="rId99"/>
    <p:sldId id="303" r:id="rId100"/>
    <p:sldId id="304" r:id="rId101"/>
    <p:sldId id="455" r:id="rId102"/>
    <p:sldId id="456" r:id="rId103"/>
    <p:sldId id="458" r:id="rId104"/>
    <p:sldId id="461" r:id="rId105"/>
    <p:sldId id="457" r:id="rId106"/>
    <p:sldId id="360" r:id="rId107"/>
    <p:sldId id="399" r:id="rId108"/>
    <p:sldId id="356" r:id="rId109"/>
    <p:sldId id="355" r:id="rId110"/>
    <p:sldId id="357" r:id="rId111"/>
    <p:sldId id="358" r:id="rId112"/>
    <p:sldId id="361" r:id="rId113"/>
    <p:sldId id="401" r:id="rId114"/>
    <p:sldId id="462" r:id="rId115"/>
    <p:sldId id="491" r:id="rId116"/>
    <p:sldId id="364" r:id="rId117"/>
    <p:sldId id="463" r:id="rId118"/>
    <p:sldId id="365" r:id="rId119"/>
    <p:sldId id="366" r:id="rId120"/>
    <p:sldId id="367" r:id="rId121"/>
    <p:sldId id="402" r:id="rId122"/>
    <p:sldId id="368" r:id="rId123"/>
    <p:sldId id="464" r:id="rId124"/>
    <p:sldId id="465" r:id="rId125"/>
    <p:sldId id="494" r:id="rId126"/>
    <p:sldId id="373" r:id="rId127"/>
    <p:sldId id="374" r:id="rId128"/>
    <p:sldId id="370" r:id="rId129"/>
    <p:sldId id="466" r:id="rId130"/>
    <p:sldId id="371" r:id="rId131"/>
    <p:sldId id="372" r:id="rId132"/>
    <p:sldId id="375" r:id="rId133"/>
    <p:sldId id="468" r:id="rId134"/>
    <p:sldId id="467" r:id="rId135"/>
    <p:sldId id="378" r:id="rId136"/>
    <p:sldId id="382" r:id="rId137"/>
    <p:sldId id="470" r:id="rId138"/>
    <p:sldId id="379" r:id="rId139"/>
    <p:sldId id="471" r:id="rId140"/>
    <p:sldId id="469" r:id="rId141"/>
    <p:sldId id="380" r:id="rId142"/>
    <p:sldId id="386" r:id="rId143"/>
    <p:sldId id="387" r:id="rId144"/>
    <p:sldId id="472" r:id="rId145"/>
    <p:sldId id="475" r:id="rId146"/>
    <p:sldId id="473" r:id="rId147"/>
    <p:sldId id="389" r:id="rId148"/>
    <p:sldId id="390" r:id="rId149"/>
    <p:sldId id="476" r:id="rId150"/>
    <p:sldId id="477" r:id="rId151"/>
    <p:sldId id="391" r:id="rId152"/>
    <p:sldId id="478" r:id="rId153"/>
    <p:sldId id="376" r:id="rId154"/>
    <p:sldId id="393" r:id="rId155"/>
    <p:sldId id="394" r:id="rId156"/>
    <p:sldId id="395" r:id="rId157"/>
    <p:sldId id="479" r:id="rId158"/>
    <p:sldId id="396" r:id="rId159"/>
    <p:sldId id="484" r:id="rId160"/>
    <p:sldId id="483" r:id="rId161"/>
    <p:sldId id="488" r:id="rId162"/>
    <p:sldId id="489" r:id="rId163"/>
    <p:sldId id="481" r:id="rId164"/>
    <p:sldId id="482" r:id="rId165"/>
    <p:sldId id="397" r:id="rId166"/>
    <p:sldId id="490" r:id="rId1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01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91BF8B-E56A-4AB1-AB0A-4BCDDBD0FB5F}" v="78" dt="2020-09-02T03:04:50.0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0" autoAdjust="0"/>
    <p:restoredTop sz="83808" autoAdjust="0"/>
  </p:normalViewPr>
  <p:slideViewPr>
    <p:cSldViewPr snapToGrid="0" snapToObjects="1">
      <p:cViewPr varScale="1">
        <p:scale>
          <a:sx n="57" d="100"/>
          <a:sy n="57" d="100"/>
        </p:scale>
        <p:origin x="-156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342"/>
    </p:cViewPr>
  </p:notesTextViewPr>
  <p:sorterViewPr>
    <p:cViewPr>
      <p:scale>
        <a:sx n="100" d="100"/>
        <a:sy n="100" d="100"/>
      </p:scale>
      <p:origin x="0" y="-26562"/>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4991BF8B-E56A-4AB1-AB0A-4BCDDBD0FB5F}"/>
    <pc:docChg chg="undo custSel modSld">
      <pc:chgData name="Bethany Bolen" userId="8e338a04f9f07398" providerId="LiveId" clId="{4991BF8B-E56A-4AB1-AB0A-4BCDDBD0FB5F}" dt="2020-09-02T03:04:50.036" v="382" actId="478"/>
      <pc:docMkLst>
        <pc:docMk/>
      </pc:docMkLst>
      <pc:sldChg chg="addSp delSp modSp mod">
        <pc:chgData name="Bethany Bolen" userId="8e338a04f9f07398" providerId="LiveId" clId="{4991BF8B-E56A-4AB1-AB0A-4BCDDBD0FB5F}" dt="2020-09-01T04:00:56.355" v="4" actId="478"/>
        <pc:sldMkLst>
          <pc:docMk/>
          <pc:sldMk cId="1330276115" sldId="293"/>
        </pc:sldMkLst>
        <pc:picChg chg="add mod ord">
          <ac:chgData name="Bethany Bolen" userId="8e338a04f9f07398" providerId="LiveId" clId="{4991BF8B-E56A-4AB1-AB0A-4BCDDBD0FB5F}" dt="2020-09-01T04:00:55.247" v="3" actId="167"/>
          <ac:picMkLst>
            <pc:docMk/>
            <pc:sldMk cId="1330276115" sldId="293"/>
            <ac:picMk id="6" creationId="{12E7BE08-CBD1-4F81-8362-021E97105212}"/>
          </ac:picMkLst>
        </pc:picChg>
        <pc:picChg chg="del">
          <ac:chgData name="Bethany Bolen" userId="8e338a04f9f07398" providerId="LiveId" clId="{4991BF8B-E56A-4AB1-AB0A-4BCDDBD0FB5F}" dt="2020-09-01T04:00:56.355" v="4" actId="478"/>
          <ac:picMkLst>
            <pc:docMk/>
            <pc:sldMk cId="1330276115" sldId="293"/>
            <ac:picMk id="1026" creationId="{00000000-0000-0000-0000-000000000000}"/>
          </ac:picMkLst>
        </pc:picChg>
      </pc:sldChg>
      <pc:sldChg chg="addSp delSp modSp mod">
        <pc:chgData name="Bethany Bolen" userId="8e338a04f9f07398" providerId="LiveId" clId="{4991BF8B-E56A-4AB1-AB0A-4BCDDBD0FB5F}" dt="2020-09-01T04:07:19.906" v="167" actId="732"/>
        <pc:sldMkLst>
          <pc:docMk/>
          <pc:sldMk cId="1609842543" sldId="307"/>
        </pc:sldMkLst>
        <pc:picChg chg="add del mod ord">
          <ac:chgData name="Bethany Bolen" userId="8e338a04f9f07398" providerId="LiveId" clId="{4991BF8B-E56A-4AB1-AB0A-4BCDDBD0FB5F}" dt="2020-09-01T04:06:16.516" v="139"/>
          <ac:picMkLst>
            <pc:docMk/>
            <pc:sldMk cId="1609842543" sldId="307"/>
            <ac:picMk id="6" creationId="{70BD3E01-60A8-4430-95FF-FAD98B2276B5}"/>
          </ac:picMkLst>
        </pc:picChg>
        <pc:picChg chg="add mod ord modCrop">
          <ac:chgData name="Bethany Bolen" userId="8e338a04f9f07398" providerId="LiveId" clId="{4991BF8B-E56A-4AB1-AB0A-4BCDDBD0FB5F}" dt="2020-09-01T04:07:19.906" v="167" actId="732"/>
          <ac:picMkLst>
            <pc:docMk/>
            <pc:sldMk cId="1609842543" sldId="307"/>
            <ac:picMk id="8" creationId="{F49AC819-E84B-4E82-8732-5AB41F2A72B4}"/>
          </ac:picMkLst>
        </pc:picChg>
        <pc:picChg chg="add del mod">
          <ac:chgData name="Bethany Bolen" userId="8e338a04f9f07398" providerId="LiveId" clId="{4991BF8B-E56A-4AB1-AB0A-4BCDDBD0FB5F}" dt="2020-09-01T04:06:45.964" v="158" actId="478"/>
          <ac:picMkLst>
            <pc:docMk/>
            <pc:sldMk cId="1609842543" sldId="307"/>
            <ac:picMk id="1026" creationId="{00000000-0000-0000-0000-000000000000}"/>
          </ac:picMkLst>
        </pc:picChg>
      </pc:sldChg>
      <pc:sldChg chg="addSp delSp modSp mod">
        <pc:chgData name="Bethany Bolen" userId="8e338a04f9f07398" providerId="LiveId" clId="{4991BF8B-E56A-4AB1-AB0A-4BCDDBD0FB5F}" dt="2020-09-01T04:01:38.689" v="28" actId="1035"/>
        <pc:sldMkLst>
          <pc:docMk/>
          <pc:sldMk cId="475307131" sldId="311"/>
        </pc:sldMkLst>
        <pc:picChg chg="add mod ord">
          <ac:chgData name="Bethany Bolen" userId="8e338a04f9f07398" providerId="LiveId" clId="{4991BF8B-E56A-4AB1-AB0A-4BCDDBD0FB5F}" dt="2020-09-01T04:01:38.689" v="28" actId="1035"/>
          <ac:picMkLst>
            <pc:docMk/>
            <pc:sldMk cId="475307131" sldId="311"/>
            <ac:picMk id="6" creationId="{FBA63B2A-3E4B-45F4-9D3D-F4A660EF9F94}"/>
          </ac:picMkLst>
        </pc:picChg>
        <pc:picChg chg="del">
          <ac:chgData name="Bethany Bolen" userId="8e338a04f9f07398" providerId="LiveId" clId="{4991BF8B-E56A-4AB1-AB0A-4BCDDBD0FB5F}" dt="2020-09-01T04:01:36.722" v="25" actId="478"/>
          <ac:picMkLst>
            <pc:docMk/>
            <pc:sldMk cId="475307131" sldId="311"/>
            <ac:picMk id="15362" creationId="{00000000-0000-0000-0000-000000000000}"/>
          </ac:picMkLst>
        </pc:picChg>
      </pc:sldChg>
      <pc:sldChg chg="addSp delSp modSp mod">
        <pc:chgData name="Bethany Bolen" userId="8e338a04f9f07398" providerId="LiveId" clId="{4991BF8B-E56A-4AB1-AB0A-4BCDDBD0FB5F}" dt="2020-09-01T04:01:06.171" v="9" actId="478"/>
        <pc:sldMkLst>
          <pc:docMk/>
          <pc:sldMk cId="1236636718" sldId="315"/>
        </pc:sldMkLst>
        <pc:picChg chg="add mod ord">
          <ac:chgData name="Bethany Bolen" userId="8e338a04f9f07398" providerId="LiveId" clId="{4991BF8B-E56A-4AB1-AB0A-4BCDDBD0FB5F}" dt="2020-09-01T04:01:04.612" v="8" actId="167"/>
          <ac:picMkLst>
            <pc:docMk/>
            <pc:sldMk cId="1236636718" sldId="315"/>
            <ac:picMk id="7" creationId="{1DBBFD92-4CA4-4965-9B49-1EC11B819DF2}"/>
          </ac:picMkLst>
        </pc:picChg>
        <pc:picChg chg="del">
          <ac:chgData name="Bethany Bolen" userId="8e338a04f9f07398" providerId="LiveId" clId="{4991BF8B-E56A-4AB1-AB0A-4BCDDBD0FB5F}" dt="2020-09-01T04:01:06.171" v="9" actId="478"/>
          <ac:picMkLst>
            <pc:docMk/>
            <pc:sldMk cId="1236636718" sldId="315"/>
            <ac:picMk id="1026" creationId="{00000000-0000-0000-0000-000000000000}"/>
          </ac:picMkLst>
        </pc:picChg>
      </pc:sldChg>
      <pc:sldChg chg="addSp delSp modSp mod">
        <pc:chgData name="Bethany Bolen" userId="8e338a04f9f07398" providerId="LiveId" clId="{4991BF8B-E56A-4AB1-AB0A-4BCDDBD0FB5F}" dt="2020-09-01T04:06:21.825" v="143" actId="478"/>
        <pc:sldMkLst>
          <pc:docMk/>
          <pc:sldMk cId="1208948078" sldId="322"/>
        </pc:sldMkLst>
        <pc:picChg chg="add del mod">
          <ac:chgData name="Bethany Bolen" userId="8e338a04f9f07398" providerId="LiveId" clId="{4991BF8B-E56A-4AB1-AB0A-4BCDDBD0FB5F}" dt="2020-09-01T04:06:21.825" v="143" actId="478"/>
          <ac:picMkLst>
            <pc:docMk/>
            <pc:sldMk cId="1208948078" sldId="322"/>
            <ac:picMk id="5" creationId="{00000000-0000-0000-0000-000000000000}"/>
          </ac:picMkLst>
        </pc:picChg>
        <pc:picChg chg="add mod ord">
          <ac:chgData name="Bethany Bolen" userId="8e338a04f9f07398" providerId="LiveId" clId="{4991BF8B-E56A-4AB1-AB0A-4BCDDBD0FB5F}" dt="2020-09-01T04:03:22.255" v="99" actId="167"/>
          <ac:picMkLst>
            <pc:docMk/>
            <pc:sldMk cId="1208948078" sldId="322"/>
            <ac:picMk id="7" creationId="{C569330F-75BC-4111-8544-808B9302BCFC}"/>
          </ac:picMkLst>
        </pc:picChg>
      </pc:sldChg>
      <pc:sldChg chg="addSp delSp modSp mod">
        <pc:chgData name="Bethany Bolen" userId="8e338a04f9f07398" providerId="LiveId" clId="{4991BF8B-E56A-4AB1-AB0A-4BCDDBD0FB5F}" dt="2020-09-01T04:08:29.596" v="193" actId="732"/>
        <pc:sldMkLst>
          <pc:docMk/>
          <pc:sldMk cId="2047411534" sldId="343"/>
        </pc:sldMkLst>
        <pc:picChg chg="del">
          <ac:chgData name="Bethany Bolen" userId="8e338a04f9f07398" providerId="LiveId" clId="{4991BF8B-E56A-4AB1-AB0A-4BCDDBD0FB5F}" dt="2020-09-01T04:08:17.649" v="191" actId="478"/>
          <ac:picMkLst>
            <pc:docMk/>
            <pc:sldMk cId="2047411534" sldId="343"/>
            <ac:picMk id="6" creationId="{00000000-0000-0000-0000-000000000000}"/>
          </ac:picMkLst>
        </pc:picChg>
        <pc:picChg chg="add mod ord modCrop">
          <ac:chgData name="Bethany Bolen" userId="8e338a04f9f07398" providerId="LiveId" clId="{4991BF8B-E56A-4AB1-AB0A-4BCDDBD0FB5F}" dt="2020-09-01T04:08:29.596" v="193" actId="732"/>
          <ac:picMkLst>
            <pc:docMk/>
            <pc:sldMk cId="2047411534" sldId="343"/>
            <ac:picMk id="7" creationId="{56DB0EB6-15A9-41BC-A887-960225BBD8A1}"/>
          </ac:picMkLst>
        </pc:picChg>
      </pc:sldChg>
      <pc:sldChg chg="addSp delSp modSp mod">
        <pc:chgData name="Bethany Bolen" userId="8e338a04f9f07398" providerId="LiveId" clId="{4991BF8B-E56A-4AB1-AB0A-4BCDDBD0FB5F}" dt="2020-09-02T02:58:57.672" v="256" actId="478"/>
        <pc:sldMkLst>
          <pc:docMk/>
          <pc:sldMk cId="28315271" sldId="350"/>
        </pc:sldMkLst>
        <pc:picChg chg="add mod ord">
          <ac:chgData name="Bethany Bolen" userId="8e338a04f9f07398" providerId="LiveId" clId="{4991BF8B-E56A-4AB1-AB0A-4BCDDBD0FB5F}" dt="2020-09-02T02:58:57.337" v="254" actId="27614"/>
          <ac:picMkLst>
            <pc:docMk/>
            <pc:sldMk cId="28315271" sldId="350"/>
            <ac:picMk id="6" creationId="{9955FCF6-11B3-4220-ABC6-262C33194E44}"/>
          </ac:picMkLst>
        </pc:picChg>
        <pc:picChg chg="del mod">
          <ac:chgData name="Bethany Bolen" userId="8e338a04f9f07398" providerId="LiveId" clId="{4991BF8B-E56A-4AB1-AB0A-4BCDDBD0FB5F}" dt="2020-09-02T02:58:57.672" v="256" actId="478"/>
          <ac:picMkLst>
            <pc:docMk/>
            <pc:sldMk cId="28315271" sldId="350"/>
            <ac:picMk id="4098" creationId="{00000000-0000-0000-0000-000000000000}"/>
          </ac:picMkLst>
        </pc:picChg>
      </pc:sldChg>
      <pc:sldChg chg="addSp delSp modSp mod">
        <pc:chgData name="Bethany Bolen" userId="8e338a04f9f07398" providerId="LiveId" clId="{4991BF8B-E56A-4AB1-AB0A-4BCDDBD0FB5F}" dt="2020-09-02T03:01:38.318" v="323" actId="478"/>
        <pc:sldMkLst>
          <pc:docMk/>
          <pc:sldMk cId="3431510367" sldId="361"/>
        </pc:sldMkLst>
        <pc:picChg chg="add mod ord">
          <ac:chgData name="Bethany Bolen" userId="8e338a04f9f07398" providerId="LiveId" clId="{4991BF8B-E56A-4AB1-AB0A-4BCDDBD0FB5F}" dt="2020-09-02T03:01:36.777" v="322" actId="167"/>
          <ac:picMkLst>
            <pc:docMk/>
            <pc:sldMk cId="3431510367" sldId="361"/>
            <ac:picMk id="6" creationId="{F58E6273-86FF-44D4-82A4-3FAED64B466C}"/>
          </ac:picMkLst>
        </pc:picChg>
        <pc:picChg chg="del">
          <ac:chgData name="Bethany Bolen" userId="8e338a04f9f07398" providerId="LiveId" clId="{4991BF8B-E56A-4AB1-AB0A-4BCDDBD0FB5F}" dt="2020-09-02T03:01:38.318" v="323" actId="478"/>
          <ac:picMkLst>
            <pc:docMk/>
            <pc:sldMk cId="3431510367" sldId="361"/>
            <ac:picMk id="10242" creationId="{00000000-0000-0000-0000-000000000000}"/>
          </ac:picMkLst>
        </pc:picChg>
      </pc:sldChg>
      <pc:sldChg chg="addSp delSp modSp mod">
        <pc:chgData name="Bethany Bolen" userId="8e338a04f9f07398" providerId="LiveId" clId="{4991BF8B-E56A-4AB1-AB0A-4BCDDBD0FB5F}" dt="2020-09-02T03:02:09.037" v="342" actId="478"/>
        <pc:sldMkLst>
          <pc:docMk/>
          <pc:sldMk cId="2331310582" sldId="370"/>
        </pc:sldMkLst>
        <pc:picChg chg="add del mod ord">
          <ac:chgData name="Bethany Bolen" userId="8e338a04f9f07398" providerId="LiveId" clId="{4991BF8B-E56A-4AB1-AB0A-4BCDDBD0FB5F}" dt="2020-09-02T03:02:09.037" v="342" actId="478"/>
          <ac:picMkLst>
            <pc:docMk/>
            <pc:sldMk cId="2331310582" sldId="370"/>
            <ac:picMk id="6" creationId="{E12E76CA-51A0-4F8E-AFB0-F7D2FC91369D}"/>
          </ac:picMkLst>
        </pc:picChg>
        <pc:picChg chg="del">
          <ac:chgData name="Bethany Bolen" userId="8e338a04f9f07398" providerId="LiveId" clId="{4991BF8B-E56A-4AB1-AB0A-4BCDDBD0FB5F}" dt="2020-09-02T03:02:05.534" v="340" actId="478"/>
          <ac:picMkLst>
            <pc:docMk/>
            <pc:sldMk cId="2331310582" sldId="370"/>
            <ac:picMk id="4099" creationId="{00000000-0000-0000-0000-000000000000}"/>
          </ac:picMkLst>
        </pc:picChg>
      </pc:sldChg>
      <pc:sldChg chg="addSp delSp modSp mod">
        <pc:chgData name="Bethany Bolen" userId="8e338a04f9f07398" providerId="LiveId" clId="{4991BF8B-E56A-4AB1-AB0A-4BCDDBD0FB5F}" dt="2020-09-02T03:02:21.010" v="348" actId="1036"/>
        <pc:sldMkLst>
          <pc:docMk/>
          <pc:sldMk cId="1778980716" sldId="387"/>
        </pc:sldMkLst>
        <pc:picChg chg="add mod ord">
          <ac:chgData name="Bethany Bolen" userId="8e338a04f9f07398" providerId="LiveId" clId="{4991BF8B-E56A-4AB1-AB0A-4BCDDBD0FB5F}" dt="2020-09-02T03:02:21.010" v="348" actId="1036"/>
          <ac:picMkLst>
            <pc:docMk/>
            <pc:sldMk cId="1778980716" sldId="387"/>
            <ac:picMk id="6" creationId="{AA737F14-4C5B-4A81-9D4C-8928EAA7ECAA}"/>
          </ac:picMkLst>
        </pc:picChg>
        <pc:picChg chg="del">
          <ac:chgData name="Bethany Bolen" userId="8e338a04f9f07398" providerId="LiveId" clId="{4991BF8B-E56A-4AB1-AB0A-4BCDDBD0FB5F}" dt="2020-09-02T03:02:19.863" v="347" actId="478"/>
          <ac:picMkLst>
            <pc:docMk/>
            <pc:sldMk cId="1778980716" sldId="387"/>
            <ac:picMk id="1026" creationId="{00000000-0000-0000-0000-000000000000}"/>
          </ac:picMkLst>
        </pc:picChg>
      </pc:sldChg>
      <pc:sldChg chg="addSp delSp modSp mod">
        <pc:chgData name="Bethany Bolen" userId="8e338a04f9f07398" providerId="LiveId" clId="{4991BF8B-E56A-4AB1-AB0A-4BCDDBD0FB5F}" dt="2020-09-02T03:01:07.454" v="314" actId="478"/>
        <pc:sldMkLst>
          <pc:docMk/>
          <pc:sldMk cId="3468437111" sldId="399"/>
        </pc:sldMkLst>
        <pc:picChg chg="add mod ord">
          <ac:chgData name="Bethany Bolen" userId="8e338a04f9f07398" providerId="LiveId" clId="{4991BF8B-E56A-4AB1-AB0A-4BCDDBD0FB5F}" dt="2020-09-02T03:01:06.534" v="313" actId="962"/>
          <ac:picMkLst>
            <pc:docMk/>
            <pc:sldMk cId="3468437111" sldId="399"/>
            <ac:picMk id="6" creationId="{28A8C149-CD06-430F-9ABC-C9BFFC416D8E}"/>
          </ac:picMkLst>
        </pc:picChg>
        <pc:picChg chg="del">
          <ac:chgData name="Bethany Bolen" userId="8e338a04f9f07398" providerId="LiveId" clId="{4991BF8B-E56A-4AB1-AB0A-4BCDDBD0FB5F}" dt="2020-09-02T03:01:07.454" v="314" actId="478"/>
          <ac:picMkLst>
            <pc:docMk/>
            <pc:sldMk cId="3468437111" sldId="399"/>
            <ac:picMk id="4098" creationId="{00000000-0000-0000-0000-000000000000}"/>
          </ac:picMkLst>
        </pc:picChg>
      </pc:sldChg>
      <pc:sldChg chg="addSp delSp modSp mod">
        <pc:chgData name="Bethany Bolen" userId="8e338a04f9f07398" providerId="LiveId" clId="{4991BF8B-E56A-4AB1-AB0A-4BCDDBD0FB5F}" dt="2020-09-01T04:09:08.626" v="210" actId="478"/>
        <pc:sldMkLst>
          <pc:docMk/>
          <pc:sldMk cId="1663140848" sldId="407"/>
        </pc:sldMkLst>
        <pc:picChg chg="add mod ord">
          <ac:chgData name="Bethany Bolen" userId="8e338a04f9f07398" providerId="LiveId" clId="{4991BF8B-E56A-4AB1-AB0A-4BCDDBD0FB5F}" dt="2020-09-01T04:09:07.693" v="209" actId="962"/>
          <ac:picMkLst>
            <pc:docMk/>
            <pc:sldMk cId="1663140848" sldId="407"/>
            <ac:picMk id="6" creationId="{45A8582F-1932-40A3-B5A4-0DEC81001EA7}"/>
          </ac:picMkLst>
        </pc:picChg>
        <pc:picChg chg="del">
          <ac:chgData name="Bethany Bolen" userId="8e338a04f9f07398" providerId="LiveId" clId="{4991BF8B-E56A-4AB1-AB0A-4BCDDBD0FB5F}" dt="2020-09-01T04:09:08.626" v="210" actId="478"/>
          <ac:picMkLst>
            <pc:docMk/>
            <pc:sldMk cId="1663140848" sldId="407"/>
            <ac:picMk id="3074" creationId="{00000000-0000-0000-0000-000000000000}"/>
          </ac:picMkLst>
        </pc:picChg>
      </pc:sldChg>
      <pc:sldChg chg="addSp delSp modSp mod">
        <pc:chgData name="Bethany Bolen" userId="8e338a04f9f07398" providerId="LiveId" clId="{4991BF8B-E56A-4AB1-AB0A-4BCDDBD0FB5F}" dt="2020-09-01T04:01:17.478" v="16" actId="171"/>
        <pc:sldMkLst>
          <pc:docMk/>
          <pc:sldMk cId="2831575096" sldId="416"/>
        </pc:sldMkLst>
        <pc:picChg chg="add mod ord">
          <ac:chgData name="Bethany Bolen" userId="8e338a04f9f07398" providerId="LiveId" clId="{4991BF8B-E56A-4AB1-AB0A-4BCDDBD0FB5F}" dt="2020-09-01T04:01:17.478" v="16" actId="171"/>
          <ac:picMkLst>
            <pc:docMk/>
            <pc:sldMk cId="2831575096" sldId="416"/>
            <ac:picMk id="19" creationId="{7BF51735-B674-4A06-BF6C-D47BEEE2DA6D}"/>
          </ac:picMkLst>
        </pc:picChg>
        <pc:picChg chg="del">
          <ac:chgData name="Bethany Bolen" userId="8e338a04f9f07398" providerId="LiveId" clId="{4991BF8B-E56A-4AB1-AB0A-4BCDDBD0FB5F}" dt="2020-09-01T04:01:13.591" v="10" actId="478"/>
          <ac:picMkLst>
            <pc:docMk/>
            <pc:sldMk cId="2831575096" sldId="416"/>
            <ac:picMk id="1026" creationId="{00000000-0000-0000-0000-000000000000}"/>
          </ac:picMkLst>
        </pc:picChg>
      </pc:sldChg>
      <pc:sldChg chg="addSp delSp modSp mod">
        <pc:chgData name="Bethany Bolen" userId="8e338a04f9f07398" providerId="LiveId" clId="{4991BF8B-E56A-4AB1-AB0A-4BCDDBD0FB5F}" dt="2020-09-01T04:01:47.027" v="34" actId="478"/>
        <pc:sldMkLst>
          <pc:docMk/>
          <pc:sldMk cId="1508989493" sldId="417"/>
        </pc:sldMkLst>
        <pc:picChg chg="add mod ord">
          <ac:chgData name="Bethany Bolen" userId="8e338a04f9f07398" providerId="LiveId" clId="{4991BF8B-E56A-4AB1-AB0A-4BCDDBD0FB5F}" dt="2020-09-01T04:01:46.103" v="33" actId="167"/>
          <ac:picMkLst>
            <pc:docMk/>
            <pc:sldMk cId="1508989493" sldId="417"/>
            <ac:picMk id="6" creationId="{B509662C-E3C1-481F-A42E-F2F9D0CFBF50}"/>
          </ac:picMkLst>
        </pc:picChg>
        <pc:picChg chg="del">
          <ac:chgData name="Bethany Bolen" userId="8e338a04f9f07398" providerId="LiveId" clId="{4991BF8B-E56A-4AB1-AB0A-4BCDDBD0FB5F}" dt="2020-09-01T04:01:47.027" v="34" actId="478"/>
          <ac:picMkLst>
            <pc:docMk/>
            <pc:sldMk cId="1508989493" sldId="417"/>
            <ac:picMk id="10242" creationId="{00000000-0000-0000-0000-000000000000}"/>
          </ac:picMkLst>
        </pc:picChg>
      </pc:sldChg>
      <pc:sldChg chg="modSp mod">
        <pc:chgData name="Bethany Bolen" userId="8e338a04f9f07398" providerId="LiveId" clId="{4991BF8B-E56A-4AB1-AB0A-4BCDDBD0FB5F}" dt="2020-09-01T04:01:55.555" v="36" actId="1076"/>
        <pc:sldMkLst>
          <pc:docMk/>
          <pc:sldMk cId="372532612" sldId="418"/>
        </pc:sldMkLst>
        <pc:spChg chg="mod">
          <ac:chgData name="Bethany Bolen" userId="8e338a04f9f07398" providerId="LiveId" clId="{4991BF8B-E56A-4AB1-AB0A-4BCDDBD0FB5F}" dt="2020-09-01T04:01:55.555" v="36" actId="1076"/>
          <ac:spMkLst>
            <pc:docMk/>
            <pc:sldMk cId="372532612" sldId="418"/>
            <ac:spMk id="5" creationId="{00000000-0000-0000-0000-000000000000}"/>
          </ac:spMkLst>
        </pc:spChg>
      </pc:sldChg>
      <pc:sldChg chg="addSp delSp modSp mod">
        <pc:chgData name="Bethany Bolen" userId="8e338a04f9f07398" providerId="LiveId" clId="{4991BF8B-E56A-4AB1-AB0A-4BCDDBD0FB5F}" dt="2020-09-01T04:02:02.107" v="41" actId="478"/>
        <pc:sldMkLst>
          <pc:docMk/>
          <pc:sldMk cId="3725421486" sldId="420"/>
        </pc:sldMkLst>
        <pc:picChg chg="add mod ord">
          <ac:chgData name="Bethany Bolen" userId="8e338a04f9f07398" providerId="LiveId" clId="{4991BF8B-E56A-4AB1-AB0A-4BCDDBD0FB5F}" dt="2020-09-01T04:02:01.062" v="40" actId="167"/>
          <ac:picMkLst>
            <pc:docMk/>
            <pc:sldMk cId="3725421486" sldId="420"/>
            <ac:picMk id="6" creationId="{F7AFB6F6-46E4-4F25-B88C-EFB1F3008447}"/>
          </ac:picMkLst>
        </pc:picChg>
        <pc:picChg chg="del">
          <ac:chgData name="Bethany Bolen" userId="8e338a04f9f07398" providerId="LiveId" clId="{4991BF8B-E56A-4AB1-AB0A-4BCDDBD0FB5F}" dt="2020-09-01T04:02:02.107" v="41" actId="478"/>
          <ac:picMkLst>
            <pc:docMk/>
            <pc:sldMk cId="3725421486" sldId="420"/>
            <ac:picMk id="8" creationId="{00000000-0000-0000-0000-000000000000}"/>
          </ac:picMkLst>
        </pc:picChg>
      </pc:sldChg>
      <pc:sldChg chg="addSp delSp modSp mod">
        <pc:chgData name="Bethany Bolen" userId="8e338a04f9f07398" providerId="LiveId" clId="{4991BF8B-E56A-4AB1-AB0A-4BCDDBD0FB5F}" dt="2020-09-01T04:02:48.650" v="81" actId="1036"/>
        <pc:sldMkLst>
          <pc:docMk/>
          <pc:sldMk cId="4090216332" sldId="426"/>
        </pc:sldMkLst>
        <pc:grpChg chg="del mod">
          <ac:chgData name="Bethany Bolen" userId="8e338a04f9f07398" providerId="LiveId" clId="{4991BF8B-E56A-4AB1-AB0A-4BCDDBD0FB5F}" dt="2020-09-01T04:02:46.611" v="79" actId="478"/>
          <ac:grpSpMkLst>
            <pc:docMk/>
            <pc:sldMk cId="4090216332" sldId="426"/>
            <ac:grpSpMk id="5" creationId="{00000000-0000-0000-0000-000000000000}"/>
          </ac:grpSpMkLst>
        </pc:grpChg>
        <pc:picChg chg="add mod ord">
          <ac:chgData name="Bethany Bolen" userId="8e338a04f9f07398" providerId="LiveId" clId="{4991BF8B-E56A-4AB1-AB0A-4BCDDBD0FB5F}" dt="2020-09-01T04:02:48.650" v="81" actId="1036"/>
          <ac:picMkLst>
            <pc:docMk/>
            <pc:sldMk cId="4090216332" sldId="426"/>
            <ac:picMk id="7" creationId="{A59E574C-5BD6-4153-819D-2179349DC1B9}"/>
          </ac:picMkLst>
        </pc:picChg>
        <pc:picChg chg="del">
          <ac:chgData name="Bethany Bolen" userId="8e338a04f9f07398" providerId="LiveId" clId="{4991BF8B-E56A-4AB1-AB0A-4BCDDBD0FB5F}" dt="2020-09-01T04:02:46.611" v="79" actId="478"/>
          <ac:picMkLst>
            <pc:docMk/>
            <pc:sldMk cId="4090216332" sldId="426"/>
            <ac:picMk id="10242" creationId="{00000000-0000-0000-0000-000000000000}"/>
          </ac:picMkLst>
        </pc:picChg>
        <pc:picChg chg="mod">
          <ac:chgData name="Bethany Bolen" userId="8e338a04f9f07398" providerId="LiveId" clId="{4991BF8B-E56A-4AB1-AB0A-4BCDDBD0FB5F}" dt="2020-09-01T04:02:46.611" v="79" actId="478"/>
          <ac:picMkLst>
            <pc:docMk/>
            <pc:sldMk cId="4090216332" sldId="426"/>
            <ac:picMk id="10243" creationId="{00000000-0000-0000-0000-000000000000}"/>
          </ac:picMkLst>
        </pc:picChg>
      </pc:sldChg>
      <pc:sldChg chg="addSp delSp modSp mod">
        <pc:chgData name="Bethany Bolen" userId="8e338a04f9f07398" providerId="LiveId" clId="{4991BF8B-E56A-4AB1-AB0A-4BCDDBD0FB5F}" dt="2020-09-01T04:03:09.509" v="90" actId="167"/>
        <pc:sldMkLst>
          <pc:docMk/>
          <pc:sldMk cId="3640804231" sldId="427"/>
        </pc:sldMkLst>
        <pc:picChg chg="add mod ord">
          <ac:chgData name="Bethany Bolen" userId="8e338a04f9f07398" providerId="LiveId" clId="{4991BF8B-E56A-4AB1-AB0A-4BCDDBD0FB5F}" dt="2020-09-01T04:03:09.509" v="90" actId="167"/>
          <ac:picMkLst>
            <pc:docMk/>
            <pc:sldMk cId="3640804231" sldId="427"/>
            <ac:picMk id="6" creationId="{4E9E9474-87D5-4C13-B948-F85763B73F9B}"/>
          </ac:picMkLst>
        </pc:picChg>
        <pc:picChg chg="del">
          <ac:chgData name="Bethany Bolen" userId="8e338a04f9f07398" providerId="LiveId" clId="{4991BF8B-E56A-4AB1-AB0A-4BCDDBD0FB5F}" dt="2020-09-01T04:03:06.250" v="89" actId="478"/>
          <ac:picMkLst>
            <pc:docMk/>
            <pc:sldMk cId="3640804231" sldId="427"/>
            <ac:picMk id="11267" creationId="{00000000-0000-0000-0000-000000000000}"/>
          </ac:picMkLst>
        </pc:picChg>
      </pc:sldChg>
      <pc:sldChg chg="addSp delSp modSp mod">
        <pc:chgData name="Bethany Bolen" userId="8e338a04f9f07398" providerId="LiveId" clId="{4991BF8B-E56A-4AB1-AB0A-4BCDDBD0FB5F}" dt="2020-09-01T04:03:15.946" v="95" actId="478"/>
        <pc:sldMkLst>
          <pc:docMk/>
          <pc:sldMk cId="1498345345" sldId="429"/>
        </pc:sldMkLst>
        <pc:picChg chg="add mod ord">
          <ac:chgData name="Bethany Bolen" userId="8e338a04f9f07398" providerId="LiveId" clId="{4991BF8B-E56A-4AB1-AB0A-4BCDDBD0FB5F}" dt="2020-09-01T04:03:15.061" v="94" actId="962"/>
          <ac:picMkLst>
            <pc:docMk/>
            <pc:sldMk cId="1498345345" sldId="429"/>
            <ac:picMk id="6" creationId="{867DFC67-310C-4872-95A5-40D43D8FCED6}"/>
          </ac:picMkLst>
        </pc:picChg>
        <pc:picChg chg="del">
          <ac:chgData name="Bethany Bolen" userId="8e338a04f9f07398" providerId="LiveId" clId="{4991BF8B-E56A-4AB1-AB0A-4BCDDBD0FB5F}" dt="2020-09-01T04:03:15.946" v="95" actId="478"/>
          <ac:picMkLst>
            <pc:docMk/>
            <pc:sldMk cId="1498345345" sldId="429"/>
            <ac:picMk id="13315" creationId="{00000000-0000-0000-0000-000000000000}"/>
          </ac:picMkLst>
        </pc:picChg>
      </pc:sldChg>
      <pc:sldChg chg="addSp delSp modSp mod">
        <pc:chgData name="Bethany Bolen" userId="8e338a04f9f07398" providerId="LiveId" clId="{4991BF8B-E56A-4AB1-AB0A-4BCDDBD0FB5F}" dt="2020-09-01T04:07:52.472" v="184" actId="1035"/>
        <pc:sldMkLst>
          <pc:docMk/>
          <pc:sldMk cId="3195070525" sldId="435"/>
        </pc:sldMkLst>
        <pc:picChg chg="add del mod">
          <ac:chgData name="Bethany Bolen" userId="8e338a04f9f07398" providerId="LiveId" clId="{4991BF8B-E56A-4AB1-AB0A-4BCDDBD0FB5F}" dt="2020-09-01T04:07:31.045" v="171" actId="478"/>
          <ac:picMkLst>
            <pc:docMk/>
            <pc:sldMk cId="3195070525" sldId="435"/>
            <ac:picMk id="9" creationId="{7F5B0BA0-88B1-49C8-A4F8-320CA4738302}"/>
          </ac:picMkLst>
        </pc:picChg>
        <pc:picChg chg="add mod ord">
          <ac:chgData name="Bethany Bolen" userId="8e338a04f9f07398" providerId="LiveId" clId="{4991BF8B-E56A-4AB1-AB0A-4BCDDBD0FB5F}" dt="2020-09-01T04:07:52.472" v="184" actId="1035"/>
          <ac:picMkLst>
            <pc:docMk/>
            <pc:sldMk cId="3195070525" sldId="435"/>
            <ac:picMk id="12" creationId="{46D86F63-FB0D-4EE6-BC7E-97BFD276F57B}"/>
          </ac:picMkLst>
        </pc:picChg>
        <pc:picChg chg="del">
          <ac:chgData name="Bethany Bolen" userId="8e338a04f9f07398" providerId="LiveId" clId="{4991BF8B-E56A-4AB1-AB0A-4BCDDBD0FB5F}" dt="2020-09-01T04:07:34.533" v="172" actId="478"/>
          <ac:picMkLst>
            <pc:docMk/>
            <pc:sldMk cId="3195070525" sldId="435"/>
            <ac:picMk id="2051" creationId="{00000000-0000-0000-0000-000000000000}"/>
          </ac:picMkLst>
        </pc:picChg>
      </pc:sldChg>
      <pc:sldChg chg="addSp delSp modSp mod">
        <pc:chgData name="Bethany Bolen" userId="8e338a04f9f07398" providerId="LiveId" clId="{4991BF8B-E56A-4AB1-AB0A-4BCDDBD0FB5F}" dt="2020-09-01T04:08:48.115" v="200" actId="478"/>
        <pc:sldMkLst>
          <pc:docMk/>
          <pc:sldMk cId="24887144" sldId="436"/>
        </pc:sldMkLst>
        <pc:picChg chg="add mod ord">
          <ac:chgData name="Bethany Bolen" userId="8e338a04f9f07398" providerId="LiveId" clId="{4991BF8B-E56A-4AB1-AB0A-4BCDDBD0FB5F}" dt="2020-09-01T04:08:46.944" v="199" actId="167"/>
          <ac:picMkLst>
            <pc:docMk/>
            <pc:sldMk cId="24887144" sldId="436"/>
            <ac:picMk id="6" creationId="{17DFAD51-EB29-4D3C-A311-18B6ABDFABD1}"/>
          </ac:picMkLst>
        </pc:picChg>
        <pc:picChg chg="del">
          <ac:chgData name="Bethany Bolen" userId="8e338a04f9f07398" providerId="LiveId" clId="{4991BF8B-E56A-4AB1-AB0A-4BCDDBD0FB5F}" dt="2020-09-01T04:08:48.115" v="200" actId="478"/>
          <ac:picMkLst>
            <pc:docMk/>
            <pc:sldMk cId="24887144" sldId="436"/>
            <ac:picMk id="3075" creationId="{00000000-0000-0000-0000-000000000000}"/>
          </ac:picMkLst>
        </pc:picChg>
      </pc:sldChg>
      <pc:sldChg chg="addSp delSp modSp mod">
        <pc:chgData name="Bethany Bolen" userId="8e338a04f9f07398" providerId="LiveId" clId="{4991BF8B-E56A-4AB1-AB0A-4BCDDBD0FB5F}" dt="2020-09-01T04:10:00.497" v="248" actId="732"/>
        <pc:sldMkLst>
          <pc:docMk/>
          <pc:sldMk cId="3689939535" sldId="442"/>
        </pc:sldMkLst>
        <pc:picChg chg="add mod ord modCrop">
          <ac:chgData name="Bethany Bolen" userId="8e338a04f9f07398" providerId="LiveId" clId="{4991BF8B-E56A-4AB1-AB0A-4BCDDBD0FB5F}" dt="2020-09-01T04:10:00.497" v="248" actId="732"/>
          <ac:picMkLst>
            <pc:docMk/>
            <pc:sldMk cId="3689939535" sldId="442"/>
            <ac:picMk id="6" creationId="{7F3E504F-C522-40E5-8111-F90260FFEB3A}"/>
          </ac:picMkLst>
        </pc:picChg>
        <pc:picChg chg="del">
          <ac:chgData name="Bethany Bolen" userId="8e338a04f9f07398" providerId="LiveId" clId="{4991BF8B-E56A-4AB1-AB0A-4BCDDBD0FB5F}" dt="2020-09-01T04:09:30.962" v="225" actId="478"/>
          <ac:picMkLst>
            <pc:docMk/>
            <pc:sldMk cId="3689939535" sldId="442"/>
            <ac:picMk id="7" creationId="{00000000-0000-0000-0000-000000000000}"/>
          </ac:picMkLst>
        </pc:picChg>
      </pc:sldChg>
      <pc:sldChg chg="addSp delSp modSp mod">
        <pc:chgData name="Bethany Bolen" userId="8e338a04f9f07398" providerId="LiveId" clId="{4991BF8B-E56A-4AB1-AB0A-4BCDDBD0FB5F}" dt="2020-09-01T04:10:09.780" v="251" actId="167"/>
        <pc:sldMkLst>
          <pc:docMk/>
          <pc:sldMk cId="2968851209" sldId="443"/>
        </pc:sldMkLst>
        <pc:picChg chg="del">
          <ac:chgData name="Bethany Bolen" userId="8e338a04f9f07398" providerId="LiveId" clId="{4991BF8B-E56A-4AB1-AB0A-4BCDDBD0FB5F}" dt="2020-09-01T04:10:06.841" v="249" actId="478"/>
          <ac:picMkLst>
            <pc:docMk/>
            <pc:sldMk cId="2968851209" sldId="443"/>
            <ac:picMk id="5" creationId="{00000000-0000-0000-0000-000000000000}"/>
          </ac:picMkLst>
        </pc:picChg>
        <pc:picChg chg="add ord">
          <ac:chgData name="Bethany Bolen" userId="8e338a04f9f07398" providerId="LiveId" clId="{4991BF8B-E56A-4AB1-AB0A-4BCDDBD0FB5F}" dt="2020-09-01T04:10:09.780" v="251" actId="167"/>
          <ac:picMkLst>
            <pc:docMk/>
            <pc:sldMk cId="2968851209" sldId="443"/>
            <ac:picMk id="6" creationId="{C6189CF7-1A02-4FE1-9D86-E534A1CBD5C3}"/>
          </ac:picMkLst>
        </pc:picChg>
      </pc:sldChg>
      <pc:sldChg chg="addSp delSp modSp mod">
        <pc:chgData name="Bethany Bolen" userId="8e338a04f9f07398" providerId="LiveId" clId="{4991BF8B-E56A-4AB1-AB0A-4BCDDBD0FB5F}" dt="2020-09-01T04:09:15.686" v="215" actId="478"/>
        <pc:sldMkLst>
          <pc:docMk/>
          <pc:sldMk cId="3688941681" sldId="444"/>
        </pc:sldMkLst>
        <pc:picChg chg="add mod ord">
          <ac:chgData name="Bethany Bolen" userId="8e338a04f9f07398" providerId="LiveId" clId="{4991BF8B-E56A-4AB1-AB0A-4BCDDBD0FB5F}" dt="2020-09-01T04:09:15.309" v="214" actId="962"/>
          <ac:picMkLst>
            <pc:docMk/>
            <pc:sldMk cId="3688941681" sldId="444"/>
            <ac:picMk id="6" creationId="{090776E1-FE8D-4D59-8D98-807B401B315E}"/>
          </ac:picMkLst>
        </pc:picChg>
        <pc:picChg chg="del">
          <ac:chgData name="Bethany Bolen" userId="8e338a04f9f07398" providerId="LiveId" clId="{4991BF8B-E56A-4AB1-AB0A-4BCDDBD0FB5F}" dt="2020-09-01T04:09:15.686" v="215" actId="478"/>
          <ac:picMkLst>
            <pc:docMk/>
            <pc:sldMk cId="3688941681" sldId="444"/>
            <ac:picMk id="2050" creationId="{00000000-0000-0000-0000-000000000000}"/>
          </ac:picMkLst>
        </pc:picChg>
      </pc:sldChg>
      <pc:sldChg chg="addSp delSp modSp mod">
        <pc:chgData name="Bethany Bolen" userId="8e338a04f9f07398" providerId="LiveId" clId="{4991BF8B-E56A-4AB1-AB0A-4BCDDBD0FB5F}" dt="2020-09-01T04:09:21.199" v="220" actId="478"/>
        <pc:sldMkLst>
          <pc:docMk/>
          <pc:sldMk cId="1686385826" sldId="445"/>
        </pc:sldMkLst>
        <pc:picChg chg="add mod ord">
          <ac:chgData name="Bethany Bolen" userId="8e338a04f9f07398" providerId="LiveId" clId="{4991BF8B-E56A-4AB1-AB0A-4BCDDBD0FB5F}" dt="2020-09-01T04:09:20.129" v="219" actId="167"/>
          <ac:picMkLst>
            <pc:docMk/>
            <pc:sldMk cId="1686385826" sldId="445"/>
            <ac:picMk id="6" creationId="{0086E7CA-4DA7-4426-9844-E2AD307542EB}"/>
          </ac:picMkLst>
        </pc:picChg>
        <pc:picChg chg="del">
          <ac:chgData name="Bethany Bolen" userId="8e338a04f9f07398" providerId="LiveId" clId="{4991BF8B-E56A-4AB1-AB0A-4BCDDBD0FB5F}" dt="2020-09-01T04:09:21.199" v="220" actId="478"/>
          <ac:picMkLst>
            <pc:docMk/>
            <pc:sldMk cId="1686385826" sldId="445"/>
            <ac:picMk id="2050" creationId="{00000000-0000-0000-0000-000000000000}"/>
          </ac:picMkLst>
        </pc:picChg>
      </pc:sldChg>
      <pc:sldChg chg="addSp delSp modSp mod">
        <pc:chgData name="Bethany Bolen" userId="8e338a04f9f07398" providerId="LiveId" clId="{4991BF8B-E56A-4AB1-AB0A-4BCDDBD0FB5F}" dt="2020-09-02T02:59:17.982" v="264" actId="478"/>
        <pc:sldMkLst>
          <pc:docMk/>
          <pc:sldMk cId="2372846037" sldId="449"/>
        </pc:sldMkLst>
        <pc:picChg chg="add mod ord">
          <ac:chgData name="Bethany Bolen" userId="8e338a04f9f07398" providerId="LiveId" clId="{4991BF8B-E56A-4AB1-AB0A-4BCDDBD0FB5F}" dt="2020-09-02T02:59:16.880" v="263" actId="167"/>
          <ac:picMkLst>
            <pc:docMk/>
            <pc:sldMk cId="2372846037" sldId="449"/>
            <ac:picMk id="6" creationId="{DB36F64B-E6E2-4FE2-9B53-FEE1133F8911}"/>
          </ac:picMkLst>
        </pc:picChg>
        <pc:picChg chg="del">
          <ac:chgData name="Bethany Bolen" userId="8e338a04f9f07398" providerId="LiveId" clId="{4991BF8B-E56A-4AB1-AB0A-4BCDDBD0FB5F}" dt="2020-09-02T02:59:17.982" v="264" actId="478"/>
          <ac:picMkLst>
            <pc:docMk/>
            <pc:sldMk cId="2372846037" sldId="449"/>
            <ac:picMk id="9" creationId="{00000000-0000-0000-0000-000000000000}"/>
          </ac:picMkLst>
        </pc:picChg>
      </pc:sldChg>
      <pc:sldChg chg="addSp delSp modSp mod">
        <pc:chgData name="Bethany Bolen" userId="8e338a04f9f07398" providerId="LiveId" clId="{4991BF8B-E56A-4AB1-AB0A-4BCDDBD0FB5F}" dt="2020-09-02T02:59:52.905" v="289" actId="14100"/>
        <pc:sldMkLst>
          <pc:docMk/>
          <pc:sldMk cId="2987146198" sldId="452"/>
        </pc:sldMkLst>
        <pc:picChg chg="add del mod ord">
          <ac:chgData name="Bethany Bolen" userId="8e338a04f9f07398" providerId="LiveId" clId="{4991BF8B-E56A-4AB1-AB0A-4BCDDBD0FB5F}" dt="2020-09-02T02:59:35.140" v="275"/>
          <ac:picMkLst>
            <pc:docMk/>
            <pc:sldMk cId="2987146198" sldId="452"/>
            <ac:picMk id="9" creationId="{963871E9-F06C-4287-AC83-A987BA6D0010}"/>
          </ac:picMkLst>
        </pc:picChg>
        <pc:picChg chg="del">
          <ac:chgData name="Bethany Bolen" userId="8e338a04f9f07398" providerId="LiveId" clId="{4991BF8B-E56A-4AB1-AB0A-4BCDDBD0FB5F}" dt="2020-09-02T02:59:38.050" v="276" actId="478"/>
          <ac:picMkLst>
            <pc:docMk/>
            <pc:sldMk cId="2987146198" sldId="452"/>
            <ac:picMk id="18" creationId="{00000000-0000-0000-0000-000000000000}"/>
          </ac:picMkLst>
        </pc:picChg>
        <pc:picChg chg="add mod ord">
          <ac:chgData name="Bethany Bolen" userId="8e338a04f9f07398" providerId="LiveId" clId="{4991BF8B-E56A-4AB1-AB0A-4BCDDBD0FB5F}" dt="2020-09-02T02:59:52.905" v="289" actId="14100"/>
          <ac:picMkLst>
            <pc:docMk/>
            <pc:sldMk cId="2987146198" sldId="452"/>
            <ac:picMk id="20" creationId="{2A989918-F5A2-4983-AF34-094BAC3A0536}"/>
          </ac:picMkLst>
        </pc:picChg>
      </pc:sldChg>
      <pc:sldChg chg="addSp delSp modSp mod">
        <pc:chgData name="Bethany Bolen" userId="8e338a04f9f07398" providerId="LiveId" clId="{4991BF8B-E56A-4AB1-AB0A-4BCDDBD0FB5F}" dt="2020-09-02T03:01:02.265" v="309" actId="478"/>
        <pc:sldMkLst>
          <pc:docMk/>
          <pc:sldMk cId="456546937" sldId="457"/>
        </pc:sldMkLst>
        <pc:picChg chg="add mod ord">
          <ac:chgData name="Bethany Bolen" userId="8e338a04f9f07398" providerId="LiveId" clId="{4991BF8B-E56A-4AB1-AB0A-4BCDDBD0FB5F}" dt="2020-09-02T03:01:00.957" v="308" actId="167"/>
          <ac:picMkLst>
            <pc:docMk/>
            <pc:sldMk cId="456546937" sldId="457"/>
            <ac:picMk id="6" creationId="{1B8013EC-1D6F-4693-A25D-AEFFA2BAD150}"/>
          </ac:picMkLst>
        </pc:picChg>
        <pc:picChg chg="del">
          <ac:chgData name="Bethany Bolen" userId="8e338a04f9f07398" providerId="LiveId" clId="{4991BF8B-E56A-4AB1-AB0A-4BCDDBD0FB5F}" dt="2020-09-02T03:01:02.265" v="309" actId="478"/>
          <ac:picMkLst>
            <pc:docMk/>
            <pc:sldMk cId="456546937" sldId="457"/>
            <ac:picMk id="2050" creationId="{00000000-0000-0000-0000-000000000000}"/>
          </ac:picMkLst>
        </pc:picChg>
      </pc:sldChg>
      <pc:sldChg chg="addSp delSp modSp mod">
        <pc:chgData name="Bethany Bolen" userId="8e338a04f9f07398" providerId="LiveId" clId="{4991BF8B-E56A-4AB1-AB0A-4BCDDBD0FB5F}" dt="2020-09-02T03:00:08.186" v="304" actId="1035"/>
        <pc:sldMkLst>
          <pc:docMk/>
          <pc:sldMk cId="3672736968" sldId="458"/>
        </pc:sldMkLst>
        <pc:picChg chg="add mod ord">
          <ac:chgData name="Bethany Bolen" userId="8e338a04f9f07398" providerId="LiveId" clId="{4991BF8B-E56A-4AB1-AB0A-4BCDDBD0FB5F}" dt="2020-09-02T03:00:08.186" v="304" actId="1035"/>
          <ac:picMkLst>
            <pc:docMk/>
            <pc:sldMk cId="3672736968" sldId="458"/>
            <ac:picMk id="6" creationId="{DF3DE572-4DFA-4922-9BE6-58D773FAF4A6}"/>
          </ac:picMkLst>
        </pc:picChg>
        <pc:picChg chg="del">
          <ac:chgData name="Bethany Bolen" userId="8e338a04f9f07398" providerId="LiveId" clId="{4991BF8B-E56A-4AB1-AB0A-4BCDDBD0FB5F}" dt="2020-09-02T03:00:04.091" v="294" actId="478"/>
          <ac:picMkLst>
            <pc:docMk/>
            <pc:sldMk cId="3672736968" sldId="458"/>
            <ac:picMk id="1027" creationId="{00000000-0000-0000-0000-000000000000}"/>
          </ac:picMkLst>
        </pc:picChg>
      </pc:sldChg>
      <pc:sldChg chg="addSp delSp modSp mod">
        <pc:chgData name="Bethany Bolen" userId="8e338a04f9f07398" providerId="LiveId" clId="{4991BF8B-E56A-4AB1-AB0A-4BCDDBD0FB5F}" dt="2020-09-02T03:03:57.725" v="371" actId="171"/>
        <pc:sldMkLst>
          <pc:docMk/>
          <pc:sldMk cId="1938456979" sldId="473"/>
        </pc:sldMkLst>
        <pc:picChg chg="add del mod">
          <ac:chgData name="Bethany Bolen" userId="8e338a04f9f07398" providerId="LiveId" clId="{4991BF8B-E56A-4AB1-AB0A-4BCDDBD0FB5F}" dt="2020-09-02T03:03:52.410" v="364" actId="478"/>
          <ac:picMkLst>
            <pc:docMk/>
            <pc:sldMk cId="1938456979" sldId="473"/>
            <ac:picMk id="7" creationId="{36E5497D-2A7F-472F-B0DF-E3B8C1A83BB4}"/>
          </ac:picMkLst>
        </pc:picChg>
        <pc:picChg chg="add mod ord">
          <ac:chgData name="Bethany Bolen" userId="8e338a04f9f07398" providerId="LiveId" clId="{4991BF8B-E56A-4AB1-AB0A-4BCDDBD0FB5F}" dt="2020-09-02T03:03:57.725" v="371" actId="171"/>
          <ac:picMkLst>
            <pc:docMk/>
            <pc:sldMk cId="1938456979" sldId="473"/>
            <ac:picMk id="9" creationId="{0B0A8FD2-C718-4CD7-9319-E2907C93A59A}"/>
          </ac:picMkLst>
        </pc:picChg>
        <pc:picChg chg="del">
          <ac:chgData name="Bethany Bolen" userId="8e338a04f9f07398" providerId="LiveId" clId="{4991BF8B-E56A-4AB1-AB0A-4BCDDBD0FB5F}" dt="2020-09-02T03:03:53.566" v="365" actId="478"/>
          <ac:picMkLst>
            <pc:docMk/>
            <pc:sldMk cId="1938456979" sldId="473"/>
            <ac:picMk id="65" creationId="{00000000-0000-0000-0000-000000000000}"/>
          </ac:picMkLst>
        </pc:picChg>
      </pc:sldChg>
      <pc:sldChg chg="addSp delSp modSp mod">
        <pc:chgData name="Bethany Bolen" userId="8e338a04f9f07398" providerId="LiveId" clId="{4991BF8B-E56A-4AB1-AB0A-4BCDDBD0FB5F}" dt="2020-09-02T03:03:45.680" v="360" actId="1076"/>
        <pc:sldMkLst>
          <pc:docMk/>
          <pc:sldMk cId="2812745855" sldId="475"/>
        </pc:sldMkLst>
        <pc:picChg chg="add mod ord modCrop">
          <ac:chgData name="Bethany Bolen" userId="8e338a04f9f07398" providerId="LiveId" clId="{4991BF8B-E56A-4AB1-AB0A-4BCDDBD0FB5F}" dt="2020-09-02T03:03:45.680" v="360" actId="1076"/>
          <ac:picMkLst>
            <pc:docMk/>
            <pc:sldMk cId="2812745855" sldId="475"/>
            <ac:picMk id="6" creationId="{CB719366-73C9-4C4C-AA37-DF0FDAC1BE02}"/>
          </ac:picMkLst>
        </pc:picChg>
        <pc:picChg chg="del">
          <ac:chgData name="Bethany Bolen" userId="8e338a04f9f07398" providerId="LiveId" clId="{4991BF8B-E56A-4AB1-AB0A-4BCDDBD0FB5F}" dt="2020-09-02T03:02:49.667" v="356" actId="478"/>
          <ac:picMkLst>
            <pc:docMk/>
            <pc:sldMk cId="2812745855" sldId="475"/>
            <ac:picMk id="2050" creationId="{00000000-0000-0000-0000-000000000000}"/>
          </ac:picMkLst>
        </pc:picChg>
      </pc:sldChg>
      <pc:sldChg chg="addSp delSp modSp mod">
        <pc:chgData name="Bethany Bolen" userId="8e338a04f9f07398" providerId="LiveId" clId="{4991BF8B-E56A-4AB1-AB0A-4BCDDBD0FB5F}" dt="2020-09-02T03:04:42.992" v="377" actId="1036"/>
        <pc:sldMkLst>
          <pc:docMk/>
          <pc:sldMk cId="2349917420" sldId="477"/>
        </pc:sldMkLst>
        <pc:picChg chg="add mod ord">
          <ac:chgData name="Bethany Bolen" userId="8e338a04f9f07398" providerId="LiveId" clId="{4991BF8B-E56A-4AB1-AB0A-4BCDDBD0FB5F}" dt="2020-09-02T03:04:42.992" v="377" actId="1036"/>
          <ac:picMkLst>
            <pc:docMk/>
            <pc:sldMk cId="2349917420" sldId="477"/>
            <ac:picMk id="6" creationId="{66401CD5-9242-4554-ACF2-8F0EB70B90B3}"/>
          </ac:picMkLst>
        </pc:picChg>
        <pc:picChg chg="del">
          <ac:chgData name="Bethany Bolen" userId="8e338a04f9f07398" providerId="LiveId" clId="{4991BF8B-E56A-4AB1-AB0A-4BCDDBD0FB5F}" dt="2020-09-02T03:04:41.969" v="376" actId="478"/>
          <ac:picMkLst>
            <pc:docMk/>
            <pc:sldMk cId="2349917420" sldId="477"/>
            <ac:picMk id="4099" creationId="{00000000-0000-0000-0000-000000000000}"/>
          </ac:picMkLst>
        </pc:picChg>
      </pc:sldChg>
      <pc:sldChg chg="addSp delSp modSp mod">
        <pc:chgData name="Bethany Bolen" userId="8e338a04f9f07398" providerId="LiveId" clId="{4991BF8B-E56A-4AB1-AB0A-4BCDDBD0FB5F}" dt="2020-09-02T03:04:50.036" v="382" actId="478"/>
        <pc:sldMkLst>
          <pc:docMk/>
          <pc:sldMk cId="4171588186" sldId="478"/>
        </pc:sldMkLst>
        <pc:picChg chg="add mod ord">
          <ac:chgData name="Bethany Bolen" userId="8e338a04f9f07398" providerId="LiveId" clId="{4991BF8B-E56A-4AB1-AB0A-4BCDDBD0FB5F}" dt="2020-09-02T03:04:48.724" v="381" actId="167"/>
          <ac:picMkLst>
            <pc:docMk/>
            <pc:sldMk cId="4171588186" sldId="478"/>
            <ac:picMk id="6" creationId="{F18997FA-9C76-4E09-A74D-B994E80B1B76}"/>
          </ac:picMkLst>
        </pc:picChg>
        <pc:picChg chg="del">
          <ac:chgData name="Bethany Bolen" userId="8e338a04f9f07398" providerId="LiveId" clId="{4991BF8B-E56A-4AB1-AB0A-4BCDDBD0FB5F}" dt="2020-09-02T03:04:50.036" v="382" actId="478"/>
          <ac:picMkLst>
            <pc:docMk/>
            <pc:sldMk cId="4171588186" sldId="478"/>
            <ac:picMk id="5122" creationId="{00000000-0000-0000-0000-000000000000}"/>
          </ac:picMkLst>
        </pc:picChg>
      </pc:sldChg>
      <pc:sldChg chg="addSp delSp modSp mod">
        <pc:chgData name="Bethany Bolen" userId="8e338a04f9f07398" providerId="LiveId" clId="{4991BF8B-E56A-4AB1-AB0A-4BCDDBD0FB5F}" dt="2020-09-02T03:01:54.315" v="335" actId="1036"/>
        <pc:sldMkLst>
          <pc:docMk/>
          <pc:sldMk cId="2758950768" sldId="491"/>
        </pc:sldMkLst>
        <pc:picChg chg="del">
          <ac:chgData name="Bethany Bolen" userId="8e338a04f9f07398" providerId="LiveId" clId="{4991BF8B-E56A-4AB1-AB0A-4BCDDBD0FB5F}" dt="2020-09-02T03:01:50.089" v="328" actId="478"/>
          <ac:picMkLst>
            <pc:docMk/>
            <pc:sldMk cId="2758950768" sldId="491"/>
            <ac:picMk id="5" creationId="{00000000-0000-0000-0000-000000000000}"/>
          </ac:picMkLst>
        </pc:picChg>
        <pc:picChg chg="add mod ord">
          <ac:chgData name="Bethany Bolen" userId="8e338a04f9f07398" providerId="LiveId" clId="{4991BF8B-E56A-4AB1-AB0A-4BCDDBD0FB5F}" dt="2020-09-02T03:01:54.315" v="335" actId="1036"/>
          <ac:picMkLst>
            <pc:docMk/>
            <pc:sldMk cId="2758950768" sldId="491"/>
            <ac:picMk id="7" creationId="{91127BE9-514F-4789-A9BE-361950E71E1C}"/>
          </ac:picMkLst>
        </pc:picChg>
      </pc:sldChg>
      <pc:sldChg chg="addSp delSp modSp mod">
        <pc:chgData name="Bethany Bolen" userId="8e338a04f9f07398" providerId="LiveId" clId="{4991BF8B-E56A-4AB1-AB0A-4BCDDBD0FB5F}" dt="2020-09-01T04:08:55.843" v="205" actId="478"/>
        <pc:sldMkLst>
          <pc:docMk/>
          <pc:sldMk cId="566275109" sldId="492"/>
        </pc:sldMkLst>
        <pc:picChg chg="add mod ord">
          <ac:chgData name="Bethany Bolen" userId="8e338a04f9f07398" providerId="LiveId" clId="{4991BF8B-E56A-4AB1-AB0A-4BCDDBD0FB5F}" dt="2020-09-01T04:08:54.715" v="204" actId="167"/>
          <ac:picMkLst>
            <pc:docMk/>
            <pc:sldMk cId="566275109" sldId="492"/>
            <ac:picMk id="6" creationId="{9D27D35D-84E6-44F8-B3A4-A0200715666D}"/>
          </ac:picMkLst>
        </pc:picChg>
        <pc:picChg chg="del">
          <ac:chgData name="Bethany Bolen" userId="8e338a04f9f07398" providerId="LiveId" clId="{4991BF8B-E56A-4AB1-AB0A-4BCDDBD0FB5F}" dt="2020-09-01T04:08:55.843" v="205" actId="478"/>
          <ac:picMkLst>
            <pc:docMk/>
            <pc:sldMk cId="566275109" sldId="492"/>
            <ac:picMk id="102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6/17/2021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defRPr/>
            </a:pPr>
            <a:r>
              <a:rPr lang="en-US" dirty="0"/>
              <a:t>Kiriath-jearim was originally a </a:t>
            </a:r>
            <a:r>
              <a:rPr lang="en-US" b="0" dirty="0"/>
              <a:t>Gibeonite</a:t>
            </a:r>
            <a:r>
              <a:rPr lang="en-US" dirty="0"/>
              <a:t> city. It was allotted to the tribe of Judah, but was close to the borders with Benjamin and Dan. Kiriath-jearim is clearly a Judahite town in Joshua 18:14, Judges 18:12, and 1 Chronicles 2:50. If the Kiriath of Joshua 18:28 is Kiriath-jearim, then it was also part of the tribe of Benjamin (or on the border).</a:t>
            </a:r>
          </a:p>
          <a:p>
            <a:pPr marL="0" indent="0" eaLnBrk="1" hangingPunct="1">
              <a:buFontTx/>
              <a:buNone/>
              <a:defRPr/>
            </a:pPr>
            <a:endParaRPr lang="en-US" dirty="0"/>
          </a:p>
          <a:p>
            <a:pPr marL="0" indent="0" eaLnBrk="1" hangingPunct="1">
              <a:buFontTx/>
              <a:buNone/>
              <a:defRPr/>
            </a:pPr>
            <a:r>
              <a:rPr lang="en-US" dirty="0"/>
              <a:t>tb121102100</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If the house</a:t>
            </a:r>
            <a:r>
              <a:rPr lang="en-US" baseline="0" dirty="0"/>
              <a:t> of Obed-</a:t>
            </a:r>
            <a:r>
              <a:rPr lang="en-US" baseline="0" dirty="0" err="1"/>
              <a:t>edom</a:t>
            </a:r>
            <a:r>
              <a:rPr lang="en-US" baseline="0" dirty="0"/>
              <a:t> was at </a:t>
            </a:r>
            <a:r>
              <a:rPr lang="en-US" baseline="0" dirty="0" err="1"/>
              <a:t>Motza</a:t>
            </a:r>
            <a:r>
              <a:rPr lang="en-US" baseline="0" dirty="0"/>
              <a:t>, then David’s route from there to Jerusalem would have been fairly short, a distance of about 4.5 miles (7.5 km). This aerial photo is taken from almost directly overhead </a:t>
            </a:r>
            <a:r>
              <a:rPr lang="en-US" baseline="0" dirty="0" err="1"/>
              <a:t>Motza</a:t>
            </a:r>
            <a:r>
              <a:rPr lang="en-US" baseline="0" dirty="0"/>
              <a:t>, and Jerusalem is visible at the upper right.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ws120514762</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48443052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David’s destination was the City of David, and he likely intended to place the ark</a:t>
            </a:r>
            <a:r>
              <a:rPr lang="en-US" baseline="0" dirty="0"/>
              <a:t> near his own residence</a:t>
            </a:r>
            <a:r>
              <a:rPr lang="en-US" dirty="0"/>
              <a:t>. The area of the ancient City of David is outside the more recent walls of the Old City of Jerusalem. The</a:t>
            </a:r>
            <a:r>
              <a:rPr lang="en-US" baseline="0" dirty="0"/>
              <a:t> next slide includes labels.</a:t>
            </a:r>
            <a:endParaRPr lang="en-US" dirty="0"/>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David’s destination was the City of David, and he likely intended to place the ark</a:t>
            </a:r>
            <a:r>
              <a:rPr lang="en-US" baseline="0" dirty="0"/>
              <a:t> near his own residence</a:t>
            </a:r>
            <a:r>
              <a:rPr lang="en-US" dirty="0"/>
              <a:t>. The area of the ancient City of David is outside the more recent walls of the Old City of Jerusalem.</a:t>
            </a:r>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reference to the “bearers of the ark” indicates</a:t>
            </a:r>
            <a:r>
              <a:rPr lang="en-US" baseline="0" dirty="0"/>
              <a:t> a different mode of transportation than previously. The ark had at first been placed on a cart pulled by oxen (2 Sam 6:3). Although that was how the Philistines had successfully transported the ark out of their territory (1 Sam 6:7), it was not how God had specified the ark should be moved. Rather, it was to be carried on poles by priests (</a:t>
            </a:r>
            <a:r>
              <a:rPr lang="en-US" baseline="0" dirty="0" err="1"/>
              <a:t>Exod</a:t>
            </a:r>
            <a:r>
              <a:rPr lang="en-US" baseline="0" dirty="0"/>
              <a:t> 25:14; </a:t>
            </a:r>
            <a:r>
              <a:rPr lang="en-US" baseline="0" dirty="0" err="1"/>
              <a:t>Deut</a:t>
            </a:r>
            <a:r>
              <a:rPr lang="en-US" baseline="0" dirty="0"/>
              <a:t> 10:8; Josh 3:8). </a:t>
            </a:r>
            <a:r>
              <a:rPr lang="en-US" dirty="0"/>
              <a:t>The Egyptian priests shown here are using poles to carry the barque of the Egyptian god Amun.</a:t>
            </a:r>
            <a:r>
              <a:rPr lang="en-US" baseline="0" dirty="0"/>
              <a:t> </a:t>
            </a:r>
            <a:r>
              <a:rPr lang="en-US" dirty="0"/>
              <a:t>This artifact was photographed at the Petrie Museum of Egyptian Archaeology at University College London.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adr1305238618</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172026345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of the Ark of the Covenant was photographed</a:t>
            </a:r>
            <a:r>
              <a:rPr lang="en-US" baseline="0" dirty="0"/>
              <a:t> at the Augusta Victoria Church in Jerusalem.</a:t>
            </a:r>
          </a:p>
          <a:p>
            <a:endParaRPr lang="en-US" dirty="0"/>
          </a:p>
          <a:p>
            <a:r>
              <a:rPr lang="en-US" dirty="0"/>
              <a:t>tb060116173</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“ox” (Heb. </a:t>
            </a:r>
            <a:r>
              <a:rPr lang="en-US" i="1" dirty="0" err="1"/>
              <a:t>shor</a:t>
            </a:r>
            <a:r>
              <a:rPr lang="en-US" dirty="0"/>
              <a:t>, </a:t>
            </a:r>
            <a:r>
              <a:rPr lang="he-IL" sz="1200" b="0" i="0" u="none" strike="noStrike" kern="1200" baseline="0" dirty="0">
                <a:solidFill>
                  <a:schemeClr val="tx1"/>
                </a:solidFill>
                <a:latin typeface="+mn-lt"/>
                <a:ea typeface="+mn-ea"/>
                <a:cs typeface="+mn-cs"/>
              </a:rPr>
              <a:t>שׁוֹר</a:t>
            </a:r>
            <a:r>
              <a:rPr lang="en-US" dirty="0"/>
              <a:t>) is generally understood to be a steer (a castrated male bovine)</a:t>
            </a:r>
            <a:r>
              <a:rPr lang="en-US" baseline="0" dirty="0"/>
              <a:t> that has been trained for use as a draught animal. However, the word was generic enough to include female cattle as well (cf. Lev 22:28; </a:t>
            </a:r>
            <a:r>
              <a:rPr lang="en-US" baseline="0" dirty="0" err="1"/>
              <a:t>Exod</a:t>
            </a:r>
            <a:r>
              <a:rPr lang="en-US" baseline="0" dirty="0"/>
              <a:t> 34:19). The three cattle shown in this photo are milk cows.</a:t>
            </a:r>
            <a:endParaRPr lang="en-US" dirty="0"/>
          </a:p>
          <a:p>
            <a:endParaRPr lang="en-US" dirty="0"/>
          </a:p>
          <a:p>
            <a:r>
              <a:rPr lang="en-US" dirty="0"/>
              <a:t>tb022107190</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11160904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model comes from the </a:t>
            </a:r>
            <a:r>
              <a:rPr lang="en-US" dirty="0"/>
              <a:t>tomb of </a:t>
            </a:r>
            <a:r>
              <a:rPr lang="en-US" dirty="0" err="1"/>
              <a:t>Meketre</a:t>
            </a:r>
            <a:r>
              <a:rPr lang="en-US" dirty="0"/>
              <a:t> at El-</a:t>
            </a:r>
            <a:r>
              <a:rPr lang="en-US" dirty="0" err="1"/>
              <a:t>Asasif</a:t>
            </a:r>
            <a:r>
              <a:rPr lang="en-US" dirty="0"/>
              <a:t>. It </a:t>
            </a:r>
            <a:r>
              <a:rPr lang="en-US" dirty="0">
                <a:solidFill>
                  <a:srgbClr val="000000"/>
                </a:solidFill>
                <a:latin typeface="Calibri"/>
              </a:rPr>
              <a:t>was photographed</a:t>
            </a:r>
            <a:r>
              <a:rPr lang="en-US" baseline="0" dirty="0">
                <a:solidFill>
                  <a:srgbClr val="000000"/>
                </a:solidFill>
                <a:latin typeface="Calibri"/>
              </a:rPr>
              <a:t> at the Metropolitan Museum of Art in New York City.</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pPr algn="l" defTabSz="914400" rtl="0" eaLnBrk="1" fontAlgn="auto" latinLnBrk="0" hangingPunct="1">
              <a:spcBef>
                <a:spcPts val="0"/>
              </a:spcBef>
              <a:spcAft>
                <a:spcPts val="0"/>
              </a:spcAft>
              <a:buClrTx/>
              <a:buSzTx/>
              <a:buFontTx/>
              <a:buNone/>
              <a:tabLst/>
              <a:defRPr/>
            </a:pPr>
            <a:r>
              <a:rPr lang="en-US" dirty="0"/>
              <a:t>adr1605231707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269363576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shows three cattle that have been trussed in preparation for sacrifice. It was photographed in the San</a:t>
            </a:r>
            <a:r>
              <a:rPr lang="en-US" baseline="0" dirty="0"/>
              <a:t> Antonio Museum of Art.</a:t>
            </a:r>
          </a:p>
          <a:p>
            <a:endParaRPr lang="en-US" dirty="0"/>
          </a:p>
          <a:p>
            <a:r>
              <a:rPr lang="en-US" dirty="0"/>
              <a:t>tb111716935</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236735551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tb041106855</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397281446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It</a:t>
            </a:r>
            <a:r>
              <a:rPr lang="en-US" sz="1200" b="0" i="0" kern="1200" baseline="0" dirty="0">
                <a:solidFill>
                  <a:schemeClr val="tx1"/>
                </a:solidFill>
                <a:effectLst/>
                <a:latin typeface="+mn-lt"/>
                <a:ea typeface="+mn-ea"/>
                <a:cs typeface="+mn-cs"/>
              </a:rPr>
              <a:t> was common for the meat from a thanksgiving or peace offering to be consumed by the </a:t>
            </a:r>
            <a:r>
              <a:rPr lang="en-US" sz="1200" b="0" i="0" kern="1200" baseline="0" dirty="0" err="1">
                <a:solidFill>
                  <a:schemeClr val="tx1"/>
                </a:solidFill>
                <a:effectLst/>
                <a:latin typeface="+mn-lt"/>
                <a:ea typeface="+mn-ea"/>
                <a:cs typeface="+mn-cs"/>
              </a:rPr>
              <a:t>offerer</a:t>
            </a:r>
            <a:r>
              <a:rPr lang="en-US" sz="1200" b="0" i="0" kern="1200" baseline="0" dirty="0">
                <a:solidFill>
                  <a:schemeClr val="tx1"/>
                </a:solidFill>
                <a:effectLst/>
                <a:latin typeface="+mn-lt"/>
                <a:ea typeface="+mn-ea"/>
                <a:cs typeface="+mn-cs"/>
              </a:rPr>
              <a:t> and his family on the same day that it was offered (cf. Lev 7:15-16). It seems likely that this would have been the case for David here as well. A sacrifice as large as an ox would have been shared with a sizeable group.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mat01859</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3972814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Edward Robinson was the first to suggest that </a:t>
            </a:r>
            <a:r>
              <a:rPr lang="en-US" sz="1200" kern="1200" dirty="0" err="1">
                <a:solidFill>
                  <a:schemeClr val="tx1"/>
                </a:solidFill>
                <a:effectLst/>
                <a:latin typeface="+mn-lt"/>
                <a:ea typeface="+mn-ea"/>
                <a:cs typeface="+mn-cs"/>
              </a:rPr>
              <a:t>Baale-judah</a:t>
            </a:r>
            <a:r>
              <a:rPr lang="en-US" sz="1200" kern="1200" dirty="0">
                <a:solidFill>
                  <a:schemeClr val="tx1"/>
                </a:solidFill>
                <a:effectLst/>
                <a:latin typeface="+mn-lt"/>
                <a:ea typeface="+mn-ea"/>
                <a:cs typeface="+mn-cs"/>
              </a:rPr>
              <a:t>/Kiriath-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should be located at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(Robinson and Smith 1841: 334–37). Robinson’s identification was based on several connections between the geographical data and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These include: (1) The first part of the name is preserved in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which is not a very common toponym in </a:t>
            </a:r>
            <a:r>
              <a:rPr lang="en-US" sz="1200" kern="1200" dirty="0" err="1">
                <a:solidFill>
                  <a:schemeClr val="tx1"/>
                </a:solidFill>
                <a:effectLst/>
                <a:latin typeface="+mn-lt"/>
                <a:ea typeface="+mn-ea"/>
                <a:cs typeface="+mn-cs"/>
              </a:rPr>
              <a:t>Syro</a:t>
            </a:r>
            <a:r>
              <a:rPr lang="en-US" sz="1200" kern="1200" dirty="0">
                <a:solidFill>
                  <a:schemeClr val="tx1"/>
                </a:solidFill>
                <a:effectLst/>
                <a:latin typeface="+mn-lt"/>
                <a:ea typeface="+mn-ea"/>
                <a:cs typeface="+mn-cs"/>
              </a:rPr>
              <a:t>-Palestine; (2) The site is located on a major route 9 Roman miles (8.3 mi, 13.4 km) from </a:t>
            </a:r>
            <a:r>
              <a:rPr lang="en-US" sz="1200" kern="1200" dirty="0" err="1">
                <a:solidFill>
                  <a:schemeClr val="tx1"/>
                </a:solidFill>
                <a:effectLst/>
                <a:latin typeface="+mn-lt"/>
                <a:ea typeface="+mn-ea"/>
                <a:cs typeface="+mn-cs"/>
              </a:rPr>
              <a:t>Lydda</a:t>
            </a:r>
            <a:r>
              <a:rPr lang="en-US" sz="1200" kern="1200" dirty="0">
                <a:solidFill>
                  <a:schemeClr val="tx1"/>
                </a:solidFill>
                <a:effectLst/>
                <a:latin typeface="+mn-lt"/>
                <a:ea typeface="+mn-ea"/>
                <a:cs typeface="+mn-cs"/>
              </a:rPr>
              <a:t>; (3) the close proximity to Gibeon (el-Jib); and (4) Josephus’s statement can be explained when one considers that the two sites are often mentioned in the same geographical context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18:12; 1 Sam 6:20-21). This identification was criticized by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and Henderson who preferred Khirbet </a:t>
            </a:r>
            <a:r>
              <a:rPr lang="en-US" sz="1200" kern="1200" dirty="0" err="1">
                <a:solidFill>
                  <a:schemeClr val="tx1"/>
                </a:solidFill>
                <a:effectLst/>
                <a:latin typeface="+mn-lt"/>
                <a:ea typeface="+mn-ea"/>
                <a:cs typeface="+mn-cs"/>
              </a:rPr>
              <a:t>Kerma</a:t>
            </a:r>
            <a:r>
              <a:rPr lang="en-US" sz="1200" kern="1200" dirty="0">
                <a:solidFill>
                  <a:schemeClr val="tx1"/>
                </a:solidFill>
                <a:effectLst/>
                <a:latin typeface="+mn-lt"/>
                <a:ea typeface="+mn-ea"/>
                <a:cs typeface="+mn-cs"/>
              </a:rPr>
              <a:t> near Beth-</a:t>
            </a:r>
            <a:r>
              <a:rPr lang="en-US" sz="1200" kern="1200" dirty="0" err="1">
                <a:solidFill>
                  <a:schemeClr val="tx1"/>
                </a:solidFill>
                <a:effectLst/>
                <a:latin typeface="+mn-lt"/>
                <a:ea typeface="+mn-ea"/>
                <a:cs typeface="+mn-cs"/>
              </a:rPr>
              <a:t>shemesh</a:t>
            </a:r>
            <a:r>
              <a:rPr lang="en-US" sz="1200" kern="1200" dirty="0">
                <a:solidFill>
                  <a:schemeClr val="tx1"/>
                </a:solidFill>
                <a:effectLst/>
                <a:latin typeface="+mn-lt"/>
                <a:ea typeface="+mn-ea"/>
                <a:cs typeface="+mn-cs"/>
              </a:rPr>
              <a:t>, on the basis of Josephus’s statement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and Kitchener 1883: 43–53; Henderson 1882), but has otherwise received general acceptance (Milner 1887; Cooke 1923; Simons 1959: 151; Blenkinsopp 1969; Aharoni 1979: 438; </a:t>
            </a:r>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1986: 394; Na’aman 2005: 335; Rainey and Notley 2006: 181; </a:t>
            </a:r>
            <a:r>
              <a:rPr lang="en-US" sz="1200" kern="1200" dirty="0" err="1">
                <a:solidFill>
                  <a:schemeClr val="tx1"/>
                </a:solidFill>
                <a:effectLst/>
                <a:latin typeface="+mn-lt"/>
                <a:ea typeface="+mn-ea"/>
                <a:cs typeface="+mn-cs"/>
              </a:rPr>
              <a:t>Leuchter</a:t>
            </a:r>
            <a:r>
              <a:rPr lang="en-US" sz="1200" kern="1200" dirty="0">
                <a:solidFill>
                  <a:schemeClr val="tx1"/>
                </a:solidFill>
                <a:effectLst/>
                <a:latin typeface="+mn-lt"/>
                <a:ea typeface="+mn-ea"/>
                <a:cs typeface="+mn-cs"/>
              </a:rPr>
              <a:t> 2008).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village of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clearly preserves the toponym; however, as Vincent initially pointed out, the ancient site is actually marked by the ruin of </a:t>
            </a:r>
            <a:r>
              <a:rPr lang="en-US" sz="1200" kern="1200" dirty="0" err="1">
                <a:solidFill>
                  <a:schemeClr val="tx1"/>
                </a:solidFill>
                <a:effectLst/>
                <a:latin typeface="+mn-lt"/>
                <a:ea typeface="+mn-ea"/>
                <a:cs typeface="+mn-cs"/>
              </a:rPr>
              <a:t>Deir</a:t>
            </a:r>
            <a:r>
              <a:rPr lang="en-US" sz="1200" kern="1200" dirty="0">
                <a:solidFill>
                  <a:schemeClr val="tx1"/>
                </a:solidFill>
                <a:effectLst/>
                <a:latin typeface="+mn-lt"/>
                <a:ea typeface="+mn-ea"/>
                <a:cs typeface="+mn-cs"/>
              </a:rPr>
              <a:t> el-‘Azar just above modern Abu Ghosh/</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(Vincent 1907: 417). It seems that the name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was replaced in the early 19th century AD when the village was renamed after the infamous sheikh of the same name who settled there (Cooke 1923: 115). The name Deir el-‘Azar probably preserves the name Eleazar who was consecrated to care for the ark at the “house of Abinadab on the hill” (1 Sam 7:1). This name likely reflects the phenomenon of a Byzantine tradition being retained through a notable biblical figure (e.g., el-</a:t>
            </a:r>
            <a:r>
              <a:rPr lang="en-US" sz="1200" kern="1200" dirty="0" err="1">
                <a:solidFill>
                  <a:schemeClr val="tx1"/>
                </a:solidFill>
                <a:effectLst/>
                <a:latin typeface="+mn-lt"/>
                <a:ea typeface="+mn-ea"/>
                <a:cs typeface="+mn-cs"/>
              </a:rPr>
              <a:t>Azeriyeh</a:t>
            </a:r>
            <a:r>
              <a:rPr lang="en-US" sz="1200" kern="1200" dirty="0">
                <a:solidFill>
                  <a:schemeClr val="tx1"/>
                </a:solidFill>
                <a:effectLst/>
                <a:latin typeface="+mn-lt"/>
                <a:ea typeface="+mn-ea"/>
                <a:cs typeface="+mn-cs"/>
              </a:rPr>
              <a:t> = Bethany;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and Kitchener 1883: 285). The ruins are located about 9 Roman miles (8.3 mi, 13.4 km) from Alia, as both Eusebius and Peter the Deacon convey. See the next slide for labels.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Aharoni, Y.</a:t>
            </a:r>
            <a:endParaRPr lang="en-US" dirty="0"/>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Revised and enlarged edition. Trans. </a:t>
            </a:r>
            <a:r>
              <a:rPr lang="en-US" dirty="0"/>
              <a:t>a</a:t>
            </a:r>
            <a:r>
              <a:rPr lang="en-US" sz="1200" kern="1200" dirty="0">
                <a:solidFill>
                  <a:schemeClr val="tx1"/>
                </a:solidFill>
                <a:effectLst/>
                <a:latin typeface="+mn-lt"/>
                <a:ea typeface="+mn-ea"/>
                <a:cs typeface="+mn-cs"/>
              </a:rPr>
              <a:t>nd ed. A. F. Rainey, from Hebrew. Philadelphia: Westminster.</a:t>
            </a:r>
          </a:p>
          <a:p>
            <a:r>
              <a:rPr lang="en-US" sz="1200" kern="1200" dirty="0" err="1">
                <a:solidFill>
                  <a:schemeClr val="tx1"/>
                </a:solidFill>
                <a:effectLst/>
                <a:latin typeface="+mn-lt"/>
                <a:ea typeface="+mn-ea"/>
                <a:cs typeface="+mn-cs"/>
              </a:rPr>
              <a:t>Ahituv</a:t>
            </a:r>
            <a:r>
              <a:rPr lang="en-US" sz="1200" kern="1200" dirty="0">
                <a:solidFill>
                  <a:schemeClr val="tx1"/>
                </a:solidFill>
                <a:effectLst/>
                <a:latin typeface="+mn-lt"/>
                <a:ea typeface="+mn-ea"/>
                <a:cs typeface="+mn-cs"/>
              </a:rPr>
              <a:t>, S.</a:t>
            </a:r>
            <a:endParaRPr lang="en-US" dirty="0"/>
          </a:p>
          <a:p>
            <a:pPr marL="685800" indent="-457200">
              <a:tabLst>
                <a:tab pos="685800" algn="l"/>
              </a:tabLst>
            </a:pPr>
            <a:r>
              <a:rPr lang="en-US" sz="1200" kern="1200" dirty="0">
                <a:solidFill>
                  <a:schemeClr val="tx1"/>
                </a:solidFill>
                <a:effectLst/>
                <a:latin typeface="+mn-lt"/>
                <a:ea typeface="+mn-ea"/>
                <a:cs typeface="+mn-cs"/>
              </a:rPr>
              <a:t>1984	</a:t>
            </a:r>
            <a:r>
              <a:rPr lang="en-US" sz="1200" i="1" kern="1200" dirty="0">
                <a:solidFill>
                  <a:schemeClr val="tx1"/>
                </a:solidFill>
                <a:effectLst/>
                <a:latin typeface="+mn-lt"/>
                <a:ea typeface="+mn-ea"/>
                <a:cs typeface="+mn-cs"/>
              </a:rPr>
              <a:t>Canaanite </a:t>
            </a:r>
            <a:r>
              <a:rPr lang="en-US" sz="1200" i="1" kern="1200" dirty="0" err="1">
                <a:solidFill>
                  <a:schemeClr val="tx1"/>
                </a:solidFill>
                <a:effectLst/>
                <a:latin typeface="+mn-lt"/>
                <a:ea typeface="+mn-ea"/>
                <a:cs typeface="+mn-cs"/>
              </a:rPr>
              <a:t>Toponyms</a:t>
            </a:r>
            <a:r>
              <a:rPr lang="en-US" sz="1200" i="1" kern="1200" dirty="0">
                <a:solidFill>
                  <a:schemeClr val="tx1"/>
                </a:solidFill>
                <a:effectLst/>
                <a:latin typeface="+mn-lt"/>
                <a:ea typeface="+mn-ea"/>
                <a:cs typeface="+mn-cs"/>
              </a:rPr>
              <a:t> in Ancient Egyptian Documents</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pPr marL="685800" indent="-685800"/>
            <a:r>
              <a:rPr lang="en-US" sz="1200" kern="1200" dirty="0">
                <a:solidFill>
                  <a:schemeClr val="tx1"/>
                </a:solidFill>
                <a:effectLst/>
                <a:latin typeface="+mn-lt"/>
                <a:ea typeface="+mn-ea"/>
                <a:cs typeface="+mn-cs"/>
              </a:rPr>
              <a:t>Blenkinsopp, J.</a:t>
            </a:r>
            <a:endParaRPr lang="en-US" dirty="0"/>
          </a:p>
          <a:p>
            <a:pPr marL="685800" indent="-457200">
              <a:tabLst>
                <a:tab pos="685800" algn="l"/>
              </a:tabLst>
            </a:pPr>
            <a:r>
              <a:rPr lang="en-US" sz="1200" kern="1200" dirty="0">
                <a:solidFill>
                  <a:schemeClr val="tx1"/>
                </a:solidFill>
                <a:effectLst/>
                <a:latin typeface="+mn-lt"/>
                <a:ea typeface="+mn-ea"/>
                <a:cs typeface="+mn-cs"/>
              </a:rPr>
              <a:t>1969	Kiriath-Jearim and the Ark. </a:t>
            </a:r>
            <a:r>
              <a:rPr lang="en-US" sz="1200" i="1" kern="1200" dirty="0">
                <a:solidFill>
                  <a:schemeClr val="tx1"/>
                </a:solidFill>
                <a:effectLst/>
                <a:latin typeface="+mn-lt"/>
                <a:ea typeface="+mn-ea"/>
                <a:cs typeface="+mn-cs"/>
              </a:rPr>
              <a:t>Journal of Biblical Literature</a:t>
            </a:r>
            <a:r>
              <a:rPr lang="en-US" sz="1200" kern="1200" dirty="0">
                <a:solidFill>
                  <a:schemeClr val="tx1"/>
                </a:solidFill>
                <a:effectLst/>
                <a:latin typeface="+mn-lt"/>
                <a:ea typeface="+mn-ea"/>
                <a:cs typeface="+mn-cs"/>
              </a:rPr>
              <a:t> 88: 143–56.</a:t>
            </a:r>
          </a:p>
          <a:p>
            <a:pPr marL="685800" indent="-685800"/>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C. R., and Kitchener, H. H. </a:t>
            </a:r>
            <a:endParaRPr lang="en-US" dirty="0"/>
          </a:p>
          <a:p>
            <a:pPr marL="685800" indent="-457200">
              <a:tabLst>
                <a:tab pos="685800" algn="l"/>
              </a:tabLst>
            </a:pPr>
            <a:r>
              <a:rPr lang="en-US" sz="1200" kern="1200" dirty="0">
                <a:solidFill>
                  <a:schemeClr val="tx1"/>
                </a:solidFill>
                <a:effectLst/>
                <a:latin typeface="+mn-lt"/>
                <a:ea typeface="+mn-ea"/>
                <a:cs typeface="+mn-cs"/>
              </a:rPr>
              <a:t>1883	</a:t>
            </a:r>
            <a:r>
              <a:rPr lang="en-US" sz="1200" i="1" kern="1200" dirty="0">
                <a:solidFill>
                  <a:schemeClr val="tx1"/>
                </a:solidFill>
                <a:effectLst/>
                <a:latin typeface="+mn-lt"/>
                <a:ea typeface="+mn-ea"/>
                <a:cs typeface="+mn-cs"/>
              </a:rPr>
              <a:t>Memoirs of the Topography, Orography, Hydrography, and Archaeology - Judea</a:t>
            </a:r>
            <a:r>
              <a:rPr lang="en-US" sz="1200" kern="1200" dirty="0">
                <a:solidFill>
                  <a:schemeClr val="tx1"/>
                </a:solidFill>
                <a:effectLst/>
                <a:latin typeface="+mn-lt"/>
                <a:ea typeface="+mn-ea"/>
                <a:cs typeface="+mn-cs"/>
              </a:rPr>
              <a:t>. Survey of Western Palestine 3. London: Palestine Exploration Fund.</a:t>
            </a:r>
          </a:p>
          <a:p>
            <a:pPr marL="685800" indent="-685800"/>
            <a:r>
              <a:rPr lang="en-US" sz="1200" kern="1200" dirty="0">
                <a:solidFill>
                  <a:schemeClr val="tx1"/>
                </a:solidFill>
                <a:effectLst/>
                <a:latin typeface="+mn-lt"/>
                <a:ea typeface="+mn-ea"/>
                <a:cs typeface="+mn-cs"/>
              </a:rPr>
              <a:t>Cooke, F. T.</a:t>
            </a:r>
            <a:endParaRPr lang="en-US" dirty="0"/>
          </a:p>
          <a:p>
            <a:pPr marL="685800" indent="-457200">
              <a:tabLst>
                <a:tab pos="685800" algn="l"/>
              </a:tabLst>
            </a:pPr>
            <a:r>
              <a:rPr lang="en-US" sz="1200" kern="1200" dirty="0">
                <a:solidFill>
                  <a:schemeClr val="tx1"/>
                </a:solidFill>
                <a:effectLst/>
                <a:latin typeface="+mn-lt"/>
                <a:ea typeface="+mn-ea"/>
                <a:cs typeface="+mn-cs"/>
              </a:rPr>
              <a:t>1923	The Site of </a:t>
            </a:r>
            <a:r>
              <a:rPr lang="en-US" sz="1200" kern="1200" dirty="0" err="1">
                <a:solidFill>
                  <a:schemeClr val="tx1"/>
                </a:solidFill>
                <a:effectLst/>
                <a:latin typeface="+mn-lt"/>
                <a:ea typeface="+mn-ea"/>
                <a:cs typeface="+mn-cs"/>
              </a:rPr>
              <a:t>Kirjath-Jearim</a:t>
            </a:r>
            <a:r>
              <a:rPr lang="en-US" sz="1200" kern="1200" dirty="0">
                <a:solidFill>
                  <a:schemeClr val="tx1"/>
                </a:solidFill>
                <a:effectLst/>
                <a:latin typeface="+mn-lt"/>
                <a:ea typeface="+mn-ea"/>
                <a:cs typeface="+mn-cs"/>
              </a:rPr>
              <a:t>. Pp. 105–20 in </a:t>
            </a:r>
            <a:r>
              <a:rPr lang="en-US" sz="1200" i="1" kern="1200" dirty="0">
                <a:solidFill>
                  <a:schemeClr val="tx1"/>
                </a:solidFill>
                <a:effectLst/>
                <a:latin typeface="+mn-lt"/>
                <a:ea typeface="+mn-ea"/>
                <a:cs typeface="+mn-cs"/>
              </a:rPr>
              <a:t>Annual of the American Schools of Oriental Research</a:t>
            </a:r>
            <a:r>
              <a:rPr lang="en-US" dirty="0"/>
              <a:t> vol. 5</a:t>
            </a:r>
            <a:r>
              <a:rPr lang="en-US" sz="1200" kern="1200" dirty="0">
                <a:solidFill>
                  <a:schemeClr val="tx1"/>
                </a:solidFill>
                <a:effectLst/>
                <a:latin typeface="+mn-lt"/>
                <a:ea typeface="+mn-ea"/>
                <a:cs typeface="+mn-cs"/>
              </a:rPr>
              <a:t>. Cambridge: American Schools of Oriental Research.</a:t>
            </a:r>
          </a:p>
          <a:p>
            <a:pPr marL="685800" indent="-685800"/>
            <a:r>
              <a:rPr lang="en-US" sz="1200" kern="1200" dirty="0">
                <a:solidFill>
                  <a:schemeClr val="tx1"/>
                </a:solidFill>
                <a:effectLst/>
                <a:latin typeface="+mn-lt"/>
                <a:ea typeface="+mn-ea"/>
                <a:cs typeface="+mn-cs"/>
              </a:rPr>
              <a:t>Henderson, A.</a:t>
            </a:r>
            <a:endParaRPr lang="en-US" dirty="0"/>
          </a:p>
          <a:p>
            <a:pPr marL="685800" indent="-457200">
              <a:tabLst>
                <a:tab pos="685800" algn="l"/>
              </a:tabLst>
            </a:pPr>
            <a:r>
              <a:rPr lang="en-US" sz="1200" kern="1200" dirty="0">
                <a:solidFill>
                  <a:schemeClr val="tx1"/>
                </a:solidFill>
                <a:effectLst/>
                <a:latin typeface="+mn-lt"/>
                <a:ea typeface="+mn-ea"/>
                <a:cs typeface="+mn-cs"/>
              </a:rPr>
              <a:t>1882	</a:t>
            </a:r>
            <a:r>
              <a:rPr lang="en-US" sz="1200" kern="1200" dirty="0" err="1">
                <a:solidFill>
                  <a:schemeClr val="tx1"/>
                </a:solidFill>
                <a:effectLst/>
                <a:latin typeface="+mn-lt"/>
                <a:ea typeface="+mn-ea"/>
                <a:cs typeface="+mn-cs"/>
              </a:rPr>
              <a:t>Kirjath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Palestine Exploration Quarterly</a:t>
            </a:r>
            <a:r>
              <a:rPr lang="en-US" sz="1200" kern="1200" dirty="0">
                <a:solidFill>
                  <a:schemeClr val="tx1"/>
                </a:solidFill>
                <a:effectLst/>
                <a:latin typeface="+mn-lt"/>
                <a:ea typeface="+mn-ea"/>
                <a:cs typeface="+mn-cs"/>
              </a:rPr>
              <a:t> 14: 63–64.</a:t>
            </a:r>
          </a:p>
          <a:p>
            <a:pPr marL="685800" indent="-685800"/>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Z.</a:t>
            </a:r>
            <a:endParaRPr lang="en-US" dirty="0"/>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pPr marL="685800" indent="-685800"/>
            <a:r>
              <a:rPr lang="en-US" sz="1200" kern="1200" dirty="0" err="1">
                <a:solidFill>
                  <a:schemeClr val="tx1"/>
                </a:solidFill>
                <a:effectLst/>
                <a:latin typeface="+mn-lt"/>
                <a:ea typeface="+mn-ea"/>
                <a:cs typeface="+mn-cs"/>
              </a:rPr>
              <a:t>Leuchter</a:t>
            </a:r>
            <a:r>
              <a:rPr lang="en-US" sz="1200" kern="1200" dirty="0">
                <a:solidFill>
                  <a:schemeClr val="tx1"/>
                </a:solidFill>
                <a:effectLst/>
                <a:latin typeface="+mn-lt"/>
                <a:ea typeface="+mn-ea"/>
                <a:cs typeface="+mn-cs"/>
              </a:rPr>
              <a:t>, M.</a:t>
            </a:r>
            <a:endParaRPr lang="en-US" dirty="0"/>
          </a:p>
          <a:p>
            <a:pPr marL="685800" indent="-457200">
              <a:tabLst>
                <a:tab pos="685800" algn="l"/>
              </a:tabLst>
            </a:pPr>
            <a:r>
              <a:rPr lang="en-US" sz="1200" kern="1200" dirty="0">
                <a:solidFill>
                  <a:schemeClr val="tx1"/>
                </a:solidFill>
                <a:effectLst/>
                <a:latin typeface="+mn-lt"/>
                <a:ea typeface="+mn-ea"/>
                <a:cs typeface="+mn-cs"/>
              </a:rPr>
              <a:t>2008	The Cult at </a:t>
            </a:r>
            <a:r>
              <a:rPr lang="en-US" sz="1200" kern="1200" dirty="0" err="1">
                <a:solidFill>
                  <a:schemeClr val="tx1"/>
                </a:solidFill>
                <a:effectLst/>
                <a:latin typeface="+mn-lt"/>
                <a:ea typeface="+mn-ea"/>
                <a:cs typeface="+mn-cs"/>
              </a:rPr>
              <a:t>Kiriath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Yearim</a:t>
            </a:r>
            <a:r>
              <a:rPr lang="en-US" sz="1200" kern="1200" dirty="0">
                <a:solidFill>
                  <a:schemeClr val="tx1"/>
                </a:solidFill>
                <a:effectLst/>
                <a:latin typeface="+mn-lt"/>
                <a:ea typeface="+mn-ea"/>
                <a:cs typeface="+mn-cs"/>
              </a:rPr>
              <a:t>: Implications from the Biblical Record. </a:t>
            </a:r>
            <a:r>
              <a:rPr lang="en-US" sz="1200" i="1" kern="1200" dirty="0" err="1">
                <a:solidFill>
                  <a:schemeClr val="tx1"/>
                </a:solidFill>
                <a:effectLst/>
                <a:latin typeface="+mn-lt"/>
                <a:ea typeface="+mn-ea"/>
                <a:cs typeface="+mn-cs"/>
              </a:rPr>
              <a:t>Vetus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Testamentum</a:t>
            </a:r>
            <a:r>
              <a:rPr lang="en-US" sz="1200" kern="1200" dirty="0">
                <a:solidFill>
                  <a:schemeClr val="tx1"/>
                </a:solidFill>
                <a:effectLst/>
                <a:latin typeface="+mn-lt"/>
                <a:ea typeface="+mn-ea"/>
                <a:cs typeface="+mn-cs"/>
              </a:rPr>
              <a:t> 58: 4–5.</a:t>
            </a:r>
          </a:p>
          <a:p>
            <a:pPr marL="685800" indent="-685800"/>
            <a:r>
              <a:rPr lang="en-US" sz="1200" kern="1200" dirty="0">
                <a:solidFill>
                  <a:schemeClr val="tx1"/>
                </a:solidFill>
                <a:effectLst/>
                <a:latin typeface="+mn-lt"/>
                <a:ea typeface="+mn-ea"/>
                <a:cs typeface="+mn-cs"/>
              </a:rPr>
              <a:t>Milner, W.</a:t>
            </a:r>
            <a:endParaRPr lang="en-US" dirty="0"/>
          </a:p>
          <a:p>
            <a:pPr marL="685800" indent="-457200">
              <a:tabLst>
                <a:tab pos="685800" algn="l"/>
              </a:tabLst>
            </a:pPr>
            <a:r>
              <a:rPr lang="en-US" sz="1200" kern="1200" dirty="0">
                <a:solidFill>
                  <a:schemeClr val="tx1"/>
                </a:solidFill>
                <a:effectLst/>
                <a:latin typeface="+mn-lt"/>
                <a:ea typeface="+mn-ea"/>
                <a:cs typeface="+mn-cs"/>
              </a:rPr>
              <a:t>1887	</a:t>
            </a:r>
            <a:r>
              <a:rPr lang="en-US" sz="1200" kern="1200" dirty="0" err="1">
                <a:solidFill>
                  <a:schemeClr val="tx1"/>
                </a:solidFill>
                <a:effectLst/>
                <a:latin typeface="+mn-lt"/>
                <a:ea typeface="+mn-ea"/>
                <a:cs typeface="+mn-cs"/>
              </a:rPr>
              <a:t>Kirjath-Jearim</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Eben-Ezer</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Palestine Exploration Quarterly</a:t>
            </a:r>
            <a:r>
              <a:rPr lang="en-US" sz="1200" kern="1200" dirty="0">
                <a:solidFill>
                  <a:schemeClr val="tx1"/>
                </a:solidFill>
                <a:effectLst/>
                <a:latin typeface="+mn-lt"/>
                <a:ea typeface="+mn-ea"/>
                <a:cs typeface="+mn-cs"/>
              </a:rPr>
              <a:t> 19: 111.</a:t>
            </a:r>
          </a:p>
          <a:p>
            <a:pPr marL="685800" indent="-685800"/>
            <a:r>
              <a:rPr lang="en-US" sz="1200" kern="1200" dirty="0">
                <a:solidFill>
                  <a:schemeClr val="tx1"/>
                </a:solidFill>
                <a:effectLst/>
                <a:latin typeface="+mn-lt"/>
                <a:ea typeface="+mn-ea"/>
                <a:cs typeface="+mn-cs"/>
              </a:rPr>
              <a:t>Na’aman, N.</a:t>
            </a:r>
            <a:endParaRPr lang="en-US" dirty="0"/>
          </a:p>
          <a:p>
            <a:pPr marL="685800" indent="-457200">
              <a:tabLst>
                <a:tab pos="685800" algn="l"/>
              </a:tabLst>
            </a:pPr>
            <a:r>
              <a:rPr lang="en-US" sz="1200" kern="1200" dirty="0">
                <a:solidFill>
                  <a:schemeClr val="tx1"/>
                </a:solidFill>
                <a:effectLst/>
                <a:latin typeface="+mn-lt"/>
                <a:ea typeface="+mn-ea"/>
                <a:cs typeface="+mn-cs"/>
              </a:rPr>
              <a:t>2005	</a:t>
            </a:r>
            <a:r>
              <a:rPr lang="en-US" sz="1200" i="1" kern="1200" dirty="0">
                <a:solidFill>
                  <a:schemeClr val="tx1"/>
                </a:solidFill>
                <a:effectLst/>
                <a:latin typeface="+mn-lt"/>
                <a:ea typeface="+mn-ea"/>
                <a:cs typeface="+mn-cs"/>
              </a:rPr>
              <a:t>Ancient Israel and its Neighbors: Interaction and Counteraction: Collected Essays,</a:t>
            </a:r>
            <a:r>
              <a:rPr lang="en-US" dirty="0"/>
              <a:t> v</a:t>
            </a:r>
            <a:r>
              <a:rPr lang="en-US" sz="1200" kern="1200" dirty="0">
                <a:solidFill>
                  <a:schemeClr val="tx1"/>
                </a:solidFill>
                <a:effectLst/>
                <a:latin typeface="+mn-lt"/>
                <a:ea typeface="+mn-ea"/>
                <a:cs typeface="+mn-cs"/>
              </a:rPr>
              <a:t>ol. 1. Winona Lake: Eisenbrauns.</a:t>
            </a:r>
          </a:p>
          <a:p>
            <a:pPr marL="685800" indent="-685800"/>
            <a:r>
              <a:rPr lang="en-US" sz="1200" kern="1200" dirty="0">
                <a:solidFill>
                  <a:schemeClr val="tx1"/>
                </a:solidFill>
                <a:effectLst/>
                <a:latin typeface="+mn-lt"/>
                <a:ea typeface="+mn-ea"/>
                <a:cs typeface="+mn-cs"/>
              </a:rPr>
              <a:t>Rainey, A. F., and Notley, S. </a:t>
            </a:r>
            <a:endParaRPr lang="en-US" dirty="0"/>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pPr marL="685800" indent="-685800"/>
            <a:r>
              <a:rPr lang="en-US" sz="1200" kern="1200" dirty="0">
                <a:solidFill>
                  <a:schemeClr val="tx1"/>
                </a:solidFill>
                <a:effectLst/>
                <a:latin typeface="+mn-lt"/>
                <a:ea typeface="+mn-ea"/>
                <a:cs typeface="+mn-cs"/>
              </a:rPr>
              <a:t>Robinson, E., and Smith, E. </a:t>
            </a:r>
            <a:endParaRPr lang="en-US" dirty="0"/>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a:t>
            </a:r>
            <a:r>
              <a:rPr lang="en-US" sz="1200" kern="1200" dirty="0">
                <a:solidFill>
                  <a:schemeClr val="tx1"/>
                </a:solidFill>
                <a:effectLst/>
                <a:latin typeface="+mn-lt"/>
                <a:ea typeface="+mn-ea"/>
                <a:cs typeface="+mn-cs"/>
              </a:rPr>
              <a:t>. Boston: Crocker &amp; Brewster.</a:t>
            </a:r>
            <a:endParaRPr lang="en-US" dirty="0"/>
          </a:p>
          <a:p>
            <a:pPr marL="685800" indent="-457200">
              <a:tabLst>
                <a:tab pos="685800" algn="l"/>
              </a:tabLst>
            </a:pPr>
            <a:r>
              <a:rPr lang="en-US" sz="1200" kern="1200" dirty="0">
                <a:solidFill>
                  <a:schemeClr val="tx1"/>
                </a:solidFill>
                <a:effectLst/>
                <a:latin typeface="+mn-lt"/>
                <a:ea typeface="+mn-ea"/>
                <a:cs typeface="+mn-cs"/>
              </a:rPr>
              <a:t>1856	</a:t>
            </a:r>
            <a:r>
              <a:rPr lang="en-US" sz="1200" i="1" kern="1200" dirty="0">
                <a:solidFill>
                  <a:schemeClr val="tx1"/>
                </a:solidFill>
                <a:effectLst/>
                <a:latin typeface="+mn-lt"/>
                <a:ea typeface="+mn-ea"/>
                <a:cs typeface="+mn-cs"/>
              </a:rPr>
              <a:t>Later Biblical Researches in Palestine</a:t>
            </a:r>
            <a:r>
              <a:rPr lang="en-US" sz="1200" kern="1200" dirty="0">
                <a:solidFill>
                  <a:schemeClr val="tx1"/>
                </a:solidFill>
                <a:effectLst/>
                <a:latin typeface="+mn-lt"/>
                <a:ea typeface="+mn-ea"/>
                <a:cs typeface="+mn-cs"/>
              </a:rPr>
              <a:t>. Boston: Crocker &amp; Brewster.</a:t>
            </a:r>
          </a:p>
          <a:p>
            <a:pPr marL="685800" indent="-685800"/>
            <a:r>
              <a:rPr lang="en-US" sz="1200" kern="1200" dirty="0">
                <a:solidFill>
                  <a:schemeClr val="tx1"/>
                </a:solidFill>
                <a:effectLst/>
                <a:latin typeface="+mn-lt"/>
                <a:ea typeface="+mn-ea"/>
                <a:cs typeface="+mn-cs"/>
              </a:rPr>
              <a:t>Simons, J. J.</a:t>
            </a:r>
            <a:endParaRPr lang="en-US" dirty="0"/>
          </a:p>
          <a:p>
            <a:pPr marL="685800" indent="-457200">
              <a:tabLst>
                <a:tab pos="685800" algn="l"/>
              </a:tabLst>
            </a:pPr>
            <a:r>
              <a:rPr lang="en-US" sz="1200" kern="1200" dirty="0">
                <a:solidFill>
                  <a:schemeClr val="tx1"/>
                </a:solidFill>
                <a:effectLst/>
                <a:latin typeface="+mn-lt"/>
                <a:ea typeface="+mn-ea"/>
                <a:cs typeface="+mn-cs"/>
              </a:rPr>
              <a:t>1959	</a:t>
            </a:r>
            <a:r>
              <a:rPr lang="en-US" sz="1200" i="1" kern="1200" dirty="0">
                <a:solidFill>
                  <a:schemeClr val="tx1"/>
                </a:solidFill>
                <a:effectLst/>
                <a:latin typeface="+mn-lt"/>
                <a:ea typeface="+mn-ea"/>
                <a:cs typeface="+mn-cs"/>
              </a:rPr>
              <a:t>The Geographical and Topographical Texts of the Old Testament</a:t>
            </a:r>
            <a:r>
              <a:rPr lang="en-US" sz="1200" kern="1200" dirty="0">
                <a:solidFill>
                  <a:schemeClr val="tx1"/>
                </a:solidFill>
                <a:effectLst/>
                <a:latin typeface="+mn-lt"/>
                <a:ea typeface="+mn-ea"/>
                <a:cs typeface="+mn-cs"/>
              </a:rPr>
              <a:t>. Leiden: Brill.</a:t>
            </a:r>
          </a:p>
          <a:p>
            <a:pPr marL="685800" indent="-685800"/>
            <a:r>
              <a:rPr lang="en-US" sz="1200" kern="1200" dirty="0">
                <a:solidFill>
                  <a:schemeClr val="tx1"/>
                </a:solidFill>
                <a:effectLst/>
                <a:latin typeface="+mn-lt"/>
                <a:ea typeface="+mn-ea"/>
                <a:cs typeface="+mn-cs"/>
              </a:rPr>
              <a:t>Vincent, H.</a:t>
            </a:r>
            <a:endParaRPr lang="en-US" dirty="0"/>
          </a:p>
          <a:p>
            <a:pPr marL="685800" indent="-457200">
              <a:tabLst>
                <a:tab pos="685800" algn="l"/>
              </a:tabLst>
            </a:pPr>
            <a:r>
              <a:rPr lang="en-US" sz="1200" kern="1200" dirty="0">
                <a:solidFill>
                  <a:schemeClr val="tx1"/>
                </a:solidFill>
                <a:effectLst/>
                <a:latin typeface="+mn-lt"/>
                <a:ea typeface="+mn-ea"/>
                <a:cs typeface="+mn-cs"/>
              </a:rPr>
              <a:t>1907	</a:t>
            </a:r>
            <a:r>
              <a:rPr lang="en-US" sz="1200" i="1" kern="1200" dirty="0">
                <a:solidFill>
                  <a:schemeClr val="tx1"/>
                </a:solidFill>
                <a:effectLst/>
                <a:latin typeface="+mn-lt"/>
                <a:ea typeface="+mn-ea"/>
                <a:cs typeface="+mn-cs"/>
              </a:rPr>
              <a:t>Canaan </a:t>
            </a:r>
            <a:r>
              <a:rPr lang="en-US" sz="1200" i="1" kern="1200" dirty="0" err="1">
                <a:solidFill>
                  <a:schemeClr val="tx1"/>
                </a:solidFill>
                <a:effectLst/>
                <a:latin typeface="+mn-lt"/>
                <a:ea typeface="+mn-ea"/>
                <a:cs typeface="+mn-cs"/>
              </a:rPr>
              <a:t>d’après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l’exploration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récente</a:t>
            </a:r>
            <a:r>
              <a:rPr lang="en-US" sz="1200" kern="1200" dirty="0">
                <a:solidFill>
                  <a:schemeClr val="tx1"/>
                </a:solidFill>
                <a:effectLst/>
                <a:latin typeface="+mn-lt"/>
                <a:ea typeface="+mn-ea"/>
                <a:cs typeface="+mn-cs"/>
              </a:rPr>
              <a:t>. J. </a:t>
            </a:r>
            <a:r>
              <a:rPr lang="en-US" sz="1200" kern="1200" dirty="0" err="1">
                <a:solidFill>
                  <a:schemeClr val="tx1"/>
                </a:solidFill>
                <a:effectLst/>
                <a:latin typeface="+mn-lt"/>
                <a:ea typeface="+mn-ea"/>
                <a:cs typeface="+mn-cs"/>
              </a:rPr>
              <a:t>Gabalda</a:t>
            </a:r>
            <a:r>
              <a:rPr lang="en-US" sz="1200" kern="1200" dirty="0">
                <a:solidFill>
                  <a:schemeClr val="tx1"/>
                </a:solidFill>
                <a:effectLst/>
                <a:latin typeface="+mn-lt"/>
                <a:ea typeface="+mn-ea"/>
                <a:cs typeface="+mn-cs"/>
              </a:rPr>
              <a:t>: Paris.</a:t>
            </a:r>
            <a:br>
              <a:rPr lang="en-US" sz="1200" kern="1200" dirty="0">
                <a:solidFill>
                  <a:schemeClr val="tx1"/>
                </a:solidFill>
                <a:effectLst/>
                <a:latin typeface="+mn-lt"/>
                <a:ea typeface="+mn-ea"/>
                <a:cs typeface="+mn-cs"/>
              </a:rPr>
            </a:br>
            <a:endParaRPr lang="en-US" dirty="0"/>
          </a:p>
          <a:p>
            <a:r>
              <a:rPr lang="en-US" dirty="0"/>
              <a:t>ws091914276</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60640324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tb041106774</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397281446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mat01864</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397281446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limestone relief was photographed in the Ankara Museum of Anatolian Civilizations.</a:t>
            </a:r>
          </a:p>
          <a:p>
            <a:endParaRPr lang="en-US" dirty="0"/>
          </a:p>
          <a:p>
            <a:r>
              <a:rPr lang="en-US" dirty="0"/>
              <a:t>adr1006031967</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175705159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a:t>
            </a:r>
            <a:r>
              <a:rPr lang="en-US" baseline="0" dirty="0"/>
              <a:t> comes from The Metropolitan Museum of Art, public domain, Fletcher Fund, 1956, accession number </a:t>
            </a:r>
            <a:r>
              <a:rPr lang="en-US" sz="1200" b="0" i="0" kern="1200" dirty="0">
                <a:solidFill>
                  <a:schemeClr val="tx1"/>
                </a:solidFill>
                <a:effectLst/>
                <a:latin typeface="+mn-lt"/>
                <a:ea typeface="+mn-ea"/>
                <a:cs typeface="+mn-cs"/>
              </a:rPr>
              <a:t>56.171.38,</a:t>
            </a:r>
            <a:r>
              <a:rPr lang="en-US" baseline="0" dirty="0"/>
              <a:t> </a:t>
            </a:r>
            <a:r>
              <a:rPr lang="en-US" dirty="0"/>
              <a:t>http://metmuseum.org/art/collection/search/254896</a:t>
            </a:r>
          </a:p>
          <a:p>
            <a:endParaRPr lang="en-US" dirty="0"/>
          </a:p>
          <a:p>
            <a:r>
              <a:rPr lang="en-US" dirty="0"/>
              <a:t>met254896</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79973752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ceramic</a:t>
            </a:r>
            <a:r>
              <a:rPr lang="en-US" baseline="0" dirty="0"/>
              <a:t> object is shaped like a very large knuckle bone, a common game piece in ancient Greece and Rome. It is </a:t>
            </a:r>
            <a:r>
              <a:rPr lang="en-US" dirty="0"/>
              <a:t>attributed to the </a:t>
            </a:r>
            <a:r>
              <a:rPr lang="en-US" dirty="0" err="1"/>
              <a:t>Sotades</a:t>
            </a:r>
            <a:r>
              <a:rPr lang="en-US" dirty="0"/>
              <a:t> Painter and</a:t>
            </a:r>
            <a:r>
              <a:rPr lang="en-US" baseline="0" dirty="0"/>
              <a:t> </a:t>
            </a:r>
            <a:r>
              <a:rPr lang="en-US" dirty="0"/>
              <a:t>was photographed at the British Museum.</a:t>
            </a:r>
          </a:p>
          <a:p>
            <a:endParaRPr lang="en-US" dirty="0"/>
          </a:p>
          <a:p>
            <a:r>
              <a:rPr lang="en-US" dirty="0"/>
              <a:t>tb0929197970</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79973752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of a gouache on board painting is in the public domain, via The Jewish Museum</a:t>
            </a:r>
            <a:r>
              <a:rPr lang="en-US" baseline="0" dirty="0"/>
              <a:t>: https://thejewishmuseum.org/collection/26529-david-dancing-before-the-ark.</a:t>
            </a:r>
          </a:p>
          <a:p>
            <a:endParaRPr lang="en-US" baseline="0" dirty="0"/>
          </a:p>
          <a:p>
            <a:r>
              <a:rPr lang="en-US" baseline="0" dirty="0"/>
              <a:t>tjm26529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79973752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linen</a:t>
            </a:r>
            <a:r>
              <a:rPr lang="en-US" baseline="0" dirty="0"/>
              <a:t> cloth 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tb0928196260</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249950483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Linen was a fine,</a:t>
            </a:r>
            <a:r>
              <a:rPr lang="en-US" sz="1200" baseline="0" dirty="0"/>
              <a:t> white cloth that was sometimes associated with priests (e.g., 1 Sam 22:18), although not exclusively.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tb043007157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249950483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Michal’s characterization of David’s dress as immodest (v. 20) differentiates what David was wearing from the very modest priestly attire.</a:t>
            </a:r>
          </a:p>
          <a:p>
            <a:endParaRPr lang="en-US" sz="1200" dirty="0"/>
          </a:p>
          <a:p>
            <a:r>
              <a:rPr lang="en-US" sz="1200" dirty="0"/>
              <a:t>tb041106546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49950483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mat00892</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3380111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Edward Robinson was the first to suggest that </a:t>
            </a:r>
            <a:r>
              <a:rPr lang="en-US" sz="1200" kern="1200" dirty="0" err="1">
                <a:solidFill>
                  <a:schemeClr val="tx1"/>
                </a:solidFill>
                <a:effectLst/>
                <a:latin typeface="+mn-lt"/>
                <a:ea typeface="+mn-ea"/>
                <a:cs typeface="+mn-cs"/>
              </a:rPr>
              <a:t>Baale-judah</a:t>
            </a:r>
            <a:r>
              <a:rPr lang="en-US" sz="1200" kern="1200" dirty="0">
                <a:solidFill>
                  <a:schemeClr val="tx1"/>
                </a:solidFill>
                <a:effectLst/>
                <a:latin typeface="+mn-lt"/>
                <a:ea typeface="+mn-ea"/>
                <a:cs typeface="+mn-cs"/>
              </a:rPr>
              <a:t>/Kiriath-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should be located at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(Robinson and Smith 1841: 334–37). Robinson’s identification was based on several connections between the geographical data and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These include: (1) The first part of the name is preserved in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which is not a very common toponym in Syro-Palestine; (2) The site is located on a major route 9 Roman miles (8.3 mi, 13.4 km) from Lydda; (3) the close proximity to Gibeon (el-Jib); and (4) Josephus’s statement can be explained when one considers that the two sites are often mentioned in the same geographical context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18:12; 1 Sam 6:20-21). This identification was criticized by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and Henderson who preferred Khirbet </a:t>
            </a:r>
            <a:r>
              <a:rPr lang="en-US" sz="1200" kern="1200" dirty="0" err="1">
                <a:solidFill>
                  <a:schemeClr val="tx1"/>
                </a:solidFill>
                <a:effectLst/>
                <a:latin typeface="+mn-lt"/>
                <a:ea typeface="+mn-ea"/>
                <a:cs typeface="+mn-cs"/>
              </a:rPr>
              <a:t>Kerma</a:t>
            </a:r>
            <a:r>
              <a:rPr lang="en-US" sz="1200" kern="1200" dirty="0">
                <a:solidFill>
                  <a:schemeClr val="tx1"/>
                </a:solidFill>
                <a:effectLst/>
                <a:latin typeface="+mn-lt"/>
                <a:ea typeface="+mn-ea"/>
                <a:cs typeface="+mn-cs"/>
              </a:rPr>
              <a:t> near Beth-shemesh, on the basis of Josephus’s statement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and Kitchener 1883: 43–53; Henderson 1882), but has otherwise received general acceptance (Milner 1887; Cooke 1923; Simons 1959: 151; Blenkinsopp 1969; Aharoni 1979: 438; Kallai 1986: 394; Na’aman 2005: 335; Rainey and Notley 2006: 181; </a:t>
            </a:r>
            <a:r>
              <a:rPr lang="en-US" sz="1200" kern="1200" dirty="0" err="1">
                <a:solidFill>
                  <a:schemeClr val="tx1"/>
                </a:solidFill>
                <a:effectLst/>
                <a:latin typeface="+mn-lt"/>
                <a:ea typeface="+mn-ea"/>
                <a:cs typeface="+mn-cs"/>
              </a:rPr>
              <a:t>Leuchter</a:t>
            </a:r>
            <a:r>
              <a:rPr lang="en-US" sz="1200" kern="1200" dirty="0">
                <a:solidFill>
                  <a:schemeClr val="tx1"/>
                </a:solidFill>
                <a:effectLst/>
                <a:latin typeface="+mn-lt"/>
                <a:ea typeface="+mn-ea"/>
                <a:cs typeface="+mn-cs"/>
              </a:rPr>
              <a:t> 2008).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village of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clearly preserves the toponym; however, as Vincent initially pointed out, the ancient site is actually marked by the ruin of Deir el-‘Azar just above modern Abu Ghosh/</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(Vincent 1907: 417). It seems that the name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was replaced in the early 19th century AD when the village was renamed after the infamous sheikh of the same name who settled there (Cooke 1923: 115). The name Deir el-‘Azar probably preserves the name Eleazar who was consecrated to care for the ark at the “house of Abinadab on the hill” (1 Sam 7:1). This name likely reflects the phenomenon of a Byzantine tradition being retained through a notable biblical figure (e.g., el-</a:t>
            </a:r>
            <a:r>
              <a:rPr lang="en-US" sz="1200" kern="1200" dirty="0" err="1">
                <a:solidFill>
                  <a:schemeClr val="tx1"/>
                </a:solidFill>
                <a:effectLst/>
                <a:latin typeface="+mn-lt"/>
                <a:ea typeface="+mn-ea"/>
                <a:cs typeface="+mn-cs"/>
              </a:rPr>
              <a:t>Azeriyeh</a:t>
            </a:r>
            <a:r>
              <a:rPr lang="en-US" sz="1200" kern="1200" dirty="0">
                <a:solidFill>
                  <a:schemeClr val="tx1"/>
                </a:solidFill>
                <a:effectLst/>
                <a:latin typeface="+mn-lt"/>
                <a:ea typeface="+mn-ea"/>
                <a:cs typeface="+mn-cs"/>
              </a:rPr>
              <a:t> = Bethany;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and Kitchener 1883: 285). The ruins are located about 9 Roman miles (8.3 mi, 13.4 km) from Alia, as both Eusebius and Peter the Deacon convey. A label is given for Yad HaShmonah because it is the location of the IBEX campus of The Master’s University, once home to a couple of the creators of this presentation. Those who have studied with us in either graduate or undergraduate programs may appreciate having the reference point identified.</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dirty="0"/>
              <a:t>Aharoni, Y.</a:t>
            </a:r>
          </a:p>
          <a:p>
            <a:pPr marL="685800" indent="-457200">
              <a:tabLst>
                <a:tab pos="685800" algn="l"/>
              </a:tabLst>
            </a:pPr>
            <a:r>
              <a:rPr lang="en-US" dirty="0"/>
              <a:t>1979	</a:t>
            </a:r>
            <a:r>
              <a:rPr lang="en-US" i="1" dirty="0"/>
              <a:t>The Land of the Bible: A Historical Geography</a:t>
            </a:r>
            <a:r>
              <a:rPr lang="en-US" dirty="0"/>
              <a:t>. Revised and enlarged edition. Trans. and ed. A. F. Rainey, from Hebrew. Philadelphia: Westminster.</a:t>
            </a:r>
          </a:p>
          <a:p>
            <a:r>
              <a:rPr lang="en-US" dirty="0" err="1"/>
              <a:t>Ahituv</a:t>
            </a:r>
            <a:r>
              <a:rPr lang="en-US" dirty="0"/>
              <a:t>, S.</a:t>
            </a:r>
          </a:p>
          <a:p>
            <a:pPr marL="685800" indent="-457200">
              <a:tabLst>
                <a:tab pos="685800" algn="l"/>
              </a:tabLst>
            </a:pPr>
            <a:r>
              <a:rPr lang="en-US" dirty="0"/>
              <a:t>1984	</a:t>
            </a:r>
            <a:r>
              <a:rPr lang="en-US" i="1" dirty="0"/>
              <a:t>Canaanite </a:t>
            </a:r>
            <a:r>
              <a:rPr lang="en-US" i="1" dirty="0" err="1"/>
              <a:t>Toponyms</a:t>
            </a:r>
            <a:r>
              <a:rPr lang="en-US" i="1" dirty="0"/>
              <a:t> in Ancient Egyptian Documents</a:t>
            </a:r>
            <a:r>
              <a:rPr lang="en-US" dirty="0"/>
              <a:t>. Jerusalem: </a:t>
            </a:r>
            <a:r>
              <a:rPr lang="en-US" dirty="0" err="1"/>
              <a:t>Magnes</a:t>
            </a:r>
            <a:r>
              <a:rPr lang="en-US" dirty="0"/>
              <a:t> Press.</a:t>
            </a:r>
          </a:p>
          <a:p>
            <a:pPr marL="685800" indent="-685800"/>
            <a:r>
              <a:rPr lang="en-US" dirty="0"/>
              <a:t>Blenkinsopp, J.</a:t>
            </a:r>
          </a:p>
          <a:p>
            <a:pPr marL="685800" indent="-457200">
              <a:tabLst>
                <a:tab pos="685800" algn="l"/>
              </a:tabLst>
            </a:pPr>
            <a:r>
              <a:rPr lang="en-US" dirty="0"/>
              <a:t>1969	</a:t>
            </a:r>
            <a:r>
              <a:rPr lang="en-US" dirty="0" err="1"/>
              <a:t>Kiriath-Jearim</a:t>
            </a:r>
            <a:r>
              <a:rPr lang="en-US" dirty="0"/>
              <a:t> and the Ark. </a:t>
            </a:r>
            <a:r>
              <a:rPr lang="en-US" i="1" dirty="0"/>
              <a:t>Journal of Biblical Literature</a:t>
            </a:r>
            <a:r>
              <a:rPr lang="en-US" dirty="0"/>
              <a:t> 88: 143–56.</a:t>
            </a:r>
          </a:p>
          <a:p>
            <a:pPr marL="685800" indent="-685800"/>
            <a:r>
              <a:rPr lang="en-US" dirty="0" err="1"/>
              <a:t>Conder</a:t>
            </a:r>
            <a:r>
              <a:rPr lang="en-US" dirty="0"/>
              <a:t>, C. R., and Kitchener, H. H. </a:t>
            </a:r>
          </a:p>
          <a:p>
            <a:pPr marL="685800" indent="-457200">
              <a:tabLst>
                <a:tab pos="685800" algn="l"/>
              </a:tabLst>
            </a:pPr>
            <a:r>
              <a:rPr lang="en-US" dirty="0"/>
              <a:t>1883	</a:t>
            </a:r>
            <a:r>
              <a:rPr lang="en-US" i="1" dirty="0"/>
              <a:t>Memoirs of the Topography, Orography, Hydrography, and Archaeology - Judea</a:t>
            </a:r>
            <a:r>
              <a:rPr lang="en-US" dirty="0"/>
              <a:t>. Survey of Western Palestine 3. London: Palestine Exploration Fund.</a:t>
            </a:r>
          </a:p>
          <a:p>
            <a:pPr marL="685800" indent="-685800"/>
            <a:r>
              <a:rPr lang="en-US" dirty="0"/>
              <a:t>Cooke, F. T.</a:t>
            </a:r>
          </a:p>
          <a:p>
            <a:pPr marL="685800" indent="-457200">
              <a:tabLst>
                <a:tab pos="685800" algn="l"/>
              </a:tabLst>
            </a:pPr>
            <a:r>
              <a:rPr lang="en-US" dirty="0"/>
              <a:t>1923	The Site of </a:t>
            </a:r>
            <a:r>
              <a:rPr lang="en-US" dirty="0" err="1"/>
              <a:t>Kirjath-Jearim</a:t>
            </a:r>
            <a:r>
              <a:rPr lang="en-US" dirty="0"/>
              <a:t>. Pp. 105–20 in </a:t>
            </a:r>
            <a:r>
              <a:rPr lang="en-US" i="1" dirty="0"/>
              <a:t>Annual of the American Schools of Oriental Research</a:t>
            </a:r>
            <a:r>
              <a:rPr lang="en-US" dirty="0"/>
              <a:t> vol. 5. Cambridge: American Schools of Oriental Research.</a:t>
            </a:r>
          </a:p>
          <a:p>
            <a:pPr marL="685800" indent="-685800"/>
            <a:r>
              <a:rPr lang="en-US" dirty="0"/>
              <a:t>Henderson, A.</a:t>
            </a:r>
          </a:p>
          <a:p>
            <a:pPr marL="685800" indent="-457200">
              <a:tabLst>
                <a:tab pos="685800" algn="l"/>
              </a:tabLst>
            </a:pPr>
            <a:r>
              <a:rPr lang="en-US" dirty="0"/>
              <a:t>1882	</a:t>
            </a:r>
            <a:r>
              <a:rPr lang="en-US" dirty="0" err="1"/>
              <a:t>Kirjath</a:t>
            </a:r>
            <a:r>
              <a:rPr lang="en-US" dirty="0"/>
              <a:t> </a:t>
            </a:r>
            <a:r>
              <a:rPr lang="en-US" dirty="0" err="1"/>
              <a:t>Jearim</a:t>
            </a:r>
            <a:r>
              <a:rPr lang="en-US" dirty="0"/>
              <a:t>. </a:t>
            </a:r>
            <a:r>
              <a:rPr lang="en-US" i="1" dirty="0"/>
              <a:t>Palestine Exploration Quarterly</a:t>
            </a:r>
            <a:r>
              <a:rPr lang="en-US" dirty="0"/>
              <a:t> 14: 63–64.</a:t>
            </a:r>
          </a:p>
          <a:p>
            <a:pPr marL="685800" indent="-685800"/>
            <a:r>
              <a:rPr lang="en-US" dirty="0" err="1"/>
              <a:t>Kallai</a:t>
            </a:r>
            <a:r>
              <a:rPr lang="en-US" dirty="0"/>
              <a:t>, Z.</a:t>
            </a:r>
          </a:p>
          <a:p>
            <a:pPr marL="685800" indent="-457200">
              <a:tabLst>
                <a:tab pos="685800" algn="l"/>
              </a:tabLst>
            </a:pPr>
            <a:r>
              <a:rPr lang="en-US" dirty="0"/>
              <a:t>1986	</a:t>
            </a:r>
            <a:r>
              <a:rPr lang="en-US" i="1" dirty="0"/>
              <a:t>Historical Geography of the Bible: the Tribal Territories of Israel</a:t>
            </a:r>
            <a:r>
              <a:rPr lang="en-US" dirty="0"/>
              <a:t>. Jerusalem: </a:t>
            </a:r>
            <a:r>
              <a:rPr lang="en-US" dirty="0" err="1"/>
              <a:t>Magnes</a:t>
            </a:r>
            <a:r>
              <a:rPr lang="en-US" dirty="0"/>
              <a:t> Press.</a:t>
            </a:r>
          </a:p>
          <a:p>
            <a:pPr marL="685800" indent="-685800"/>
            <a:r>
              <a:rPr lang="en-US" dirty="0" err="1"/>
              <a:t>Leuchter</a:t>
            </a:r>
            <a:r>
              <a:rPr lang="en-US" dirty="0"/>
              <a:t>, M.</a:t>
            </a:r>
          </a:p>
          <a:p>
            <a:pPr marL="685800" indent="-457200">
              <a:tabLst>
                <a:tab pos="685800" algn="l"/>
              </a:tabLst>
            </a:pPr>
            <a:r>
              <a:rPr lang="en-US" dirty="0"/>
              <a:t>2008	The Cult at </a:t>
            </a:r>
            <a:r>
              <a:rPr lang="en-US" dirty="0" err="1"/>
              <a:t>Kiriath</a:t>
            </a:r>
            <a:r>
              <a:rPr lang="en-US" dirty="0"/>
              <a:t> </a:t>
            </a:r>
            <a:r>
              <a:rPr lang="en-US" dirty="0" err="1"/>
              <a:t>Yearim</a:t>
            </a:r>
            <a:r>
              <a:rPr lang="en-US" dirty="0"/>
              <a:t>: Implications from the Biblical Record. </a:t>
            </a:r>
            <a:r>
              <a:rPr lang="en-US" i="1" dirty="0" err="1"/>
              <a:t>Vetus</a:t>
            </a:r>
            <a:r>
              <a:rPr lang="en-US" i="1" dirty="0"/>
              <a:t> </a:t>
            </a:r>
            <a:r>
              <a:rPr lang="en-US" i="1" dirty="0" err="1"/>
              <a:t>Testamentum</a:t>
            </a:r>
            <a:r>
              <a:rPr lang="en-US" dirty="0"/>
              <a:t> 58: 4–5.</a:t>
            </a:r>
          </a:p>
          <a:p>
            <a:pPr marL="685800" indent="-685800"/>
            <a:r>
              <a:rPr lang="en-US" dirty="0"/>
              <a:t>Milner, W.</a:t>
            </a:r>
          </a:p>
          <a:p>
            <a:pPr marL="685800" indent="-457200">
              <a:tabLst>
                <a:tab pos="685800" algn="l"/>
              </a:tabLst>
            </a:pPr>
            <a:r>
              <a:rPr lang="en-US" dirty="0"/>
              <a:t>1887	</a:t>
            </a:r>
            <a:r>
              <a:rPr lang="en-US" dirty="0" err="1"/>
              <a:t>Kirjath-Jearim</a:t>
            </a:r>
            <a:r>
              <a:rPr lang="en-US" dirty="0"/>
              <a:t> and </a:t>
            </a:r>
            <a:r>
              <a:rPr lang="en-US" dirty="0" err="1"/>
              <a:t>Eben-Ezer</a:t>
            </a:r>
            <a:r>
              <a:rPr lang="en-US" dirty="0"/>
              <a:t>. </a:t>
            </a:r>
            <a:r>
              <a:rPr lang="en-US" i="1" dirty="0"/>
              <a:t>Palestine Exploration Quarterly</a:t>
            </a:r>
            <a:r>
              <a:rPr lang="en-US" dirty="0"/>
              <a:t> 19: 111.</a:t>
            </a:r>
          </a:p>
          <a:p>
            <a:pPr marL="685800" indent="-685800"/>
            <a:r>
              <a:rPr lang="en-US" dirty="0" err="1"/>
              <a:t>Na’aman</a:t>
            </a:r>
            <a:r>
              <a:rPr lang="en-US" dirty="0"/>
              <a:t>, N.</a:t>
            </a:r>
          </a:p>
          <a:p>
            <a:pPr marL="685800" indent="-457200">
              <a:tabLst>
                <a:tab pos="685800" algn="l"/>
              </a:tabLst>
            </a:pPr>
            <a:r>
              <a:rPr lang="en-US" dirty="0"/>
              <a:t>2005	</a:t>
            </a:r>
            <a:r>
              <a:rPr lang="en-US" i="1" dirty="0"/>
              <a:t>Ancient Israel and its Neighbors: Interaction and Counteraction: Collected Essays,</a:t>
            </a:r>
            <a:r>
              <a:rPr lang="en-US" dirty="0"/>
              <a:t> vol. 1. Winona Lake: </a:t>
            </a:r>
            <a:r>
              <a:rPr lang="en-US" dirty="0" err="1"/>
              <a:t>Eisenbrauns</a:t>
            </a:r>
            <a:r>
              <a:rPr lang="en-US" dirty="0"/>
              <a:t>.</a:t>
            </a:r>
          </a:p>
          <a:p>
            <a:pPr marL="685800" indent="-685800"/>
            <a:r>
              <a:rPr lang="en-US" dirty="0"/>
              <a:t>Rainey, A. F., and </a:t>
            </a:r>
            <a:r>
              <a:rPr lang="en-US" dirty="0" err="1"/>
              <a:t>Notley</a:t>
            </a:r>
            <a:r>
              <a:rPr lang="en-US" dirty="0"/>
              <a:t>, S. </a:t>
            </a:r>
          </a:p>
          <a:p>
            <a:pPr marL="685800" indent="-457200">
              <a:tabLst>
                <a:tab pos="685800" algn="l"/>
              </a:tabLst>
            </a:pPr>
            <a:r>
              <a:rPr lang="en-US" dirty="0"/>
              <a:t>2006	</a:t>
            </a:r>
            <a:r>
              <a:rPr lang="en-US" i="1" dirty="0"/>
              <a:t>The Sacred Bridge: Carta’s Atlas of the Biblical World</a:t>
            </a:r>
            <a:r>
              <a:rPr lang="en-US" dirty="0"/>
              <a:t>. Jerusalem: Carta.</a:t>
            </a:r>
          </a:p>
          <a:p>
            <a:pPr marL="685800" indent="-685800"/>
            <a:r>
              <a:rPr lang="en-US" dirty="0"/>
              <a:t>Robinson, E., and Smith, E. </a:t>
            </a:r>
          </a:p>
          <a:p>
            <a:pPr marL="685800" indent="-457200">
              <a:tabLst>
                <a:tab pos="685800" algn="l"/>
              </a:tabLst>
            </a:pPr>
            <a:r>
              <a:rPr lang="en-US" dirty="0"/>
              <a:t>1841	</a:t>
            </a:r>
            <a:r>
              <a:rPr lang="en-US" i="1" dirty="0"/>
              <a:t>Biblical Researches in Palestine</a:t>
            </a:r>
            <a:r>
              <a:rPr lang="en-US" dirty="0"/>
              <a:t>. Boston: Crocker &amp; Brewster.</a:t>
            </a:r>
          </a:p>
          <a:p>
            <a:pPr marL="685800" indent="-457200">
              <a:tabLst>
                <a:tab pos="685800" algn="l"/>
              </a:tabLst>
            </a:pPr>
            <a:r>
              <a:rPr lang="en-US" dirty="0"/>
              <a:t>1856	</a:t>
            </a:r>
            <a:r>
              <a:rPr lang="en-US" i="1" dirty="0"/>
              <a:t>Later Biblical Researches in Palestine</a:t>
            </a:r>
            <a:r>
              <a:rPr lang="en-US" dirty="0"/>
              <a:t>. Boston: Crocker &amp; Brewster.</a:t>
            </a:r>
          </a:p>
          <a:p>
            <a:pPr marL="685800" indent="-685800"/>
            <a:r>
              <a:rPr lang="en-US" dirty="0"/>
              <a:t>Simons, J. J.</a:t>
            </a:r>
          </a:p>
          <a:p>
            <a:pPr marL="685800" indent="-457200">
              <a:tabLst>
                <a:tab pos="685800" algn="l"/>
              </a:tabLst>
            </a:pPr>
            <a:r>
              <a:rPr lang="en-US" dirty="0"/>
              <a:t>1959	</a:t>
            </a:r>
            <a:r>
              <a:rPr lang="en-US" i="1" dirty="0"/>
              <a:t>The Geographical and Topographical Texts of the Old Testament</a:t>
            </a:r>
            <a:r>
              <a:rPr lang="en-US" dirty="0"/>
              <a:t>. Leiden: Brill.</a:t>
            </a:r>
          </a:p>
          <a:p>
            <a:pPr marL="685800" indent="-685800"/>
            <a:r>
              <a:rPr lang="en-US" dirty="0"/>
              <a:t>Vincent, H.</a:t>
            </a:r>
          </a:p>
          <a:p>
            <a:pPr marL="685800" indent="-457200">
              <a:tabLst>
                <a:tab pos="685800" algn="l"/>
              </a:tabLst>
            </a:pPr>
            <a:r>
              <a:rPr lang="en-US" dirty="0"/>
              <a:t>1907	</a:t>
            </a:r>
            <a:r>
              <a:rPr lang="en-US" i="1" dirty="0"/>
              <a:t>Canaan </a:t>
            </a:r>
            <a:r>
              <a:rPr lang="en-US" i="1" dirty="0" err="1"/>
              <a:t>d’après</a:t>
            </a:r>
            <a:r>
              <a:rPr lang="en-US" i="1" dirty="0"/>
              <a:t> </a:t>
            </a:r>
            <a:r>
              <a:rPr lang="en-US" i="1" dirty="0" err="1"/>
              <a:t>l’exploration</a:t>
            </a:r>
            <a:r>
              <a:rPr lang="en-US" i="1" dirty="0"/>
              <a:t> </a:t>
            </a:r>
            <a:r>
              <a:rPr lang="en-US" i="1" dirty="0" err="1"/>
              <a:t>récente</a:t>
            </a:r>
            <a:r>
              <a:rPr lang="en-US" dirty="0"/>
              <a:t>. J. </a:t>
            </a:r>
            <a:r>
              <a:rPr lang="en-US" dirty="0" err="1"/>
              <a:t>Gabalda</a:t>
            </a:r>
            <a:r>
              <a:rPr lang="en-US" dirty="0"/>
              <a:t>: Paris.</a:t>
            </a:r>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endParaRPr lang="en-US" dirty="0"/>
          </a:p>
          <a:p>
            <a:r>
              <a:rPr lang="en-US" dirty="0"/>
              <a:t>ws091914276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97320177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“trumpet” (Heb. </a:t>
            </a:r>
            <a:r>
              <a:rPr lang="en-US" i="1" dirty="0"/>
              <a:t>shofar</a:t>
            </a:r>
            <a:r>
              <a:rPr lang="en-US" dirty="0"/>
              <a:t>, </a:t>
            </a:r>
            <a:r>
              <a:rPr lang="he-IL" sz="1200" b="0" i="0" u="none" strike="noStrike" kern="1200" baseline="0" dirty="0">
                <a:solidFill>
                  <a:schemeClr val="tx1"/>
                </a:solidFill>
                <a:latin typeface="+mn-lt"/>
                <a:ea typeface="+mn-ea"/>
                <a:cs typeface="+mn-cs"/>
              </a:rPr>
              <a:t>שׁוֹפָר</a:t>
            </a:r>
            <a:r>
              <a:rPr lang="en-US" dirty="0"/>
              <a:t>) was likely a hollowed animal horn like the one shown here. </a:t>
            </a:r>
          </a:p>
          <a:p>
            <a:endParaRPr lang="en-US" dirty="0"/>
          </a:p>
          <a:p>
            <a:r>
              <a:rPr lang="en-US" dirty="0"/>
              <a:t>tb052201370</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shofar and manuscript were photographed in the Jewish Museum of Rome.</a:t>
            </a:r>
          </a:p>
          <a:p>
            <a:endParaRPr lang="en-US" dirty="0"/>
          </a:p>
          <a:p>
            <a:r>
              <a:rPr lang="en-US" dirty="0"/>
              <a:t>tb0518173839</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406933174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mat03283</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depicts men carrying a container on a pole, somewhat similar to the way the Lord required the Ark of the Covenant to be carried. This relief comes from ancient </a:t>
            </a:r>
            <a:r>
              <a:rPr lang="en-US" dirty="0" err="1"/>
              <a:t>Hadatu</a:t>
            </a:r>
            <a:r>
              <a:rPr lang="en-US" dirty="0"/>
              <a:t> in northern Syria. This basalt orthostat was photographed in the Bible Lands Museum in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mjb1904258099</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39326614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ea typeface="+mn-ea"/>
                <a:cs typeface="+mn-cs"/>
              </a:rPr>
              <a:t>This American Colony photograph was taken </a:t>
            </a:r>
            <a:r>
              <a:rPr lang="en-US" dirty="0">
                <a:cs typeface="Times New Roman" charset="0"/>
              </a:rPr>
              <a:t>between 1898 and 1946. See the next slide for labels.</a:t>
            </a:r>
          </a:p>
          <a:p>
            <a:pPr eaLnBrk="1" hangingPunct="1"/>
            <a:endParaRPr lang="en-US" dirty="0">
              <a:cs typeface="Times New Roman" charset="0"/>
            </a:endParaRPr>
          </a:p>
          <a:p>
            <a:pPr eaLnBrk="1" hangingPunct="1"/>
            <a:r>
              <a:rPr lang="en-US" dirty="0">
                <a:cs typeface="Times New Roman" charset="0"/>
              </a:rPr>
              <a:t>mat08433</a:t>
            </a:r>
            <a:endParaRPr lang="en-GB" dirty="0">
              <a:cs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ea typeface="+mn-ea"/>
                <a:cs typeface="+mn-cs"/>
              </a:rPr>
              <a:t>This American Colony photograph was taken </a:t>
            </a:r>
            <a:r>
              <a:rPr lang="en-US" dirty="0">
                <a:cs typeface="Times New Roman" charset="0"/>
              </a:rPr>
              <a:t>between 1898 and 1946.</a:t>
            </a:r>
          </a:p>
          <a:p>
            <a:pPr eaLnBrk="1" hangingPunct="1"/>
            <a:endParaRPr lang="en-US" dirty="0">
              <a:cs typeface="Times New Roman" charset="0"/>
            </a:endParaRPr>
          </a:p>
          <a:p>
            <a:pPr eaLnBrk="1" hangingPunct="1"/>
            <a:r>
              <a:rPr lang="en-US" dirty="0">
                <a:cs typeface="Times New Roman" charset="0"/>
              </a:rPr>
              <a:t>mat08433</a:t>
            </a:r>
            <a:endParaRPr lang="en-GB" dirty="0">
              <a:cs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205715386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woman at the window” is a common motif in biblical</a:t>
            </a:r>
            <a:r>
              <a:rPr lang="en-US" baseline="0" dirty="0"/>
              <a:t> literature and ancient Near Eastern art. In the Bible, the motif of the “woman at the window” occurs three times and in each case the woman looking out is about to experience something extremely negative. Sisera’s mother peered out of the window as she awaited the return of her assassinated son (</a:t>
            </a:r>
            <a:r>
              <a:rPr lang="en-US" baseline="0" dirty="0" err="1"/>
              <a:t>Judg</a:t>
            </a:r>
            <a:r>
              <a:rPr lang="en-US" baseline="0" dirty="0"/>
              <a:t> 5:28). Michal looked out of the window and later belittled David, which led to her barrenness (2 Sam 6:16-23; cf. her earlier connection with a window in 1 Sam 19:12). Jezebel painted her eyes and looked out the window to greet Jehu before she was thrown out of the window to her grisly death by her eunuchs (2 Kgs 9:30-33).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window shown in this photo is a reconstruction based on numerous depictions and even architectural elements recovered from the ancient Near East. The railing or balustrade is a notable feature, as is the set of recessed frames around the window. </a:t>
            </a:r>
            <a:r>
              <a:rPr lang="en-US" dirty="0"/>
              <a:t>This display was photographed at the Harvard Semitic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tb072811141</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283335152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limestone window railing or balustrade was</a:t>
            </a:r>
            <a:r>
              <a:rPr lang="en-US" baseline="0" dirty="0"/>
              <a:t> discovered in excavations at Ramat </a:t>
            </a:r>
            <a:r>
              <a:rPr lang="en-US" baseline="0" dirty="0" err="1"/>
              <a:t>Rahel</a:t>
            </a:r>
            <a:r>
              <a:rPr lang="en-US" baseline="0" dirty="0"/>
              <a:t>. In the centuries following David, Ramat </a:t>
            </a:r>
            <a:r>
              <a:rPr lang="en-US" baseline="0" dirty="0" err="1"/>
              <a:t>Rahel</a:t>
            </a:r>
            <a:r>
              <a:rPr lang="en-US" baseline="0" dirty="0"/>
              <a:t> was a royal residence for the kings of Judah. It is about 2.5 miles (4 km) south of the City of David. This balustrade</a:t>
            </a:r>
            <a:r>
              <a:rPr lang="en-US" dirty="0"/>
              <a:t> was photographed in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tb032014235</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283335152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British Museum.</a:t>
            </a:r>
          </a:p>
          <a:p>
            <a:endParaRPr lang="en-US" dirty="0"/>
          </a:p>
          <a:p>
            <a:r>
              <a:rPr lang="en-US" dirty="0"/>
              <a:t>tb112004015</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283335152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Bible Lands Museum in Jerusalem.</a:t>
            </a:r>
          </a:p>
          <a:p>
            <a:endParaRPr lang="en-US" dirty="0"/>
          </a:p>
          <a:p>
            <a:r>
              <a:rPr lang="en-US" dirty="0"/>
              <a:t>mjb1904257319</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2833351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Biblical and extrabiblical records indicate that the town of Kiriath-jearim was one of the more significant towns in the vicinity of Jerusalem, as it played a role in texts associated with the conquest/settlement, Judges, and the monarchy (e.g., Josh 9:17; 15:9;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18:12; 1 Sam 6:21–7:2; Neh 7:29; </a:t>
            </a:r>
            <a:r>
              <a:rPr lang="en-US" sz="1200" kern="1200" dirty="0" err="1">
                <a:solidFill>
                  <a:schemeClr val="tx1"/>
                </a:solidFill>
                <a:effectLst/>
                <a:latin typeface="+mn-lt"/>
                <a:ea typeface="+mn-ea"/>
                <a:cs typeface="+mn-cs"/>
              </a:rPr>
              <a:t>Jer</a:t>
            </a:r>
            <a:r>
              <a:rPr lang="en-US" sz="1200" kern="1200" dirty="0">
                <a:solidFill>
                  <a:schemeClr val="tx1"/>
                </a:solidFill>
                <a:effectLst/>
                <a:latin typeface="+mn-lt"/>
                <a:ea typeface="+mn-ea"/>
                <a:cs typeface="+mn-cs"/>
              </a:rPr>
              <a:t> 26:20; Shishak Karnak Itinerary no. 25). The ancient site was briefly surveyed and excavated in the early 20th century. G. Barkay carried out a salvage excavation in 1995 before the construction of a guest house on the campus of the Church of Our Lady of the Ark of the Covenant. In 2014, B. </a:t>
            </a:r>
            <a:r>
              <a:rPr lang="en-US" sz="1200" kern="1200" dirty="0" err="1">
                <a:solidFill>
                  <a:schemeClr val="tx1"/>
                </a:solidFill>
                <a:effectLst/>
                <a:latin typeface="+mn-lt"/>
                <a:ea typeface="+mn-ea"/>
                <a:cs typeface="+mn-cs"/>
              </a:rPr>
              <a:t>Zissu</a:t>
            </a:r>
            <a:r>
              <a:rPr lang="en-US" sz="1200" kern="1200" dirty="0">
                <a:solidFill>
                  <a:schemeClr val="tx1"/>
                </a:solidFill>
                <a:effectLst/>
                <a:latin typeface="+mn-lt"/>
                <a:ea typeface="+mn-ea"/>
                <a:cs typeface="+mn-cs"/>
              </a:rPr>
              <a:t> and C. McKinny surveyed the site in order to determine the periods of occupation on the tell.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preliminary evidence from Barkay’s excavation</a:t>
            </a:r>
            <a:r>
              <a:rPr lang="en-US" sz="1200" kern="1200" baseline="0" dirty="0">
                <a:solidFill>
                  <a:schemeClr val="tx1"/>
                </a:solidFill>
                <a:effectLst/>
                <a:latin typeface="+mn-lt"/>
                <a:ea typeface="+mn-ea"/>
                <a:cs typeface="+mn-cs"/>
              </a:rPr>
              <a:t> and the </a:t>
            </a:r>
            <a:r>
              <a:rPr lang="en-US" sz="1200" kern="1200" dirty="0">
                <a:solidFill>
                  <a:schemeClr val="tx1"/>
                </a:solidFill>
                <a:effectLst/>
                <a:latin typeface="+mn-lt"/>
                <a:ea typeface="+mn-ea"/>
                <a:cs typeface="+mn-cs"/>
              </a:rPr>
              <a:t>surface survey of the site sheds light on the periods of occupation at </a:t>
            </a:r>
            <a:r>
              <a:rPr lang="en-US" sz="1200" kern="1200" dirty="0" err="1">
                <a:solidFill>
                  <a:schemeClr val="tx1"/>
                </a:solidFill>
                <a:effectLst/>
                <a:latin typeface="+mn-lt"/>
                <a:ea typeface="+mn-ea"/>
                <a:cs typeface="+mn-cs"/>
              </a:rPr>
              <a:t>Deir</a:t>
            </a:r>
            <a:r>
              <a:rPr lang="en-US" sz="1200" kern="1200" dirty="0">
                <a:solidFill>
                  <a:schemeClr val="tx1"/>
                </a:solidFill>
                <a:effectLst/>
                <a:latin typeface="+mn-lt"/>
                <a:ea typeface="+mn-ea"/>
                <a:cs typeface="+mn-cs"/>
              </a:rPr>
              <a:t> el-‘Azar. Barkay’s excavation provides evidence that corroborates the periods of Cooke’s survey in the 1920s and adds new indications of habitation from the Neolithic, Early Bronze II–III, Middle Bronze, Late Bronze, Iron I, Iron IIA, Persian, Hellenistic, Late Arab, Early Arab, Crusader, and Ottoman periods. During the Roman period, it appears that the area around the spring in </a:t>
            </a:r>
            <a:r>
              <a:rPr lang="en-US" sz="1200" kern="1200" dirty="0" err="1">
                <a:solidFill>
                  <a:schemeClr val="tx1"/>
                </a:solidFill>
                <a:effectLst/>
                <a:latin typeface="+mn-lt"/>
                <a:ea typeface="+mn-ea"/>
                <a:cs typeface="+mn-cs"/>
              </a:rPr>
              <a:t>Kuryet</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Enab</a:t>
            </a:r>
            <a:r>
              <a:rPr lang="en-US" sz="1200" kern="1200" dirty="0">
                <a:solidFill>
                  <a:schemeClr val="tx1"/>
                </a:solidFill>
                <a:effectLst/>
                <a:latin typeface="+mn-lt"/>
                <a:ea typeface="+mn-ea"/>
                <a:cs typeface="+mn-cs"/>
              </a:rPr>
              <a:t> became an important occupational zone (as noted by the 10th Roman Legion inscription), although the tell continued to be part of the settled area in the region (as noted by the “Imperator” inscription). The imperial nature of these remains probably underscores the significance of the route during the Roman period.</a:t>
            </a:r>
          </a:p>
          <a:p>
            <a:endParaRPr lang="en-US" sz="1200" kern="1200" dirty="0">
              <a:solidFill>
                <a:schemeClr val="tx1"/>
              </a:solidFill>
              <a:effectLst/>
              <a:latin typeface="+mn-lt"/>
              <a:ea typeface="+mn-ea"/>
              <a:cs typeface="+mn-cs"/>
            </a:endParaRPr>
          </a:p>
          <a:p>
            <a:r>
              <a:rPr lang="nl-NL" dirty="0"/>
              <a:t>ws012915371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01952307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in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tb0927194626</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283335152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in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tb0927194630</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283335152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discovered at the ancient of </a:t>
            </a:r>
            <a:r>
              <a:rPr lang="en-US" dirty="0" err="1"/>
              <a:t>Kamilari</a:t>
            </a:r>
            <a:r>
              <a:rPr lang="en-US" dirty="0"/>
              <a:t>, on the island of Crete. It was photographed at the Heraklion Museum.</a:t>
            </a:r>
          </a:p>
          <a:p>
            <a:endParaRPr lang="en-US" dirty="0"/>
          </a:p>
          <a:p>
            <a:r>
              <a:rPr lang="en-US" dirty="0"/>
              <a:t>tb041504173</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381703068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Israel</a:t>
            </a:r>
            <a:r>
              <a:rPr lang="en-US" baseline="0" dirty="0"/>
              <a:t> Museum</a:t>
            </a:r>
            <a:r>
              <a:rPr lang="en-US" dirty="0"/>
              <a:t>.</a:t>
            </a:r>
          </a:p>
          <a:p>
            <a:endParaRPr lang="en-US" dirty="0"/>
          </a:p>
          <a:p>
            <a:r>
              <a:rPr lang="en-US" dirty="0"/>
              <a:t>adr1306213105</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381703068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which may be intended to represent</a:t>
            </a:r>
            <a:r>
              <a:rPr lang="en-US" baseline="0" dirty="0"/>
              <a:t> a faun, was discovered in the atrium of the House of the Faun at Pompeii. Although it is nearly a millennium later than the time of David, it captures the spirit of his celebration before God. This statue was photographed at the </a:t>
            </a:r>
            <a:r>
              <a:rPr lang="en-US" dirty="0"/>
              <a:t>Naples Archaeological Museum. </a:t>
            </a:r>
            <a:r>
              <a:rPr lang="en-US" baseline="0" dirty="0"/>
              <a:t>A removable graphic has been added to avoid causing surprise or offense.</a:t>
            </a:r>
            <a:endParaRPr lang="en-US" dirty="0"/>
          </a:p>
          <a:p>
            <a:endParaRPr lang="en-US" dirty="0"/>
          </a:p>
          <a:p>
            <a:r>
              <a:rPr lang="en-US" dirty="0"/>
              <a:t>tb0515170660</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381703068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model of the Ark of the Covenant</a:t>
            </a:r>
            <a:r>
              <a:rPr lang="en-US" baseline="0" dirty="0"/>
              <a:t> was photographed at the tabernacle model located in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tb052208375</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354419702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seems likely that the ark would have been kept</a:t>
            </a:r>
            <a:r>
              <a:rPr lang="en-US" baseline="0" dirty="0"/>
              <a:t> in the vicinity of David’s residence in Jerusalem. In fact, it may have eventually been transferred to his palace (cf. 2 Chr 8:11). David’s palace was likely located at the north end of the City of David, as illustrated on this topographical map. </a:t>
            </a:r>
            <a:r>
              <a:rPr lang="en-US" sz="1200" b="0" i="0" kern="1200" dirty="0">
                <a:solidFill>
                  <a:schemeClr val="tx1"/>
                </a:solidFill>
                <a:effectLst/>
                <a:latin typeface="+mn-lt"/>
                <a:ea typeface="+mn-ea"/>
                <a:cs typeface="+mn-cs"/>
              </a:rPr>
              <a:t>This American Colony photograph was taken between 1934 and 1939.</a:t>
            </a:r>
            <a:r>
              <a:rPr lang="en-US" baseline="0" dirty="0"/>
              <a:t> The next slide includes labels.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mat03661</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seems likely that the ark would have been kept</a:t>
            </a:r>
            <a:r>
              <a:rPr lang="en-US" baseline="0" dirty="0"/>
              <a:t> in the vicinity of David’s residence in Jerusalem. In fact, it may have eventually been transferred to his palace (cf. 2 Chr 8:11). David’s palace was likely located at the north end of the City of David, as illustrated on this topographical map. </a:t>
            </a:r>
            <a:r>
              <a:rPr lang="en-US" sz="1200" b="0" i="0" kern="1200" dirty="0">
                <a:solidFill>
                  <a:schemeClr val="tx1"/>
                </a:solidFill>
                <a:effectLst/>
                <a:latin typeface="+mn-lt"/>
                <a:ea typeface="+mn-ea"/>
                <a:cs typeface="+mn-cs"/>
              </a:rPr>
              <a:t>This American Colony photograph was taken between 1934 and 1939.</a:t>
            </a:r>
            <a:r>
              <a:rPr lang="en-US" baseline="0" dirty="0"/>
              <a: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mat03661</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not stated</a:t>
            </a:r>
            <a:r>
              <a:rPr lang="en-US" baseline="0" dirty="0"/>
              <a:t> why David placed the ark in a tent rather than into his palace. Two possibilities are</a:t>
            </a:r>
            <a:r>
              <a:rPr lang="en-US" dirty="0"/>
              <a:t> considered most likely.</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a:t>
            </a:r>
          </a:p>
          <a:p>
            <a:pPr marR="0" algn="l" defTabSz="914400" rtl="0" eaLnBrk="1" fontAlgn="auto" latinLnBrk="0" hangingPunct="1">
              <a:lnSpc>
                <a:spcPct val="100000"/>
              </a:lnSpc>
              <a:spcBef>
                <a:spcPts val="0"/>
              </a:spcBef>
              <a:spcAft>
                <a:spcPts val="0"/>
              </a:spcAft>
              <a:buClrTx/>
              <a:buSzTx/>
              <a:tabLst/>
              <a:defRPr/>
            </a:pPr>
            <a:r>
              <a:rPr lang="en-US" baseline="0" dirty="0"/>
              <a:t>(1) David’s palace may not have been completed yet. Although it is stated earlier that Hiram of Tyre built David an expensive house (2 Sam 5:11), this section does not appear to be chronologically ordered, and it is possible that David’s palace was still under construction (it took Solomon 13 years to build his palace; 1 Kgs 7:1). The tent may have been a temporary measure until the ark could be brought into the palace, which would also explain the later statement that the ark had been in David’s house (2 </a:t>
            </a:r>
            <a:r>
              <a:rPr lang="en-US" baseline="0" dirty="0" err="1"/>
              <a:t>Chr</a:t>
            </a:r>
            <a:r>
              <a:rPr lang="en-US" baseline="0" dirty="0"/>
              <a:t> 8:11).</a:t>
            </a:r>
          </a:p>
          <a:p>
            <a:pPr marR="0" algn="l" defTabSz="914400" rtl="0" eaLnBrk="1" fontAlgn="auto" latinLnBrk="0" hangingPunct="1">
              <a:lnSpc>
                <a:spcPct val="100000"/>
              </a:lnSpc>
              <a:spcBef>
                <a:spcPts val="0"/>
              </a:spcBef>
              <a:spcAft>
                <a:spcPts val="0"/>
              </a:spcAft>
              <a:buClrTx/>
              <a:buSzTx/>
              <a:tabLst/>
              <a:defRPr/>
            </a:pPr>
            <a:endParaRPr lang="en-US" baseline="0" dirty="0"/>
          </a:p>
          <a:p>
            <a:pPr marR="0" algn="l" defTabSz="914400" rtl="0" eaLnBrk="1" fontAlgn="auto" latinLnBrk="0" hangingPunct="1">
              <a:lnSpc>
                <a:spcPct val="100000"/>
              </a:lnSpc>
              <a:spcBef>
                <a:spcPts val="0"/>
              </a:spcBef>
              <a:spcAft>
                <a:spcPts val="0"/>
              </a:spcAft>
              <a:buClrTx/>
              <a:buSzTx/>
              <a:tabLst/>
              <a:defRPr/>
            </a:pPr>
            <a:r>
              <a:rPr lang="en-US" dirty="0"/>
              <a:t>(2) </a:t>
            </a:r>
            <a:r>
              <a:rPr lang="en-US" baseline="0" dirty="0"/>
              <a:t>David may have wished to emulate the setting of the tabernacle, which had been the home of the ark for many centuries. It is apparent that the tabernacle survived the destruction of Shiloh, for it was eventually placed in the Solomonic temple (1 Kgs 8:4) along with the ark (cf. 1 </a:t>
            </a:r>
            <a:r>
              <a:rPr lang="en-US" baseline="0" dirty="0" err="1"/>
              <a:t>Chr</a:t>
            </a:r>
            <a:r>
              <a:rPr lang="en-US" baseline="0" dirty="0"/>
              <a:t> 21:29), but for reasons that are not immediately clear, the tabernacle was not moved to Jerusalem at this time.</a:t>
            </a:r>
          </a:p>
          <a:p>
            <a:pPr marR="0" algn="l" defTabSz="914400" rtl="0" eaLnBrk="1" fontAlgn="auto" latinLnBrk="0" hangingPunct="1">
              <a:lnSpc>
                <a:spcPct val="100000"/>
              </a:lnSpc>
              <a:spcBef>
                <a:spcPts val="0"/>
              </a:spcBef>
              <a:spcAft>
                <a:spcPts val="0"/>
              </a:spcAft>
              <a:buClrTx/>
              <a:buSzTx/>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Since no other</a:t>
            </a:r>
            <a:r>
              <a:rPr lang="en-US" baseline="0" dirty="0"/>
              <a:t> description is given, it is impossible to know how large the tent was or how it may have looked. </a:t>
            </a:r>
            <a:r>
              <a:rPr lang="en-US" dirty="0"/>
              <a:t>The</a:t>
            </a:r>
            <a:r>
              <a:rPr lang="en-US" baseline="0" dirty="0"/>
              <a:t> tent in this photo is made of sheep and goat hair, which could easily reflect the tent David put up to house the ark. This tent</a:t>
            </a:r>
            <a:r>
              <a:rPr lang="en-US" dirty="0"/>
              <a:t> was photographed at the UAE Heritage Village in Abu Dhabi.</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tb051017145</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Presumably the purpose of the tent was</a:t>
            </a:r>
            <a:r>
              <a:rPr lang="en-US" baseline="0" dirty="0"/>
              <a:t> to protect the ark from the elements as well as to prevent people from looking directly upon it. This American Colony photo was taken in 1921</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mat00785</a:t>
            </a: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streets are located in the Baka neighborhood, south of the Old City.</a:t>
            </a:r>
          </a:p>
          <a:p>
            <a:endParaRPr lang="en-US" dirty="0"/>
          </a:p>
          <a:p>
            <a:r>
              <a:rPr lang="en-US" dirty="0"/>
              <a:t>lbd102218488</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425688110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tent was distinct from the tabernacle. The tabernacle escaped</a:t>
            </a:r>
            <a:r>
              <a:rPr lang="en-US" baseline="0" dirty="0"/>
              <a:t> the destruction of Shiloh, following the events of 1 Samuel 4 (cf. Ps 78:60; </a:t>
            </a:r>
            <a:r>
              <a:rPr lang="en-US" baseline="0" dirty="0" err="1"/>
              <a:t>Jer</a:t>
            </a:r>
            <a:r>
              <a:rPr lang="en-US" baseline="0" dirty="0"/>
              <a:t> 7:12-14; 26:6, 9). The tabernacle appears to have been located at Nob when David fled from Saul (1 Sam 21). It had been moved to Gibeon by late in the reign of David (1 Chr 21:29) and remained there at the start of Solomon’s reign (1 Kgs 3:4). This full-size model of the tabernacle and its courtyard was photographed at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bwb032300501</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the same model shown on the previous slide, though at a different location within Timna Park.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tb030807088e</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nature and number of offerings given is not specified, other than that</a:t>
            </a:r>
            <a:r>
              <a:rPr lang="en-US" baseline="0" dirty="0"/>
              <a:t> it included both burnt and peace offerings. This photo from a Passover celebration of the Samaritans includes a number of sheep that have been killed in preparation for sacrifice.</a:t>
            </a:r>
          </a:p>
          <a:p>
            <a:endParaRPr lang="en-US" dirty="0"/>
          </a:p>
          <a:p>
            <a:r>
              <a:rPr lang="en-US" dirty="0"/>
              <a:t>tb041106729</a:t>
            </a:r>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397281446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was common for animals to be bound before</a:t>
            </a:r>
            <a:r>
              <a:rPr lang="en-US" baseline="0" dirty="0"/>
              <a:t> they were sacrificed, as is the case with the goat depicted in this photo. </a:t>
            </a:r>
            <a:r>
              <a:rPr lang="en-US" dirty="0"/>
              <a:t>This image comes from The Metropolitan Museum of Art and is in the public domain. Source: https://www.metmuseum.org/art/collection/search/248270</a:t>
            </a:r>
          </a:p>
          <a:p>
            <a:endParaRPr lang="en-US" dirty="0"/>
          </a:p>
          <a:p>
            <a:r>
              <a:rPr lang="en-US" dirty="0"/>
              <a:t>met248270</a:t>
            </a:r>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397281446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Offerings could also include a variety of other objects</a:t>
            </a:r>
            <a:r>
              <a:rPr lang="en-US" baseline="0" dirty="0"/>
              <a:t>. The objects carried by this group of Egyptian worshippers includes food (beer, bread, meat), linen cloth, and a libation vessel. </a:t>
            </a:r>
            <a:r>
              <a:rPr lang="en-US" dirty="0"/>
              <a:t>This image comes from The Metropolitan Museum of Art in New York City and is in the public domain. Source:</a:t>
            </a:r>
            <a:r>
              <a:rPr lang="en-US" baseline="0" dirty="0"/>
              <a:t> https://www.metmuseum.org/art/collection/search/544125</a:t>
            </a:r>
          </a:p>
          <a:p>
            <a:endParaRPr lang="en-US" baseline="0" dirty="0"/>
          </a:p>
          <a:p>
            <a:r>
              <a:rPr lang="en-US" baseline="0" dirty="0"/>
              <a:t>met544125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397281446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amulet shown here is inscribed with the text of the priestly blessing recorded in Numbers 6:24-26, and it is the oldest known portion of Scripture found to date. It originally had the phrase “May Yahweh bless you, may Yahweh keep you” (</a:t>
            </a:r>
            <a:r>
              <a:rPr lang="he-IL" dirty="0"/>
              <a:t>יברכך</a:t>
            </a:r>
            <a:r>
              <a:rPr lang="he-IL" baseline="0" dirty="0"/>
              <a:t> יהוה ישמרך יהוה</a:t>
            </a:r>
            <a:r>
              <a:rPr lang="en-US" dirty="0"/>
              <a:t>), a blessing that could have been cited by David at this time</a:t>
            </a:r>
            <a:r>
              <a:rPr lang="en-US" baseline="0" dirty="0"/>
              <a:t>. </a:t>
            </a:r>
            <a:r>
              <a:rPr lang="en-US" dirty="0"/>
              <a:t>This artifact was discovered in a tomb at the site of Ketef Hinnom on the western slope of the Hinnom Valley,</a:t>
            </a:r>
            <a:r>
              <a:rPr lang="en-US" baseline="0" dirty="0"/>
              <a:t> southwest of Jerusalem’s Old City, and </a:t>
            </a:r>
            <a:r>
              <a:rPr lang="en-US" dirty="0"/>
              <a:t>was photographed in the Israel Museum. The next slide includes highlights</a:t>
            </a:r>
            <a:r>
              <a:rPr lang="en-US" baseline="0" dirty="0"/>
              <a:t> for the blessing.</a:t>
            </a:r>
          </a:p>
          <a:p>
            <a:endParaRPr lang="en-US" dirty="0"/>
          </a:p>
          <a:p>
            <a:r>
              <a:rPr lang="en-US" dirty="0" smtClean="0"/>
              <a:t>adr1806199660c</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amulet shown here is inscribed with the text of the priestly blessing recorded in Numbers 6:24-26, and it is the oldest known portion of Scripture found to date. It originally had the phrase “May Yahweh bless you, may Yahweh keep you” (</a:t>
            </a:r>
            <a:r>
              <a:rPr lang="he-IL" dirty="0"/>
              <a:t>יברכך</a:t>
            </a:r>
            <a:r>
              <a:rPr lang="he-IL" baseline="0" dirty="0"/>
              <a:t> יהוה ישמרך יהוה</a:t>
            </a:r>
            <a:r>
              <a:rPr lang="en-US" dirty="0"/>
              <a:t>), a blessing that could have been cited by David at this time</a:t>
            </a:r>
            <a:r>
              <a:rPr lang="en-US" baseline="0" dirty="0"/>
              <a:t>. </a:t>
            </a:r>
            <a:r>
              <a:rPr lang="en-US" dirty="0"/>
              <a:t>This artifact was discovered in a tomb at the site of Ketef Hinnom on the western slope of the Hinnom Valley,</a:t>
            </a:r>
            <a:r>
              <a:rPr lang="en-US" baseline="0" dirty="0"/>
              <a:t> southwest of Jerusalem’s Old City, and </a:t>
            </a:r>
            <a:r>
              <a:rPr lang="en-US" dirty="0"/>
              <a:t>was photographed in the Israel Museum. The verb “may he bless you” (Heb. </a:t>
            </a:r>
            <a:r>
              <a:rPr lang="he-IL" dirty="0"/>
              <a:t>יברך</a:t>
            </a:r>
            <a:r>
              <a:rPr lang="en-US" dirty="0"/>
              <a:t>)</a:t>
            </a:r>
            <a:r>
              <a:rPr lang="en-US" baseline="0" dirty="0"/>
              <a:t> is highlighted in blue, followed by the subject “Yahweh” (Heb. </a:t>
            </a:r>
            <a:r>
              <a:rPr lang="he-IL" baseline="0" dirty="0"/>
              <a:t>יהוה</a:t>
            </a:r>
            <a:r>
              <a:rPr lang="en-US" baseline="0" dirty="0"/>
              <a:t>) in yellow, then the verb “may he keep you” (Heb. </a:t>
            </a:r>
            <a:r>
              <a:rPr lang="he-IL" baseline="0" dirty="0"/>
              <a:t>ישמרך</a:t>
            </a:r>
            <a:r>
              <a:rPr lang="en-US" baseline="0" dirty="0"/>
              <a:t>) in white, followed by its subject, “Yahweh” (Heb. </a:t>
            </a:r>
            <a:r>
              <a:rPr lang="he-IL" baseline="0" dirty="0"/>
              <a:t>יהוה</a:t>
            </a:r>
            <a:r>
              <a:rPr lang="en-US" baseline="0" dirty="0"/>
              <a:t>) in yellow. An editable version is included behind this graphic for those who may wish to change it.</a:t>
            </a:r>
            <a:endParaRPr lang="en-US" dirty="0"/>
          </a:p>
          <a:p>
            <a:endParaRPr lang="en-US" dirty="0"/>
          </a:p>
          <a:p>
            <a:r>
              <a:rPr lang="en-US" dirty="0" smtClean="0"/>
              <a:t>adr1806199660c</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146</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David generously provided for those who came to celebrate</a:t>
            </a:r>
            <a:r>
              <a:rPr lang="en-US" sz="1200" b="0" i="0" kern="1200" baseline="0" dirty="0">
                <a:solidFill>
                  <a:schemeClr val="tx1"/>
                </a:solidFill>
                <a:effectLst/>
                <a:latin typeface="+mn-lt"/>
                <a:ea typeface="+mn-ea"/>
                <a:cs typeface="+mn-cs"/>
              </a:rPr>
              <a:t> the arrival of the ark in Jerusalem. The “loaf of bread” (Heb. </a:t>
            </a:r>
            <a:r>
              <a:rPr lang="en-US" sz="1200" b="0" i="1" kern="1200" baseline="0" dirty="0" err="1">
                <a:solidFill>
                  <a:schemeClr val="tx1"/>
                </a:solidFill>
                <a:effectLst/>
                <a:latin typeface="+mn-lt"/>
                <a:ea typeface="+mn-ea"/>
                <a:cs typeface="+mn-cs"/>
              </a:rPr>
              <a:t>challath</a:t>
            </a:r>
            <a:r>
              <a:rPr lang="en-US" sz="1200" b="0" i="1" kern="1200" baseline="0" dirty="0">
                <a:solidFill>
                  <a:schemeClr val="tx1"/>
                </a:solidFill>
                <a:effectLst/>
                <a:latin typeface="+mn-lt"/>
                <a:ea typeface="+mn-ea"/>
                <a:cs typeface="+mn-cs"/>
              </a:rPr>
              <a:t> </a:t>
            </a:r>
            <a:r>
              <a:rPr lang="en-US" sz="1200" b="0" i="1" kern="1200" baseline="0" dirty="0" err="1">
                <a:solidFill>
                  <a:schemeClr val="tx1"/>
                </a:solidFill>
                <a:effectLst/>
                <a:latin typeface="+mn-lt"/>
                <a:ea typeface="+mn-ea"/>
                <a:cs typeface="+mn-cs"/>
              </a:rPr>
              <a:t>lechem</a:t>
            </a:r>
            <a:r>
              <a:rPr lang="en-US" sz="1200" b="0" i="0" kern="1200" baseline="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חַלַּת לֶחֶם</a:t>
            </a:r>
            <a:r>
              <a:rPr lang="en-US" sz="1200" b="0" i="0" kern="1200" baseline="0" dirty="0">
                <a:solidFill>
                  <a:schemeClr val="tx1"/>
                </a:solidFill>
                <a:effectLst/>
                <a:latin typeface="+mn-lt"/>
                <a:ea typeface="+mn-ea"/>
                <a:cs typeface="+mn-cs"/>
              </a:rPr>
              <a:t>) may have been similar to the pita-like loaves in this photo.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mat01247</a:t>
            </a:r>
          </a:p>
        </p:txBody>
      </p:sp>
      <p:sp>
        <p:nvSpPr>
          <p:cNvPr id="4" name="Slide Number Placeholder 3"/>
          <p:cNvSpPr>
            <a:spLocks noGrp="1"/>
          </p:cNvSpPr>
          <p:nvPr>
            <p:ph type="sldNum" sz="quarter" idx="10"/>
          </p:nvPr>
        </p:nvSpPr>
        <p:spPr/>
        <p:txBody>
          <a:bodyPr/>
          <a:lstStyle/>
          <a:p>
            <a:fld id="{4E4946A3-FD68-4E77-9DEF-1E7536A4AD96}" type="slidenum">
              <a:rPr lang="en-US" smtClean="0"/>
              <a:t>147</a:t>
            </a:fld>
            <a:endParaRPr lang="en-US"/>
          </a:p>
        </p:txBody>
      </p:sp>
    </p:spTree>
    <p:extLst>
      <p:ext uri="{BB962C8B-B14F-4D97-AF65-F5344CB8AC3E}">
        <p14:creationId xmlns:p14="http://schemas.microsoft.com/office/powerpoint/2010/main" val="256471478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word translated here “portion of meat” (Heb. </a:t>
            </a:r>
            <a:r>
              <a:rPr lang="en-US" sz="1200" b="0" i="1" kern="1200" dirty="0" err="1">
                <a:solidFill>
                  <a:schemeClr val="tx1"/>
                </a:solidFill>
                <a:effectLst/>
                <a:latin typeface="+mn-lt"/>
                <a:ea typeface="+mn-ea"/>
                <a:cs typeface="+mn-cs"/>
              </a:rPr>
              <a:t>eshpar</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אֶשְׁפָּר</a:t>
            </a:r>
            <a:r>
              <a:rPr lang="en-US" sz="1200" b="0" i="0" kern="1200" dirty="0">
                <a:solidFill>
                  <a:schemeClr val="tx1"/>
                </a:solidFill>
                <a:effectLst/>
                <a:latin typeface="+mn-lt"/>
                <a:ea typeface="+mn-ea"/>
                <a:cs typeface="+mn-cs"/>
              </a:rPr>
              <a:t>) appears only twice in the Hebrew Bible, and its meaning is somewhat uncertain. While some versions take</a:t>
            </a:r>
            <a:r>
              <a:rPr lang="en-US" sz="1200" b="0" i="0" kern="1200" baseline="0" dirty="0">
                <a:solidFill>
                  <a:schemeClr val="tx1"/>
                </a:solidFill>
                <a:effectLst/>
                <a:latin typeface="+mn-lt"/>
                <a:ea typeface="+mn-ea"/>
                <a:cs typeface="+mn-cs"/>
              </a:rPr>
              <a:t> it to be a cake of dates, such an understanding would leave the provisions without any reference to meat, which would seem unusual given that sacrifice of animals was taking place. This may be reason to understand it as a portion of meat (so ESV, NRSV, CJB), despite the fact that the more common word for meat (Heb. </a:t>
            </a:r>
            <a:r>
              <a:rPr lang="en-US" sz="1200" b="0" i="1" kern="1200" baseline="0" dirty="0" err="1">
                <a:solidFill>
                  <a:schemeClr val="tx1"/>
                </a:solidFill>
                <a:effectLst/>
                <a:latin typeface="+mn-lt"/>
                <a:ea typeface="+mn-ea"/>
                <a:cs typeface="+mn-cs"/>
              </a:rPr>
              <a:t>basar</a:t>
            </a:r>
            <a:r>
              <a:rPr lang="en-US" sz="1200" b="0" i="0" kern="1200" baseline="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בָּשָׂר</a:t>
            </a:r>
            <a:r>
              <a:rPr lang="en-US" sz="1200" b="0" i="0" kern="1200" baseline="0" dirty="0">
                <a:solidFill>
                  <a:schemeClr val="tx1"/>
                </a:solidFill>
                <a:effectLst/>
                <a:latin typeface="+mn-lt"/>
                <a:ea typeface="+mn-ea"/>
                <a:cs typeface="+mn-cs"/>
              </a:rPr>
              <a:t>) is not used here.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mat01249</a:t>
            </a:r>
          </a:p>
        </p:txBody>
      </p:sp>
      <p:sp>
        <p:nvSpPr>
          <p:cNvPr id="4" name="Slide Number Placeholder 3"/>
          <p:cNvSpPr>
            <a:spLocks noGrp="1"/>
          </p:cNvSpPr>
          <p:nvPr>
            <p:ph type="sldNum" sz="quarter" idx="10"/>
          </p:nvPr>
        </p:nvSpPr>
        <p:spPr/>
        <p:txBody>
          <a:bodyPr/>
          <a:lstStyle/>
          <a:p>
            <a:fld id="{4E4946A3-FD68-4E77-9DEF-1E7536A4AD96}" type="slidenum">
              <a:rPr lang="en-US" smtClean="0"/>
              <a:t>148</a:t>
            </a:fld>
            <a:endParaRPr lang="en-US"/>
          </a:p>
        </p:txBody>
      </p:sp>
    </p:spTree>
    <p:extLst>
      <p:ext uri="{BB962C8B-B14F-4D97-AF65-F5344CB8AC3E}">
        <p14:creationId xmlns:p14="http://schemas.microsoft.com/office/powerpoint/2010/main" val="256471478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noted above, some versions understand the word translated here “portion of meat” (Heb. </a:t>
            </a:r>
            <a:r>
              <a:rPr lang="en-US" sz="1200" b="0" i="1" kern="1200" dirty="0" err="1">
                <a:solidFill>
                  <a:schemeClr val="tx1"/>
                </a:solidFill>
                <a:effectLst/>
                <a:latin typeface="+mn-lt"/>
                <a:ea typeface="+mn-ea"/>
                <a:cs typeface="+mn-cs"/>
              </a:rPr>
              <a:t>eshpar</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אֶשְׁפָּר</a:t>
            </a:r>
            <a:r>
              <a:rPr lang="en-US" sz="1200" b="0" i="0" kern="1200" dirty="0">
                <a:solidFill>
                  <a:schemeClr val="tx1"/>
                </a:solidFill>
                <a:effectLst/>
                <a:latin typeface="+mn-lt"/>
                <a:ea typeface="+mn-ea"/>
                <a:cs typeface="+mn-cs"/>
              </a:rPr>
              <a:t>) to refer to a cake of dates (so CSB, NASB, NIV).</a:t>
            </a:r>
          </a:p>
          <a:p>
            <a:endParaRPr lang="en-US" sz="1200" b="0" i="0" kern="1200" dirty="0">
              <a:solidFill>
                <a:schemeClr val="tx1"/>
              </a:solidFill>
              <a:effectLst/>
              <a:latin typeface="+mn-lt"/>
              <a:ea typeface="+mn-ea"/>
              <a:cs typeface="+mn-cs"/>
            </a:endParaRPr>
          </a:p>
          <a:p>
            <a:r>
              <a:rPr lang="en-US" dirty="0"/>
              <a:t>gs090094c33</a:t>
            </a:r>
          </a:p>
        </p:txBody>
      </p:sp>
      <p:sp>
        <p:nvSpPr>
          <p:cNvPr id="4" name="Slide Number Placeholder 3"/>
          <p:cNvSpPr>
            <a:spLocks noGrp="1"/>
          </p:cNvSpPr>
          <p:nvPr>
            <p:ph type="sldNum" sz="quarter" idx="10"/>
          </p:nvPr>
        </p:nvSpPr>
        <p:spPr/>
        <p:txBody>
          <a:bodyPr/>
          <a:lstStyle/>
          <a:p>
            <a:fld id="{4E4946A3-FD68-4E77-9DEF-1E7536A4AD96}" type="slidenum">
              <a:rPr lang="en-US" smtClean="0"/>
              <a:t>149</a:t>
            </a:fld>
            <a:endParaRPr lang="en-US"/>
          </a:p>
        </p:txBody>
      </p:sp>
    </p:spTree>
    <p:extLst>
      <p:ext uri="{BB962C8B-B14F-4D97-AF65-F5344CB8AC3E}">
        <p14:creationId xmlns:p14="http://schemas.microsoft.com/office/powerpoint/2010/main" val="2564714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was photographed at the model of the tabernacle in Timna Park, southern Israel.</a:t>
            </a:r>
          </a:p>
          <a:p>
            <a:endParaRPr lang="en-US" dirty="0"/>
          </a:p>
          <a:p>
            <a:r>
              <a:rPr lang="en-US" dirty="0"/>
              <a:t>tb052208375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display of dates, which</a:t>
            </a:r>
            <a:r>
              <a:rPr lang="en-US" sz="1200" b="0" i="0" kern="1200" baseline="0" dirty="0">
                <a:solidFill>
                  <a:schemeClr val="tx1"/>
                </a:solidFill>
                <a:effectLst/>
                <a:latin typeface="+mn-lt"/>
                <a:ea typeface="+mn-ea"/>
                <a:cs typeface="+mn-cs"/>
              </a:rPr>
              <a:t> are several centuries older than the time of David, comes from the tomb of a woman named </a:t>
            </a:r>
            <a:r>
              <a:rPr lang="en-US" sz="1200" b="0" i="0" kern="1200" baseline="0" dirty="0" err="1">
                <a:solidFill>
                  <a:schemeClr val="tx1"/>
                </a:solidFill>
                <a:effectLst/>
                <a:latin typeface="+mn-lt"/>
                <a:ea typeface="+mn-ea"/>
                <a:cs typeface="+mn-cs"/>
              </a:rPr>
              <a:t>Hatnefer</a:t>
            </a:r>
            <a:r>
              <a:rPr lang="en-US" sz="1200" b="0" i="0" kern="1200" baseline="0" dirty="0">
                <a:solidFill>
                  <a:schemeClr val="tx1"/>
                </a:solidFill>
                <a:effectLst/>
                <a:latin typeface="+mn-lt"/>
                <a:ea typeface="+mn-ea"/>
                <a:cs typeface="+mn-cs"/>
              </a:rPr>
              <a:t>. It was discovered along with other food stuffs. </a:t>
            </a:r>
            <a:r>
              <a:rPr lang="en-US" dirty="0"/>
              <a:t>This image comes from The Metropolitan Museum of Art and is in the public domain. Source: https://www.metmuseum.org/art/collection/search/545134</a:t>
            </a:r>
          </a:p>
          <a:p>
            <a:endParaRPr lang="en-US" dirty="0"/>
          </a:p>
          <a:p>
            <a:r>
              <a:rPr lang="en-US" dirty="0"/>
              <a:t>met545134</a:t>
            </a:r>
          </a:p>
        </p:txBody>
      </p:sp>
      <p:sp>
        <p:nvSpPr>
          <p:cNvPr id="4" name="Slide Number Placeholder 3"/>
          <p:cNvSpPr>
            <a:spLocks noGrp="1"/>
          </p:cNvSpPr>
          <p:nvPr>
            <p:ph type="sldNum" sz="quarter" idx="10"/>
          </p:nvPr>
        </p:nvSpPr>
        <p:spPr/>
        <p:txBody>
          <a:bodyPr/>
          <a:lstStyle/>
          <a:p>
            <a:fld id="{4E4946A3-FD68-4E77-9DEF-1E7536A4AD96}" type="slidenum">
              <a:rPr lang="en-US" smtClean="0"/>
              <a:t>150</a:t>
            </a:fld>
            <a:endParaRPr lang="en-US"/>
          </a:p>
        </p:txBody>
      </p:sp>
    </p:spTree>
    <p:extLst>
      <p:ext uri="{BB962C8B-B14F-4D97-AF65-F5344CB8AC3E}">
        <p14:creationId xmlns:p14="http://schemas.microsoft.com/office/powerpoint/2010/main" val="256471478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“cake of raisins” (Heb. </a:t>
            </a:r>
            <a:r>
              <a:rPr lang="en-US" i="1" dirty="0" err="1"/>
              <a:t>ashishah</a:t>
            </a:r>
            <a:r>
              <a:rPr lang="en-US" dirty="0"/>
              <a:t>, </a:t>
            </a:r>
            <a:r>
              <a:rPr lang="he-IL" sz="1200" b="0" i="0" u="none" strike="noStrike" kern="1200" baseline="0" dirty="0">
                <a:solidFill>
                  <a:schemeClr val="tx1"/>
                </a:solidFill>
                <a:latin typeface="+mn-lt"/>
                <a:ea typeface="+mn-ea"/>
                <a:cs typeface="+mn-cs"/>
              </a:rPr>
              <a:t>אֲשִׁישָׁה</a:t>
            </a:r>
            <a:r>
              <a:rPr lang="en-US" dirty="0"/>
              <a:t>) was a small cake</a:t>
            </a:r>
            <a:r>
              <a:rPr lang="en-US" baseline="0" dirty="0"/>
              <a:t> made of compressed, dried grapes. This would have provided a nourishing (and expensive) treat.</a:t>
            </a:r>
            <a:endParaRPr lang="en-US" dirty="0"/>
          </a:p>
          <a:p>
            <a:endParaRPr lang="en-US" dirty="0"/>
          </a:p>
          <a:p>
            <a:r>
              <a:rPr lang="en-US" dirty="0"/>
              <a:t>gs090094c18</a:t>
            </a:r>
          </a:p>
        </p:txBody>
      </p:sp>
      <p:sp>
        <p:nvSpPr>
          <p:cNvPr id="4" name="Slide Number Placeholder 3"/>
          <p:cNvSpPr>
            <a:spLocks noGrp="1"/>
          </p:cNvSpPr>
          <p:nvPr>
            <p:ph type="sldNum" sz="quarter" idx="10"/>
          </p:nvPr>
        </p:nvSpPr>
        <p:spPr/>
        <p:txBody>
          <a:bodyPr/>
          <a:lstStyle/>
          <a:p>
            <a:fld id="{4E4946A3-FD68-4E77-9DEF-1E7536A4AD96}" type="slidenum">
              <a:rPr lang="en-US" smtClean="0"/>
              <a:t>151</a:t>
            </a:fld>
            <a:endParaRPr lang="en-US"/>
          </a:p>
        </p:txBody>
      </p:sp>
    </p:spTree>
    <p:extLst>
      <p:ext uri="{BB962C8B-B14F-4D97-AF65-F5344CB8AC3E}">
        <p14:creationId xmlns:p14="http://schemas.microsoft.com/office/powerpoint/2010/main" val="256471478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deep bowl of raisins comes from a</a:t>
            </a:r>
            <a:r>
              <a:rPr lang="en-US" baseline="0" dirty="0"/>
              <a:t> foundation deposit at the mortuary temple of Hatshepsut and Thutmose III. </a:t>
            </a:r>
            <a:r>
              <a:rPr lang="en-US" dirty="0"/>
              <a:t>This image comes from The Metropolitan Museum of Art and is in the public domain. Source: https://www.metmuseum.org/art/collection/search/548762</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met548762</a:t>
            </a:r>
          </a:p>
        </p:txBody>
      </p:sp>
      <p:sp>
        <p:nvSpPr>
          <p:cNvPr id="4" name="Slide Number Placeholder 3"/>
          <p:cNvSpPr>
            <a:spLocks noGrp="1"/>
          </p:cNvSpPr>
          <p:nvPr>
            <p:ph type="sldNum" sz="quarter" idx="10"/>
          </p:nvPr>
        </p:nvSpPr>
        <p:spPr/>
        <p:txBody>
          <a:bodyPr/>
          <a:lstStyle/>
          <a:p>
            <a:fld id="{4E4946A3-FD68-4E77-9DEF-1E7536A4AD96}" type="slidenum">
              <a:rPr lang="en-US" smtClean="0"/>
              <a:t>152</a:t>
            </a:fld>
            <a:endParaRPr lang="en-US"/>
          </a:p>
        </p:txBody>
      </p:sp>
    </p:spTree>
    <p:extLst>
      <p:ext uri="{BB962C8B-B14F-4D97-AF65-F5344CB8AC3E}">
        <p14:creationId xmlns:p14="http://schemas.microsoft.com/office/powerpoint/2010/main" val="256471478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1920 and 1933.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mat02984</a:t>
            </a:r>
          </a:p>
        </p:txBody>
      </p:sp>
      <p:sp>
        <p:nvSpPr>
          <p:cNvPr id="4" name="Slide Number Placeholder 3"/>
          <p:cNvSpPr>
            <a:spLocks noGrp="1"/>
          </p:cNvSpPr>
          <p:nvPr>
            <p:ph type="sldNum" sz="quarter" idx="10"/>
          </p:nvPr>
        </p:nvSpPr>
        <p:spPr/>
        <p:txBody>
          <a:bodyPr/>
          <a:lstStyle/>
          <a:p>
            <a:fld id="{4E4946A3-FD68-4E77-9DEF-1E7536A4AD96}" type="slidenum">
              <a:rPr lang="en-US" smtClean="0"/>
              <a:t>153</a:t>
            </a:fld>
            <a:endParaRPr lang="en-US"/>
          </a:p>
        </p:txBody>
      </p:sp>
    </p:spTree>
    <p:extLst>
      <p:ext uri="{BB962C8B-B14F-4D97-AF65-F5344CB8AC3E}">
        <p14:creationId xmlns:p14="http://schemas.microsoft.com/office/powerpoint/2010/main" val="256471478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building shown here has been reconstructed in the fashion of Iron Age Israelite houses.</a:t>
            </a:r>
            <a:r>
              <a:rPr lang="en-US" sz="1200" baseline="0" dirty="0"/>
              <a:t> Known as a “four-room” house, they typically had three rooms centered around an open courtyard, one on either side and one at the back. Entry was commonly into the courtyard (the far end, in this photo). It was not uncommon for a second story to be built upon the first.</a:t>
            </a:r>
          </a:p>
          <a:p>
            <a:endParaRPr lang="en-US" sz="1200" dirty="0"/>
          </a:p>
          <a:p>
            <a:r>
              <a:rPr lang="en-US" sz="1200" dirty="0"/>
              <a:t>tb061804517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154</a:t>
            </a:fld>
            <a:endParaRPr lang="en-US"/>
          </a:p>
        </p:txBody>
      </p:sp>
    </p:spTree>
    <p:extLst>
      <p:ext uri="{BB962C8B-B14F-4D97-AF65-F5344CB8AC3E}">
        <p14:creationId xmlns:p14="http://schemas.microsoft.com/office/powerpoint/2010/main" val="91136489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model house 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tb0927195108</a:t>
            </a:r>
          </a:p>
        </p:txBody>
      </p:sp>
      <p:sp>
        <p:nvSpPr>
          <p:cNvPr id="4" name="Slide Number Placeholder 3"/>
          <p:cNvSpPr>
            <a:spLocks noGrp="1"/>
          </p:cNvSpPr>
          <p:nvPr>
            <p:ph type="sldNum" sz="quarter" idx="10"/>
          </p:nvPr>
        </p:nvSpPr>
        <p:spPr/>
        <p:txBody>
          <a:bodyPr/>
          <a:lstStyle/>
          <a:p>
            <a:fld id="{4E4946A3-FD68-4E77-9DEF-1E7536A4AD96}" type="slidenum">
              <a:rPr lang="en-US" smtClean="0"/>
              <a:t>155</a:t>
            </a:fld>
            <a:endParaRPr lang="en-US"/>
          </a:p>
        </p:txBody>
      </p:sp>
    </p:spTree>
    <p:extLst>
      <p:ext uri="{BB962C8B-B14F-4D97-AF65-F5344CB8AC3E}">
        <p14:creationId xmlns:p14="http://schemas.microsoft.com/office/powerpoint/2010/main" val="352331500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mat01274</a:t>
            </a:r>
          </a:p>
        </p:txBody>
      </p:sp>
      <p:sp>
        <p:nvSpPr>
          <p:cNvPr id="4" name="Slide Number Placeholder 3"/>
          <p:cNvSpPr>
            <a:spLocks noGrp="1"/>
          </p:cNvSpPr>
          <p:nvPr>
            <p:ph type="sldNum" sz="quarter" idx="10"/>
          </p:nvPr>
        </p:nvSpPr>
        <p:spPr/>
        <p:txBody>
          <a:bodyPr/>
          <a:lstStyle/>
          <a:p>
            <a:fld id="{4E4946A3-FD68-4E77-9DEF-1E7536A4AD96}" type="slidenum">
              <a:rPr lang="en-US" smtClean="0"/>
              <a:t>156</a:t>
            </a:fld>
            <a:endParaRPr lang="en-US"/>
          </a:p>
        </p:txBody>
      </p:sp>
    </p:spTree>
    <p:extLst>
      <p:ext uri="{BB962C8B-B14F-4D97-AF65-F5344CB8AC3E}">
        <p14:creationId xmlns:p14="http://schemas.microsoft.com/office/powerpoint/2010/main" val="3129361710"/>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uncertain if the word “uncovered” (Heb. </a:t>
            </a:r>
            <a:r>
              <a:rPr lang="en-US" i="1" dirty="0" err="1"/>
              <a:t>galah</a:t>
            </a:r>
            <a:r>
              <a:rPr lang="en-US" dirty="0"/>
              <a:t>, </a:t>
            </a:r>
            <a:r>
              <a:rPr lang="he-IL" sz="1200" b="0" i="0" u="none" strike="noStrike" kern="1200" baseline="0" dirty="0">
                <a:solidFill>
                  <a:schemeClr val="tx1"/>
                </a:solidFill>
                <a:latin typeface="+mn-lt"/>
                <a:ea typeface="+mn-ea"/>
                <a:cs typeface="+mn-cs"/>
              </a:rPr>
              <a:t>גָּלָה</a:t>
            </a:r>
            <a:r>
              <a:rPr lang="en-US" sz="1200" b="0" i="0" u="none" strike="noStrike" kern="1200" baseline="0" dirty="0">
                <a:solidFill>
                  <a:schemeClr val="tx1"/>
                </a:solidFill>
                <a:latin typeface="+mn-lt"/>
                <a:ea typeface="+mn-ea"/>
                <a:cs typeface="+mn-cs"/>
              </a:rPr>
              <a:t>) was intended to accuse David of public nakedness, partial disrobing, or whether it was simply a reference to his humility in joining the people in celebration. Michal certainly expresses shame at David’s actions, although David’s reply indicates only humility, not shame. </a:t>
            </a:r>
            <a:r>
              <a:rPr lang="en-US" dirty="0"/>
              <a:t>This statue, which may be intended to represent</a:t>
            </a:r>
            <a:r>
              <a:rPr lang="en-US" baseline="0" dirty="0"/>
              <a:t> a faun, was discovered in the atrium of the House of the Faun at Pompeii. Although it is nearly a millennium later than the time of David, it captures the spirit of his celebration before God. This statue was photographed at the </a:t>
            </a:r>
            <a:r>
              <a:rPr lang="en-US" dirty="0"/>
              <a:t>Naples Archaeological Museum</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dirty="0"/>
              <a:t>tb0515170662</a:t>
            </a:r>
          </a:p>
        </p:txBody>
      </p:sp>
      <p:sp>
        <p:nvSpPr>
          <p:cNvPr id="4" name="Slide Number Placeholder 3"/>
          <p:cNvSpPr>
            <a:spLocks noGrp="1"/>
          </p:cNvSpPr>
          <p:nvPr>
            <p:ph type="sldNum" sz="quarter" idx="10"/>
          </p:nvPr>
        </p:nvSpPr>
        <p:spPr/>
        <p:txBody>
          <a:bodyPr/>
          <a:lstStyle/>
          <a:p>
            <a:fld id="{4E4946A3-FD68-4E77-9DEF-1E7536A4AD96}" type="slidenum">
              <a:rPr lang="en-US" smtClean="0"/>
              <a:t>157</a:t>
            </a:fld>
            <a:endParaRPr lang="en-US"/>
          </a:p>
        </p:txBody>
      </p:sp>
    </p:spTree>
    <p:extLst>
      <p:ext uri="{BB962C8B-B14F-4D97-AF65-F5344CB8AC3E}">
        <p14:creationId xmlns:p14="http://schemas.microsoft.com/office/powerpoint/2010/main" val="312936171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relief depicts men expressing great gladness, including three dancers and a clapper. This relief comes from Saqqara and was photographed at the </a:t>
            </a:r>
            <a:r>
              <a:rPr lang="en-US" dirty="0"/>
              <a:t>National Museum of Antiquities (Rijksmuseum van Oudheden) in Leiden.</a:t>
            </a:r>
          </a:p>
          <a:p>
            <a:endParaRPr lang="en-US" dirty="0"/>
          </a:p>
          <a:p>
            <a:r>
              <a:rPr lang="en-US" dirty="0"/>
              <a:t>adr1805206188</a:t>
            </a:r>
          </a:p>
        </p:txBody>
      </p:sp>
      <p:sp>
        <p:nvSpPr>
          <p:cNvPr id="4" name="Slide Number Placeholder 3"/>
          <p:cNvSpPr>
            <a:spLocks noGrp="1"/>
          </p:cNvSpPr>
          <p:nvPr>
            <p:ph type="sldNum" sz="quarter" idx="10"/>
          </p:nvPr>
        </p:nvSpPr>
        <p:spPr/>
        <p:txBody>
          <a:bodyPr/>
          <a:lstStyle/>
          <a:p>
            <a:fld id="{4E4946A3-FD68-4E77-9DEF-1E7536A4AD96}" type="slidenum">
              <a:rPr lang="en-US" smtClean="0"/>
              <a:t>158</a:t>
            </a:fld>
            <a:endParaRPr lang="en-US"/>
          </a:p>
        </p:txBody>
      </p:sp>
    </p:spTree>
    <p:extLst>
      <p:ext uri="{BB962C8B-B14F-4D97-AF65-F5344CB8AC3E}">
        <p14:creationId xmlns:p14="http://schemas.microsoft.com/office/powerpoint/2010/main" val="62286241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159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fresco of Samuel</a:t>
            </a:r>
            <a:r>
              <a:rPr lang="en-US" baseline="0" dirty="0"/>
              <a:t> anointing David comes from the synagogue at Dura Europos. It illustrates the fact that this was a popular story in the Jewish community in the 3rd century AD. The synagogue was built in about AD 245 and destroyed along with the rest of the city in AD 256. </a:t>
            </a:r>
            <a:r>
              <a:rPr lang="en-US" dirty="0"/>
              <a:t>This image is adapted from </a:t>
            </a:r>
            <a:r>
              <a:rPr lang="en-US" sz="1200" b="0" i="0" kern="1200" dirty="0">
                <a:solidFill>
                  <a:schemeClr val="tx1"/>
                </a:solidFill>
                <a:effectLst/>
                <a:latin typeface="+mn-lt"/>
                <a:ea typeface="+mn-ea"/>
                <a:cs typeface="+mn-cs"/>
              </a:rPr>
              <a:t>Gill/</a:t>
            </a:r>
            <a:r>
              <a:rPr lang="en-US" sz="1200" b="0" i="0" kern="1200" dirty="0" err="1">
                <a:solidFill>
                  <a:schemeClr val="tx1"/>
                </a:solidFill>
                <a:effectLst/>
                <a:latin typeface="+mn-lt"/>
                <a:ea typeface="+mn-ea"/>
                <a:cs typeface="+mn-cs"/>
              </a:rPr>
              <a:t>Gillerman</a:t>
            </a:r>
            <a:r>
              <a:rPr lang="en-US" sz="1200" b="0" i="0" kern="1200" dirty="0">
                <a:solidFill>
                  <a:schemeClr val="tx1"/>
                </a:solidFill>
                <a:effectLst/>
                <a:latin typeface="+mn-lt"/>
                <a:ea typeface="+mn-ea"/>
                <a:cs typeface="+mn-cs"/>
              </a:rPr>
              <a:t> slide collection and is in the p</a:t>
            </a:r>
            <a:r>
              <a:rPr lang="en-US" dirty="0"/>
              <a:t>ublic domain, via Wikimedia Commons: https://commons.wikimedia.org/wiki/File:Samuel_e_david.jpg.</a:t>
            </a:r>
          </a:p>
          <a:p>
            <a:endParaRPr lang="en-US" dirty="0"/>
          </a:p>
          <a:p>
            <a:r>
              <a:rPr lang="en-US" dirty="0"/>
              <a:t>wiki070620071852584</a:t>
            </a:r>
          </a:p>
        </p:txBody>
      </p:sp>
    </p:spTree>
    <p:extLst>
      <p:ext uri="{BB962C8B-B14F-4D97-AF65-F5344CB8AC3E}">
        <p14:creationId xmlns:p14="http://schemas.microsoft.com/office/powerpoint/2010/main" val="260669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was photographed in the tabernacle model previously located at </a:t>
            </a:r>
            <a:r>
              <a:rPr lang="en-US" dirty="0" err="1"/>
              <a:t>Almog</a:t>
            </a:r>
            <a:r>
              <a:rPr lang="en-US" dirty="0"/>
              <a:t> in Israel.</a:t>
            </a:r>
          </a:p>
          <a:p>
            <a:endParaRPr lang="en-US" dirty="0"/>
          </a:p>
          <a:p>
            <a:r>
              <a:rPr lang="en-US" dirty="0"/>
              <a:t>as042219512</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a:t>
            </a:r>
            <a:r>
              <a:rPr lang="en-US" baseline="0" dirty="0"/>
              <a:t> taken </a:t>
            </a:r>
            <a:r>
              <a:rPr lang="en-US" dirty="0"/>
              <a:t>between 1900 and 1920.</a:t>
            </a:r>
          </a:p>
          <a:p>
            <a:endParaRPr lang="en-US" dirty="0"/>
          </a:p>
          <a:p>
            <a:r>
              <a:rPr lang="nl-NL" dirty="0"/>
              <a:t>mat06433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160</a:t>
            </a:fld>
            <a:endParaRPr lang="en-US"/>
          </a:p>
        </p:txBody>
      </p:sp>
    </p:spTree>
    <p:extLst>
      <p:ext uri="{BB962C8B-B14F-4D97-AF65-F5344CB8AC3E}">
        <p14:creationId xmlns:p14="http://schemas.microsoft.com/office/powerpoint/2010/main" val="175705159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tomb painting was photographed at the British Museum.</a:t>
            </a:r>
          </a:p>
          <a:p>
            <a:endParaRPr lang="en-US" dirty="0"/>
          </a:p>
          <a:p>
            <a:r>
              <a:rPr lang="en-US" dirty="0"/>
              <a:t>adr1805170575</a:t>
            </a:r>
          </a:p>
        </p:txBody>
      </p:sp>
      <p:sp>
        <p:nvSpPr>
          <p:cNvPr id="4" name="Slide Number Placeholder 3"/>
          <p:cNvSpPr>
            <a:spLocks noGrp="1"/>
          </p:cNvSpPr>
          <p:nvPr>
            <p:ph type="sldNum" sz="quarter" idx="10"/>
          </p:nvPr>
        </p:nvSpPr>
        <p:spPr/>
        <p:txBody>
          <a:bodyPr/>
          <a:lstStyle/>
          <a:p>
            <a:fld id="{4E4946A3-FD68-4E77-9DEF-1E7536A4AD96}" type="slidenum">
              <a:rPr lang="en-US" smtClean="0"/>
              <a:t>161</a:t>
            </a:fld>
            <a:endParaRPr lang="en-US"/>
          </a:p>
        </p:txBody>
      </p:sp>
    </p:spTree>
    <p:extLst>
      <p:ext uri="{BB962C8B-B14F-4D97-AF65-F5344CB8AC3E}">
        <p14:creationId xmlns:p14="http://schemas.microsoft.com/office/powerpoint/2010/main" val="175705159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scene depicted on this sarcophagus</a:t>
            </a:r>
            <a:r>
              <a:rPr lang="en-US" baseline="0" dirty="0"/>
              <a:t> portrays people celebrating as part of the Greco-Roman cult of Bacchus. It was photographed at the </a:t>
            </a:r>
            <a:r>
              <a:rPr lang="en-US" dirty="0"/>
              <a:t>Lyon Gallo-Roman Museum.</a:t>
            </a:r>
          </a:p>
          <a:p>
            <a:endParaRPr lang="en-US" dirty="0"/>
          </a:p>
          <a:p>
            <a:r>
              <a:rPr lang="en-US" dirty="0"/>
              <a:t>tb091719174</a:t>
            </a:r>
          </a:p>
        </p:txBody>
      </p:sp>
      <p:sp>
        <p:nvSpPr>
          <p:cNvPr id="4" name="Slide Number Placeholder 3"/>
          <p:cNvSpPr>
            <a:spLocks noGrp="1"/>
          </p:cNvSpPr>
          <p:nvPr>
            <p:ph type="sldNum" sz="quarter" idx="10"/>
          </p:nvPr>
        </p:nvSpPr>
        <p:spPr/>
        <p:txBody>
          <a:bodyPr/>
          <a:lstStyle/>
          <a:p>
            <a:fld id="{4E4946A3-FD68-4E77-9DEF-1E7536A4AD96}" type="slidenum">
              <a:rPr lang="en-US" smtClean="0"/>
              <a:t>162</a:t>
            </a:fld>
            <a:endParaRPr lang="en-US"/>
          </a:p>
        </p:txBody>
      </p:sp>
    </p:spTree>
    <p:extLst>
      <p:ext uri="{BB962C8B-B14F-4D97-AF65-F5344CB8AC3E}">
        <p14:creationId xmlns:p14="http://schemas.microsoft.com/office/powerpoint/2010/main" val="175705159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humility is often expressed in the Psalms, which reveal a man who was quick to admit his guilt and repent. This head of King</a:t>
            </a:r>
            <a:r>
              <a:rPr lang="en-US" baseline="0" dirty="0"/>
              <a:t> David comes from the </a:t>
            </a:r>
            <a:r>
              <a:rPr lang="en-US" dirty="0"/>
              <a:t>right-hand portal of the west façade of Notre-Dame. All of the statues</a:t>
            </a:r>
            <a:r>
              <a:rPr lang="en-US" baseline="0" dirty="0"/>
              <a:t> of the cathedral were decapitated during the French Revolution because they were thought to represent ancient kings of France. </a:t>
            </a:r>
            <a:r>
              <a:rPr lang="en-US" dirty="0"/>
              <a:t>This image comes from The Metropolitan Museum of Art and is in the public domain. Source: https://www.metmuseum.org/art/collection/search/467647</a:t>
            </a:r>
          </a:p>
          <a:p>
            <a:endParaRPr lang="en-US" dirty="0"/>
          </a:p>
          <a:p>
            <a:r>
              <a:rPr lang="en-US" dirty="0"/>
              <a:t>met467647</a:t>
            </a:r>
          </a:p>
        </p:txBody>
      </p:sp>
      <p:sp>
        <p:nvSpPr>
          <p:cNvPr id="4" name="Slide Number Placeholder 3"/>
          <p:cNvSpPr>
            <a:spLocks noGrp="1"/>
          </p:cNvSpPr>
          <p:nvPr>
            <p:ph type="sldNum" sz="quarter" idx="10"/>
          </p:nvPr>
        </p:nvSpPr>
        <p:spPr/>
        <p:txBody>
          <a:bodyPr/>
          <a:lstStyle/>
          <a:p>
            <a:fld id="{4E4946A3-FD68-4E77-9DEF-1E7536A4AD96}" type="slidenum">
              <a:rPr lang="en-US" smtClean="0"/>
              <a:t>163</a:t>
            </a:fld>
            <a:endParaRPr lang="en-US"/>
          </a:p>
        </p:txBody>
      </p:sp>
    </p:spTree>
    <p:extLst>
      <p:ext uri="{BB962C8B-B14F-4D97-AF65-F5344CB8AC3E}">
        <p14:creationId xmlns:p14="http://schemas.microsoft.com/office/powerpoint/2010/main" val="1757051595"/>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tb010312629</a:t>
            </a:r>
          </a:p>
        </p:txBody>
      </p:sp>
      <p:sp>
        <p:nvSpPr>
          <p:cNvPr id="4" name="Slide Number Placeholder 3"/>
          <p:cNvSpPr>
            <a:spLocks noGrp="1"/>
          </p:cNvSpPr>
          <p:nvPr>
            <p:ph type="sldNum" sz="quarter" idx="10"/>
          </p:nvPr>
        </p:nvSpPr>
        <p:spPr/>
        <p:txBody>
          <a:bodyPr/>
          <a:lstStyle/>
          <a:p>
            <a:fld id="{4E4946A3-FD68-4E77-9DEF-1E7536A4AD96}" type="slidenum">
              <a:rPr lang="en-US" smtClean="0"/>
              <a:t>164</a:t>
            </a:fld>
            <a:endParaRPr lang="en-US"/>
          </a:p>
        </p:txBody>
      </p:sp>
    </p:spTree>
    <p:extLst>
      <p:ext uri="{BB962C8B-B14F-4D97-AF65-F5344CB8AC3E}">
        <p14:creationId xmlns:p14="http://schemas.microsoft.com/office/powerpoint/2010/main" val="175705159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American Colony photo was taken </a:t>
            </a:r>
            <a:r>
              <a:rPr lang="en-US" dirty="0"/>
              <a:t>between 1898 and 1914.</a:t>
            </a:r>
          </a:p>
          <a:p>
            <a:endParaRPr lang="en-US" dirty="0"/>
          </a:p>
          <a:p>
            <a:r>
              <a:rPr lang="en-US" dirty="0"/>
              <a:t>mat06797</a:t>
            </a:r>
          </a:p>
        </p:txBody>
      </p:sp>
      <p:sp>
        <p:nvSpPr>
          <p:cNvPr id="4" name="Slide Number Placeholder 3"/>
          <p:cNvSpPr>
            <a:spLocks noGrp="1"/>
          </p:cNvSpPr>
          <p:nvPr>
            <p:ph type="sldNum" sz="quarter" idx="10"/>
          </p:nvPr>
        </p:nvSpPr>
        <p:spPr/>
        <p:txBody>
          <a:bodyPr/>
          <a:lstStyle/>
          <a:p>
            <a:fld id="{4E4946A3-FD68-4E77-9DEF-1E7536A4AD96}" type="slidenum">
              <a:rPr lang="en-US" smtClean="0"/>
              <a:t>165</a:t>
            </a:fld>
            <a:endParaRPr lang="en-US"/>
          </a:p>
        </p:txBody>
      </p:sp>
    </p:spTree>
    <p:extLst>
      <p:ext uri="{BB962C8B-B14F-4D97-AF65-F5344CB8AC3E}">
        <p14:creationId xmlns:p14="http://schemas.microsoft.com/office/powerpoint/2010/main" val="331045215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American Colony photo was taken </a:t>
            </a:r>
            <a:r>
              <a:rPr lang="en-US" dirty="0"/>
              <a:t>between 1934 and 1939.</a:t>
            </a:r>
          </a:p>
          <a:p>
            <a:endParaRPr lang="en-US" dirty="0"/>
          </a:p>
          <a:p>
            <a:r>
              <a:rPr lang="en-US" dirty="0"/>
              <a:t>mat06318</a:t>
            </a:r>
          </a:p>
        </p:txBody>
      </p:sp>
      <p:sp>
        <p:nvSpPr>
          <p:cNvPr id="4" name="Slide Number Placeholder 3"/>
          <p:cNvSpPr>
            <a:spLocks noGrp="1"/>
          </p:cNvSpPr>
          <p:nvPr>
            <p:ph type="sldNum" sz="quarter" idx="10"/>
          </p:nvPr>
        </p:nvSpPr>
        <p:spPr/>
        <p:txBody>
          <a:bodyPr/>
          <a:lstStyle/>
          <a:p>
            <a:fld id="{4E4946A3-FD68-4E77-9DEF-1E7536A4AD96}" type="slidenum">
              <a:rPr lang="en-US" smtClean="0"/>
              <a:t>166</a:t>
            </a:fld>
            <a:endParaRPr lang="en-US" dirty="0"/>
          </a:p>
        </p:txBody>
      </p:sp>
    </p:spTree>
    <p:extLst>
      <p:ext uri="{BB962C8B-B14F-4D97-AF65-F5344CB8AC3E}">
        <p14:creationId xmlns:p14="http://schemas.microsoft.com/office/powerpoint/2010/main" val="3310452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of the Ark of the Covenant was photographed</a:t>
            </a:r>
            <a:r>
              <a:rPr lang="en-US" baseline="0" dirty="0"/>
              <a:t> at the Augusta Victoria Church on the Mount of Olives in Jerusalem. The various reconstructions seen in these examples reflect different interpretations of the biblical instructions, including where the rings were located (on the short side or long side, near the top or the bottom) as well as the look and size of the cherubim.</a:t>
            </a:r>
          </a:p>
          <a:p>
            <a:endParaRPr lang="en-US" dirty="0"/>
          </a:p>
          <a:p>
            <a:r>
              <a:rPr lang="en-US" dirty="0"/>
              <a:t>tb060116172</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object is a shrine to the Egyptian god Anubis. It features long carrying poles, somewhat similar to the poles</a:t>
            </a:r>
            <a:r>
              <a:rPr lang="en-US" baseline="0" dirty="0"/>
              <a:t> with which the ark was to be carried. This shrine comes from the tomb of Tutankhamun in the Valley of the Kings. </a:t>
            </a:r>
            <a:r>
              <a:rPr lang="en-US" dirty="0"/>
              <a:t>It was photographed at the Egyptian Museum.</a:t>
            </a:r>
          </a:p>
          <a:p>
            <a:endParaRPr lang="en-US" dirty="0"/>
          </a:p>
          <a:p>
            <a:r>
              <a:rPr lang="en-US" dirty="0"/>
              <a:t>adr1603118790w</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chest</a:t>
            </a:r>
            <a:r>
              <a:rPr lang="en-US" baseline="0" dirty="0"/>
              <a:t> comes from the tomb of the Egyptian king Tutankhamun. It features poles for carrying the chest between two men; in this case the poles are retractable, although their ends can be seen extending slightly from the front. </a:t>
            </a:r>
            <a:r>
              <a:rPr lang="en-US" dirty="0"/>
              <a:t>This artifact was photographed at the Egyptian Museum.</a:t>
            </a:r>
          </a:p>
          <a:p>
            <a:endParaRPr lang="en-US" dirty="0"/>
          </a:p>
          <a:p>
            <a:r>
              <a:rPr lang="en-US" dirty="0"/>
              <a:t>adr1603194812</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Some believe that the word “thousand” (Heb. </a:t>
            </a:r>
            <a:r>
              <a:rPr lang="en-US" i="1" baseline="0" dirty="0"/>
              <a:t>eleph</a:t>
            </a:r>
            <a:r>
              <a:rPr lang="en-US" baseline="0" dirty="0"/>
              <a:t>, </a:t>
            </a:r>
            <a:r>
              <a:rPr lang="he-IL" sz="1200" b="0" i="0" u="none" strike="noStrike" kern="1200" baseline="0" dirty="0">
                <a:solidFill>
                  <a:schemeClr val="tx1"/>
                </a:solidFill>
                <a:latin typeface="+mn-lt"/>
                <a:ea typeface="+mn-ea"/>
                <a:cs typeface="+mn-cs"/>
              </a:rPr>
              <a:t>אֶלֶף</a:t>
            </a:r>
            <a:r>
              <a:rPr lang="en-US" baseline="0" dirty="0"/>
              <a:t>) here refers to a smaller group such as a clan or a military unit (Josh 22:14, </a:t>
            </a:r>
            <a:r>
              <a:rPr lang="en-US" baseline="0" dirty="0" err="1"/>
              <a:t>Judg</a:t>
            </a:r>
            <a:r>
              <a:rPr lang="en-US" baseline="0" dirty="0"/>
              <a:t> 6:15), or even to military commanders (1 Kgs 20:30), since the word has a rather wide range of uses (see Humphreys 1998). This relief </a:t>
            </a:r>
            <a:r>
              <a:rPr lang="en-US" dirty="0"/>
              <a:t>was</a:t>
            </a:r>
            <a:r>
              <a:rPr lang="en-US" baseline="0" dirty="0"/>
              <a:t> photographed at the </a:t>
            </a:r>
            <a:r>
              <a:rPr lang="en-US" dirty="0"/>
              <a:t>British Museum. </a:t>
            </a:r>
          </a:p>
          <a:p>
            <a:endParaRPr lang="en-US" dirty="0"/>
          </a:p>
          <a:p>
            <a:r>
              <a:rPr lang="en-US" b="1" dirty="0"/>
              <a:t>Reference:</a:t>
            </a:r>
          </a:p>
          <a:p>
            <a:r>
              <a:rPr lang="en-US" dirty="0"/>
              <a:t>Humphreys, Colin J. </a:t>
            </a:r>
          </a:p>
          <a:p>
            <a:pPr marL="685800" indent="-457200">
              <a:tabLst>
                <a:tab pos="685800" algn="l"/>
              </a:tabLst>
            </a:pPr>
            <a:r>
              <a:rPr lang="en-US" dirty="0"/>
              <a:t>1998	The Number of People in the Exodus from Egypt. </a:t>
            </a:r>
            <a:r>
              <a:rPr lang="en-US" i="1" dirty="0" err="1"/>
              <a:t>Vetus</a:t>
            </a:r>
            <a:r>
              <a:rPr lang="en-US" i="1" dirty="0"/>
              <a:t> </a:t>
            </a:r>
            <a:r>
              <a:rPr lang="en-US" i="1" dirty="0" err="1"/>
              <a:t>Testamentum</a:t>
            </a:r>
            <a:r>
              <a:rPr lang="en-US" i="1" dirty="0"/>
              <a:t> </a:t>
            </a:r>
            <a:r>
              <a:rPr lang="en-US" dirty="0"/>
              <a:t>48: 196–213.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tb112004287</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3497498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This church was built over a 5th century Byzantine basilica by the Order of the Sisters of St. Joseph of the Apparition in 1911. According</a:t>
            </a:r>
            <a:r>
              <a:rPr lang="en-US" baseline="0" dirty="0"/>
              <a:t> to tradition, it marks the location of the house of Abinadab, where the Ark of the Covenant was kept (1 Sam 7:1-2). </a:t>
            </a:r>
            <a:r>
              <a:rPr lang="en-US" dirty="0"/>
              <a:t>The architect of this church was Father </a:t>
            </a:r>
            <a:r>
              <a:rPr lang="en-US" dirty="0" err="1"/>
              <a:t>Boubet</a:t>
            </a:r>
            <a:r>
              <a:rPr lang="en-US" dirty="0"/>
              <a:t>, who also designed St. Peter in </a:t>
            </a:r>
            <a:r>
              <a:rPr lang="en-US" dirty="0" err="1"/>
              <a:t>Gallicantu</a:t>
            </a:r>
            <a:r>
              <a:rPr lang="en-US" dirty="0"/>
              <a:t> on the slopes of Mt. Zion. The statue of Mary was designed to be visible throughout the area. The church was consecrated in 1924.</a:t>
            </a:r>
          </a:p>
          <a:p>
            <a:pPr marL="0" indent="0" eaLnBrk="1" hangingPunct="1">
              <a:buFontTx/>
              <a:buAutoNum type="arabicPeriod"/>
            </a:pPr>
            <a:endParaRPr lang="en-US" dirty="0"/>
          </a:p>
          <a:p>
            <a:pPr marL="0" indent="0" eaLnBrk="1" hangingPunct="1"/>
            <a:r>
              <a:rPr lang="en-US" dirty="0"/>
              <a:t>tb110602105</a:t>
            </a:r>
            <a:endParaRPr lang="en-US" b="1" dirty="0"/>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019523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t>This statue of Mary depicts her standing atop the Ark of the Covenant, protected by the wings of the cherubim.</a:t>
            </a:r>
          </a:p>
          <a:p>
            <a:pPr marL="228600" indent="-228600" eaLnBrk="1" hangingPunct="1">
              <a:buFontTx/>
              <a:buAutoNum type="arabicPeriod"/>
            </a:pPr>
            <a:endParaRPr lang="en-US" dirty="0"/>
          </a:p>
          <a:p>
            <a:pPr marL="228600" indent="-228600" eaLnBrk="1" hangingPunct="1"/>
            <a:r>
              <a:rPr lang="en-US" dirty="0"/>
              <a:t>tb110602104</a:t>
            </a:r>
            <a:endParaRPr lang="en-US" b="1" dirty="0"/>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019523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name “Yahweh of Hosts” (Heb. </a:t>
            </a:r>
            <a:r>
              <a:rPr lang="en-US" b="0" i="1" dirty="0"/>
              <a:t>Yahweh</a:t>
            </a:r>
            <a:r>
              <a:rPr lang="en-US" b="0" i="1" baseline="0" dirty="0"/>
              <a:t> </a:t>
            </a:r>
            <a:r>
              <a:rPr lang="en-US" b="0" i="1" baseline="0" dirty="0" err="1"/>
              <a:t>tsebaōth</a:t>
            </a:r>
            <a:r>
              <a:rPr lang="en-US" b="0" dirty="0"/>
              <a:t>, </a:t>
            </a:r>
            <a:r>
              <a:rPr lang="he-IL" sz="1200" b="0" i="0" u="none" strike="noStrike" kern="1200" baseline="0" dirty="0">
                <a:solidFill>
                  <a:schemeClr val="tx1"/>
                </a:solidFill>
                <a:latin typeface="+mn-lt"/>
                <a:ea typeface="+mn-ea"/>
                <a:cs typeface="+mn-cs"/>
              </a:rPr>
              <a:t>יהוה צְבָאוֹת</a:t>
            </a:r>
            <a:r>
              <a:rPr lang="en-US" b="0" dirty="0"/>
              <a:t>) first appears in 1 Samuel 1:3. </a:t>
            </a:r>
            <a:r>
              <a:rPr lang="en-US" b="0" baseline="0" dirty="0"/>
              <a:t>The title emphasizes God’s strength as the leader of an (angelic) army. The Hebrew inscription shown here is from the Iron Age and refers to God by that title.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(Heb.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next slide includes highlights of the divine title “Yahweh of hosts.”</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19508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name “Yahweh of Hosts” (Heb. </a:t>
            </a:r>
            <a:r>
              <a:rPr lang="en-US" b="0" i="1" dirty="0"/>
              <a:t>Yahweh</a:t>
            </a:r>
            <a:r>
              <a:rPr lang="en-US" b="0" i="1" baseline="0" dirty="0"/>
              <a:t> </a:t>
            </a:r>
            <a:r>
              <a:rPr lang="en-US" b="0" i="1" baseline="0" dirty="0" err="1"/>
              <a:t>tsebaōth</a:t>
            </a:r>
            <a:r>
              <a:rPr lang="en-US" b="0" dirty="0"/>
              <a:t>, </a:t>
            </a:r>
            <a:r>
              <a:rPr lang="he-IL" sz="1200" b="0" i="0" u="none" strike="noStrike" kern="1200" baseline="0" dirty="0">
                <a:solidFill>
                  <a:schemeClr val="tx1"/>
                </a:solidFill>
                <a:latin typeface="+mn-lt"/>
                <a:ea typeface="+mn-ea"/>
                <a:cs typeface="+mn-cs"/>
              </a:rPr>
              <a:t>יהוה צְבָאוֹת</a:t>
            </a:r>
            <a:r>
              <a:rPr lang="en-US" b="0" dirty="0"/>
              <a:t>) first appears in 1 Samuel 1:3. </a:t>
            </a:r>
            <a:r>
              <a:rPr lang="en-US" b="0" baseline="0" dirty="0"/>
              <a:t>The title emphasizes God’s strength as the leader of an (angelic) army. The Hebrew inscription shown here is from the Iron Age and refers to God by that title.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(Heb.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word “Yahweh” is highlighted in red, and “</a:t>
            </a:r>
            <a:r>
              <a:rPr lang="en-US" b="0" baseline="0" dirty="0" err="1"/>
              <a:t>Ṣ</a:t>
            </a:r>
            <a:r>
              <a:rPr lang="en-US" baseline="0" dirty="0" err="1"/>
              <a:t>abaoth</a:t>
            </a:r>
            <a:r>
              <a:rPr lang="en-US" baseline="0" dirty="0"/>
              <a:t>” (“hosts,” or “armies,” Heb. </a:t>
            </a:r>
            <a:r>
              <a:rPr lang="he-IL" sz="1200" b="0" i="0" u="none" strike="noStrike" kern="1200" baseline="0" dirty="0">
                <a:solidFill>
                  <a:schemeClr val="tx1"/>
                </a:solidFill>
                <a:latin typeface="+mn-lt"/>
                <a:ea typeface="+mn-ea"/>
                <a:cs typeface="+mn-cs"/>
              </a:rPr>
              <a:t>צְבָאוֹת</a:t>
            </a:r>
            <a:r>
              <a:rPr lang="en-US" baseline="0" dirty="0"/>
              <a:t>) is highlighted in black. An editable version is included behind this graphic for those who may wish to change it.</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19508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Other than the fact that they had</a:t>
            </a:r>
            <a:r>
              <a:rPr lang="en-US" baseline="0" dirty="0"/>
              <a:t> wings, it is not known what the cherubim on the ark looked like. Perhaps one of the closest analogies from that period would be the winged figures of Assyrian art, often referred to as winged genies. They are portrayed standing, sometimes with a masculine, bearded head and sometimes with the head of a bird. It is sometimes difficult to distinguish between these figures and Assyrian kings, since their stance and the way they are dressed are nearly identical. </a:t>
            </a:r>
            <a:r>
              <a:rPr lang="en-US" dirty="0"/>
              <a:t>This limestone relief was photographed in the Nelson-Atkins Museum of Art in Kansas City.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adr1405298483</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210530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Louvre Museum.</a:t>
            </a:r>
          </a:p>
          <a:p>
            <a:endParaRPr lang="en-US" dirty="0"/>
          </a:p>
          <a:p>
            <a:r>
              <a:rPr lang="en-US" dirty="0"/>
              <a:t>tb060408221</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210530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Ashmolean Museum in the University of Oxford.</a:t>
            </a:r>
          </a:p>
          <a:p>
            <a:endParaRPr lang="en-US" dirty="0"/>
          </a:p>
          <a:p>
            <a:r>
              <a:rPr lang="en-US" dirty="0"/>
              <a:t>adr1305228044</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2105306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Carrying the ark with</a:t>
            </a:r>
            <a:r>
              <a:rPr lang="en-US" baseline="0" dirty="0"/>
              <a:t> a “new cart” was the same method that the Philistines used when they returned the ark to Israel at the Levitical town of Beth-shemesh (1 Sam 6:7). There are several parallels between the “ark narrative” in 1 Samuel 4–6 and this account in 2 Samuel 6, including the following: in both narratives the ark is carried on a new cart by oxen/cattle; in both narratives the ark was housed in different temples/houses (Dagon’s, </a:t>
            </a:r>
            <a:r>
              <a:rPr lang="en-US" baseline="0" dirty="0" err="1"/>
              <a:t>Abinadab’s</a:t>
            </a:r>
            <a:r>
              <a:rPr lang="en-US" baseline="0" dirty="0"/>
              <a:t>, Obed-edom the Gittite’s, and David’s tent at </a:t>
            </a:r>
            <a:r>
              <a:rPr lang="en-US" baseline="0" dirty="0" err="1"/>
              <a:t>Aruanah’s</a:t>
            </a:r>
            <a:r>
              <a:rPr lang="en-US" baseline="0" dirty="0"/>
              <a:t> threshing floor); and in both narratives Yahweh “struck” Levites for mishandling the ark (70 or 50,070 at Beth-shemesh for looking inside, and Uzza for touching the ark). </a:t>
            </a:r>
            <a:r>
              <a:rPr lang="en-US" dirty="0"/>
              <a:t>This reconstruction of an Iron Age cart was photographed at the Ekron Museum at Kibbutz </a:t>
            </a:r>
            <a:r>
              <a:rPr lang="en-US" dirty="0" err="1"/>
              <a:t>Revadim</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tb031500100</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42834877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cart and ox depicted here are</a:t>
            </a:r>
            <a:r>
              <a:rPr lang="en-US" sz="1200" baseline="0" dirty="0"/>
              <a:t> part of the depiction of the land battle between the Sea Peoples (including the Philistines) and Ramesses III, portrayed on the walls of his mortuary temple at Medinet Habu. This took place about two centuries before the events of 2 Samuel 6. Several things about this depiction are noteworthy. The cart is two-wheeled; it has heavy solid (not spoked) wheels, and the axle and lynch-pin are visible at the center of the wheel. The upper part of the cart is made of a latticework of staves. The draw-bar is not shown, or has been lost, but the yoke around the neck of the cow is visible. The cow is hump-backed, a trait that is not seen in Egyptian cattle prior to this time. By using duplicate images in the background, the artist has indicated that there were four cattle drawing this cart. It may be noted in passing that the</a:t>
            </a:r>
            <a:r>
              <a:rPr lang="en-US" sz="1200" dirty="0"/>
              <a:t> Egyptians had been using lightweight,</a:t>
            </a:r>
            <a:r>
              <a:rPr lang="en-US" sz="1200" baseline="0" dirty="0"/>
              <a:t> spoked wheels for their chariots for centuries, although they also may have used heavier and more primitive solid wheels for more mundane uses like this</a:t>
            </a:r>
            <a:r>
              <a:rPr lang="en-US" sz="1200" dirty="0"/>
              <a:t>. The next slide includes a highlight of the cart and cow.</a:t>
            </a:r>
          </a:p>
          <a:p>
            <a:endParaRPr lang="en-US" sz="1200" dirty="0"/>
          </a:p>
          <a:p>
            <a:r>
              <a:rPr lang="en-US" dirty="0"/>
              <a:t>tb011105838c</a:t>
            </a:r>
          </a:p>
        </p:txBody>
      </p:sp>
    </p:spTree>
    <p:extLst>
      <p:ext uri="{BB962C8B-B14F-4D97-AF65-F5344CB8AC3E}">
        <p14:creationId xmlns:p14="http://schemas.microsoft.com/office/powerpoint/2010/main" val="1726209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cart and ox depicted here are</a:t>
            </a:r>
            <a:r>
              <a:rPr lang="en-US" sz="1200" baseline="0" dirty="0"/>
              <a:t> part of the depiction of the land battle between the Sea Peoples (including the Philistines) and Ramesses III, portrayed on the walls of his mortuary temple at Medinet Habu. This took place about two centuries before the events of 2 Samuel 6. Several things about this depiction are noteworthy. The cart is two-wheeled; it has heavy solid (not spoked) wheels, and the axle and lynch-pin are visible at the center of the wheel. The upper part of the cart is made of a latticework of staves. The draw-bar is not shown, or has been lost, but the yoke around the neck of the cow is visible. The cow is hump-backed, a trait that is not seen in Egyptian cattle prior to this time. By using duplicate images in the background, the artist has indicated that there were four cattle drawing this cart. It may be noted in passing that the</a:t>
            </a:r>
            <a:r>
              <a:rPr lang="en-US" sz="1200" dirty="0"/>
              <a:t> Egyptians had been using lightweight,</a:t>
            </a:r>
            <a:r>
              <a:rPr lang="en-US" sz="1200" baseline="0" dirty="0"/>
              <a:t> spoked wheels for their chariots for centuries, although they also may have used heavier and more primitive solid wheels for more mundane uses like this</a:t>
            </a:r>
            <a:r>
              <a:rPr lang="en-US" sz="1200" dirty="0"/>
              <a:t>. </a:t>
            </a:r>
          </a:p>
          <a:p>
            <a:endParaRPr lang="en-US" sz="1200" dirty="0"/>
          </a:p>
          <a:p>
            <a:r>
              <a:rPr lang="en-US" dirty="0"/>
              <a:t>tb011105838c</a:t>
            </a:r>
          </a:p>
        </p:txBody>
      </p:sp>
    </p:spTree>
    <p:extLst>
      <p:ext uri="{BB962C8B-B14F-4D97-AF65-F5344CB8AC3E}">
        <p14:creationId xmlns:p14="http://schemas.microsoft.com/office/powerpoint/2010/main" val="1726209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parallel</a:t>
            </a:r>
            <a:r>
              <a:rPr lang="en-US" sz="1200" kern="1200" baseline="0" dirty="0">
                <a:solidFill>
                  <a:schemeClr val="tx1"/>
                </a:solidFill>
                <a:effectLst/>
                <a:latin typeface="+mn-lt"/>
                <a:ea typeface="+mn-ea"/>
                <a:cs typeface="+mn-cs"/>
              </a:rPr>
              <a:t> account in 1 Chronicles 13:6 identifies </a:t>
            </a:r>
            <a:r>
              <a:rPr lang="en-US" sz="1200" kern="1200" baseline="0" dirty="0" err="1">
                <a:solidFill>
                  <a:schemeClr val="tx1"/>
                </a:solidFill>
                <a:effectLst/>
                <a:latin typeface="+mn-lt"/>
                <a:ea typeface="+mn-ea"/>
                <a:cs typeface="+mn-cs"/>
              </a:rPr>
              <a:t>Baalah</a:t>
            </a:r>
            <a:r>
              <a:rPr lang="en-US" sz="1200" kern="1200" baseline="0" dirty="0">
                <a:solidFill>
                  <a:schemeClr val="tx1"/>
                </a:solidFill>
                <a:effectLst/>
                <a:latin typeface="+mn-lt"/>
                <a:ea typeface="+mn-ea"/>
                <a:cs typeface="+mn-cs"/>
              </a:rPr>
              <a:t> (= </a:t>
            </a:r>
            <a:r>
              <a:rPr lang="en-US" sz="1200" kern="1200" baseline="0" dirty="0" err="1">
                <a:solidFill>
                  <a:schemeClr val="tx1"/>
                </a:solidFill>
                <a:effectLst/>
                <a:latin typeface="+mn-lt"/>
                <a:ea typeface="+mn-ea"/>
                <a:cs typeface="+mn-cs"/>
              </a:rPr>
              <a:t>Baale-judah</a:t>
            </a:r>
            <a:r>
              <a:rPr lang="en-US" sz="1200" kern="1200" baseline="0" dirty="0">
                <a:solidFill>
                  <a:schemeClr val="tx1"/>
                </a:solidFill>
                <a:effectLst/>
                <a:latin typeface="+mn-lt"/>
                <a:ea typeface="+mn-ea"/>
                <a:cs typeface="+mn-cs"/>
              </a:rPr>
              <a:t>) as Kiriath-jearim. This is not surprising, as the ark had found a permanent home there when it was returned by the Philistines in the days of Samuel (1 Sam 7:1-2). </a:t>
            </a:r>
            <a:r>
              <a:rPr lang="en-US" sz="1200" kern="1200" dirty="0">
                <a:solidFill>
                  <a:schemeClr val="tx1"/>
                </a:solidFill>
                <a:effectLst/>
                <a:latin typeface="+mn-lt"/>
                <a:ea typeface="+mn-ea"/>
                <a:cs typeface="+mn-cs"/>
              </a:rPr>
              <a:t>This image comes from Gustaf Dalman, </a:t>
            </a:r>
            <a:r>
              <a:rPr lang="en-US" sz="1200" i="1" kern="1200" dirty="0" err="1">
                <a:solidFill>
                  <a:schemeClr val="tx1"/>
                </a:solidFill>
                <a:effectLst/>
                <a:latin typeface="+mn-lt"/>
                <a:ea typeface="+mn-ea"/>
                <a:cs typeface="+mn-cs"/>
              </a:rPr>
              <a:t>Hundert</a:t>
            </a:r>
            <a:r>
              <a:rPr lang="en-US" sz="1200" i="1" kern="1200" dirty="0">
                <a:solidFill>
                  <a:schemeClr val="tx1"/>
                </a:solidFill>
                <a:effectLst/>
                <a:latin typeface="+mn-lt"/>
                <a:ea typeface="+mn-ea"/>
                <a:cs typeface="+mn-cs"/>
              </a:rPr>
              <a: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kern="1200" dirty="0">
                <a:solidFill>
                  <a:schemeClr val="tx1"/>
                </a:solidFill>
                <a:effectLst/>
                <a:latin typeface="+mn-lt"/>
                <a:ea typeface="+mn-ea"/>
                <a:cs typeface="+mn-cs"/>
              </a:rPr>
              <a:t> (1925); an English edition is forthcoming from BiblePlaces.com. This photograph was taken by the German Airforce Division 302 on November 23, 1917 at around noon, from a height of 9,600 feet (3,000 m). See the next slide for labels. </a:t>
            </a:r>
            <a:endParaRPr lang="en-US" dirty="0"/>
          </a:p>
          <a:p>
            <a:endParaRPr lang="en-US" dirty="0"/>
          </a:p>
          <a:p>
            <a:r>
              <a:rPr lang="en-US" dirty="0"/>
              <a:t>gd0002</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This small bronze model of two cattle yoked to a two-wheeled cart come from a collection</a:t>
            </a:r>
            <a:r>
              <a:rPr lang="en-US" sz="1200" kern="1200" baseline="0" dirty="0">
                <a:solidFill>
                  <a:schemeClr val="tx1"/>
                </a:solidFill>
                <a:effectLst/>
                <a:latin typeface="+mn-lt"/>
                <a:ea typeface="+mn-ea"/>
                <a:cs typeface="+mn-cs"/>
              </a:rPr>
              <a:t> of bronzes recovered from the Luristan province of western Iran. It is not known what people group produced these bronzes, but they are considered to come from the early part of the 1st millennium BC, and thus could be as early as the events of 2 Samuel 6. This display was photographed at the </a:t>
            </a:r>
            <a:r>
              <a:rPr lang="en-US" sz="1200" kern="1200" dirty="0">
                <a:solidFill>
                  <a:schemeClr val="tx1"/>
                </a:solidFill>
                <a:effectLst/>
                <a:latin typeface="+mn-lt"/>
                <a:ea typeface="+mn-ea"/>
                <a:cs typeface="+mn-cs"/>
              </a:rPr>
              <a:t>National Museum of Iran in Tehran.</a:t>
            </a:r>
          </a:p>
          <a:p>
            <a:endParaRPr lang="en-US" sz="1200" kern="1200" dirty="0">
              <a:solidFill>
                <a:schemeClr val="tx1"/>
              </a:solidFill>
              <a:effectLst/>
              <a:latin typeface="+mn-lt"/>
              <a:ea typeface="+mn-ea"/>
              <a:cs typeface="+mn-cs"/>
            </a:endParaRPr>
          </a:p>
          <a:p>
            <a:r>
              <a:rPr lang="en-US" dirty="0"/>
              <a:t>tb0514184013</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8079928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meaning of this phrase is obscure. The Hebrew text reads</a:t>
            </a:r>
            <a:r>
              <a:rPr lang="en-US" baseline="0" dirty="0"/>
              <a:t> more literally that they were celebrating “with all cypress wood” (Heb. </a:t>
            </a:r>
            <a:r>
              <a:rPr lang="en-US" i="1" baseline="0" dirty="0" err="1"/>
              <a:t>b’col</a:t>
            </a:r>
            <a:r>
              <a:rPr lang="en-US" i="1" baseline="0" dirty="0"/>
              <a:t> </a:t>
            </a:r>
            <a:r>
              <a:rPr lang="en-US" i="1" baseline="0" dirty="0" err="1"/>
              <a:t>etsim</a:t>
            </a:r>
            <a:r>
              <a:rPr lang="en-US" i="1" baseline="0" dirty="0"/>
              <a:t> </a:t>
            </a:r>
            <a:r>
              <a:rPr lang="en-US" i="1" baseline="0" dirty="0" err="1"/>
              <a:t>broshim</a:t>
            </a:r>
            <a:r>
              <a:rPr lang="en-US" baseline="0" dirty="0"/>
              <a:t>, </a:t>
            </a:r>
            <a:r>
              <a:rPr lang="he-IL" sz="1200" b="0" i="0" u="none" strike="noStrike" kern="1200" baseline="0" dirty="0">
                <a:solidFill>
                  <a:schemeClr val="tx1"/>
                </a:solidFill>
                <a:latin typeface="+mn-lt"/>
                <a:ea typeface="+mn-ea"/>
                <a:cs typeface="+mn-cs"/>
              </a:rPr>
              <a:t>בְּכֹל עֲצֵי בְרוֹשִׁים</a:t>
            </a:r>
            <a:r>
              <a:rPr lang="en-US" baseline="0" dirty="0"/>
              <a:t>); the word “instruments” is supplied. Many musical instruments of this period were made of, or incorporated, wood, a number of which are specifically mentioned in the following text.</a:t>
            </a:r>
            <a:endParaRPr lang="en-US" dirty="0"/>
          </a:p>
          <a:p>
            <a:endParaRPr lang="en-US" dirty="0"/>
          </a:p>
          <a:p>
            <a:r>
              <a:rPr lang="en-US" dirty="0"/>
              <a:t>tb090906018</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7440061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tb010200202</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744006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“lyre” (Heb. </a:t>
            </a:r>
            <a:r>
              <a:rPr lang="en-US" sz="1200" i="1" dirty="0" err="1"/>
              <a:t>kinnor</a:t>
            </a:r>
            <a:r>
              <a:rPr lang="en-US" sz="1200" dirty="0"/>
              <a:t>, </a:t>
            </a:r>
            <a:r>
              <a:rPr lang="he-IL" sz="1200" b="0" i="0" u="none" strike="noStrike" kern="1200" baseline="0" dirty="0">
                <a:solidFill>
                  <a:schemeClr val="tx1"/>
                </a:solidFill>
                <a:latin typeface="+mn-lt"/>
                <a:ea typeface="+mn-ea"/>
                <a:cs typeface="+mn-cs"/>
              </a:rPr>
              <a:t>כִּנּוֹר</a:t>
            </a:r>
            <a:r>
              <a:rPr lang="en-US" sz="1200" b="0" i="0" u="none" strike="noStrike" kern="1200" baseline="0" dirty="0">
                <a:solidFill>
                  <a:schemeClr val="tx1"/>
                </a:solidFill>
                <a:latin typeface="+mn-lt"/>
                <a:ea typeface="+mn-ea"/>
                <a:cs typeface="+mn-cs"/>
              </a:rPr>
              <a:t>) was a stringed instrument. Some historians believe that it was played with a pick rather than with the fingers. </a:t>
            </a:r>
            <a:r>
              <a:rPr lang="en-US" sz="1200" dirty="0"/>
              <a:t>This lyre comes from the cemetery at Qurnet </a:t>
            </a:r>
            <a:r>
              <a:rPr lang="en-US" sz="1200" dirty="0" err="1"/>
              <a:t>Murai</a:t>
            </a:r>
            <a:r>
              <a:rPr lang="en-US" sz="1200" dirty="0"/>
              <a:t> and was photographed in the Louvre Museum.</a:t>
            </a:r>
          </a:p>
          <a:p>
            <a:endParaRPr lang="en-US" sz="1200" dirty="0"/>
          </a:p>
          <a:p>
            <a:r>
              <a:rPr lang="en-US" sz="1200" dirty="0"/>
              <a:t>tb0928196155</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ivory object was photographed at the Israel Museum.</a:t>
            </a:r>
          </a:p>
          <a:p>
            <a:endParaRPr lang="en-US" dirty="0">
              <a:solidFill>
                <a:srgbClr val="000000"/>
              </a:solidFill>
              <a:latin typeface="+mn-lt"/>
            </a:endParaRPr>
          </a:p>
          <a:p>
            <a:r>
              <a:rPr lang="en-US" dirty="0"/>
              <a:t>adr1806199276</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Late Bronze period figurine </a:t>
            </a:r>
            <a:r>
              <a:rPr lang="en-US" baseline="0" dirty="0"/>
              <a:t>was photographed at the National Museum of Beirut. </a:t>
            </a:r>
            <a:endParaRPr lang="en-US" dirty="0"/>
          </a:p>
          <a:p>
            <a:endParaRPr lang="en-US" dirty="0"/>
          </a:p>
          <a:p>
            <a:r>
              <a:rPr lang="en-US" dirty="0"/>
              <a:t>adr1307180167</a:t>
            </a:r>
          </a:p>
        </p:txBody>
      </p:sp>
    </p:spTree>
    <p:extLst>
      <p:ext uri="{BB962C8B-B14F-4D97-AF65-F5344CB8AC3E}">
        <p14:creationId xmlns:p14="http://schemas.microsoft.com/office/powerpoint/2010/main" val="15695359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great antiquity of the lyre is illustrated</a:t>
            </a:r>
            <a:r>
              <a:rPr lang="en-US" baseline="0" dirty="0"/>
              <a:t> by this depiction from ancient Ur. A lyre with similar construction, including the bull head decoration on the front of the instrument, was recovered from the cemetery by Sir Leonard Woolley in the 1920s. This artifact was photographed at the British Museum.</a:t>
            </a:r>
          </a:p>
          <a:p>
            <a:endParaRPr lang="en-US" dirty="0"/>
          </a:p>
          <a:p>
            <a:r>
              <a:rPr lang="en-US" dirty="0"/>
              <a:t>adr1305251395</a:t>
            </a:r>
          </a:p>
        </p:txBody>
      </p:sp>
    </p:spTree>
    <p:extLst>
      <p:ext uri="{BB962C8B-B14F-4D97-AF65-F5344CB8AC3E}">
        <p14:creationId xmlns:p14="http://schemas.microsoft.com/office/powerpoint/2010/main" val="15695359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“harp” (Heb. </a:t>
            </a:r>
            <a:r>
              <a:rPr lang="en-US" i="1" dirty="0" err="1"/>
              <a:t>nebel</a:t>
            </a:r>
            <a:r>
              <a:rPr lang="en-US" dirty="0"/>
              <a:t>, </a:t>
            </a:r>
            <a:r>
              <a:rPr lang="he-IL" sz="1200" b="0" i="0" u="none" strike="noStrike" kern="1200" baseline="0" dirty="0">
                <a:solidFill>
                  <a:schemeClr val="tx1"/>
                </a:solidFill>
                <a:latin typeface="+mn-lt"/>
                <a:ea typeface="+mn-ea"/>
                <a:cs typeface="+mn-cs"/>
              </a:rPr>
              <a:t>נֶבֶל</a:t>
            </a:r>
            <a:r>
              <a:rPr lang="en-US" dirty="0"/>
              <a:t>) was another stringed</a:t>
            </a:r>
            <a:r>
              <a:rPr lang="en-US" baseline="0" dirty="0"/>
              <a:t> instrument. </a:t>
            </a:r>
            <a:r>
              <a:rPr lang="en-US" dirty="0"/>
              <a:t>This harp, which has been re-strung</a:t>
            </a:r>
            <a:r>
              <a:rPr lang="en-US" baseline="0" dirty="0"/>
              <a:t> in the modern period,</a:t>
            </a:r>
            <a:r>
              <a:rPr lang="en-US" dirty="0"/>
              <a:t> was photographed in the </a:t>
            </a:r>
            <a:r>
              <a:rPr lang="tr-TR" dirty="0"/>
              <a:t>Louvre Museum</a:t>
            </a:r>
            <a:r>
              <a:rPr lang="en-US" dirty="0"/>
              <a:t>.</a:t>
            </a:r>
          </a:p>
          <a:p>
            <a:endParaRPr lang="en-US" dirty="0"/>
          </a:p>
          <a:p>
            <a:r>
              <a:rPr lang="tr-TR" dirty="0"/>
              <a:t>tb060408850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strings</a:t>
            </a:r>
            <a:r>
              <a:rPr lang="en-US" sz="1200" baseline="0" dirty="0"/>
              <a:t> of a harp are attached directly to the body of the instrument and strummed with the fingers, whereas the strings of a lyre cross a bridge (like a guitar) and were strummed with a plectrum (pick). Both were ancient stringed instruments that are known to have been in use centuries before the time of David. </a:t>
            </a:r>
            <a:r>
              <a:rPr lang="en-US" sz="1200" dirty="0"/>
              <a:t>Eshnunna was a city in central</a:t>
            </a:r>
            <a:r>
              <a:rPr lang="en-US" sz="1200" baseline="0" dirty="0"/>
              <a:t> Mesopotamia. </a:t>
            </a:r>
            <a:r>
              <a:rPr lang="en-US" sz="1200" dirty="0"/>
              <a:t>This artifact</a:t>
            </a:r>
            <a:r>
              <a:rPr lang="en-US" sz="1200" baseline="0" dirty="0"/>
              <a:t> was photographed in the </a:t>
            </a:r>
            <a:r>
              <a:rPr lang="en-US" sz="1200" dirty="0"/>
              <a:t>Louvre Museum.</a:t>
            </a:r>
          </a:p>
          <a:p>
            <a:endParaRPr lang="en-US" sz="1200" dirty="0"/>
          </a:p>
          <a:p>
            <a:r>
              <a:rPr lang="en-US" sz="1200" dirty="0"/>
              <a:t>tb060408506</a:t>
            </a:r>
            <a:endParaRPr lang="en-US" dirty="0"/>
          </a:p>
        </p:txBody>
      </p:sp>
    </p:spTree>
    <p:extLst>
      <p:ext uri="{BB962C8B-B14F-4D97-AF65-F5344CB8AC3E}">
        <p14:creationId xmlns:p14="http://schemas.microsoft.com/office/powerpoint/2010/main" val="37043068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harp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tb0930199506</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parallel</a:t>
            </a:r>
            <a:r>
              <a:rPr lang="en-US" sz="1200" kern="1200" baseline="0" dirty="0">
                <a:solidFill>
                  <a:schemeClr val="tx1"/>
                </a:solidFill>
                <a:effectLst/>
                <a:latin typeface="+mn-lt"/>
                <a:ea typeface="+mn-ea"/>
                <a:cs typeface="+mn-cs"/>
              </a:rPr>
              <a:t> account in 1 Chronicles 13:6 identifies </a:t>
            </a:r>
            <a:r>
              <a:rPr lang="en-US" sz="1200" kern="1200" baseline="0" dirty="0" err="1">
                <a:solidFill>
                  <a:schemeClr val="tx1"/>
                </a:solidFill>
                <a:effectLst/>
                <a:latin typeface="+mn-lt"/>
                <a:ea typeface="+mn-ea"/>
                <a:cs typeface="+mn-cs"/>
              </a:rPr>
              <a:t>Baalah</a:t>
            </a:r>
            <a:r>
              <a:rPr lang="en-US" sz="1200" kern="1200" baseline="0" dirty="0">
                <a:solidFill>
                  <a:schemeClr val="tx1"/>
                </a:solidFill>
                <a:effectLst/>
                <a:latin typeface="+mn-lt"/>
                <a:ea typeface="+mn-ea"/>
                <a:cs typeface="+mn-cs"/>
              </a:rPr>
              <a:t> (= </a:t>
            </a:r>
            <a:r>
              <a:rPr lang="en-US" sz="1200" kern="1200" baseline="0" dirty="0" err="1">
                <a:solidFill>
                  <a:schemeClr val="tx1"/>
                </a:solidFill>
                <a:effectLst/>
                <a:latin typeface="+mn-lt"/>
                <a:ea typeface="+mn-ea"/>
                <a:cs typeface="+mn-cs"/>
              </a:rPr>
              <a:t>Baale-judah</a:t>
            </a:r>
            <a:r>
              <a:rPr lang="en-US" sz="1200" kern="1200" baseline="0" dirty="0">
                <a:solidFill>
                  <a:schemeClr val="tx1"/>
                </a:solidFill>
                <a:effectLst/>
                <a:latin typeface="+mn-lt"/>
                <a:ea typeface="+mn-ea"/>
                <a:cs typeface="+mn-cs"/>
              </a:rPr>
              <a:t>) as Kiriath-jearim. This is not surprising, as the ark had found a permanent home there when it was returned by the Philistines in the days of Samuel (1 Sam 7:1-2). </a:t>
            </a:r>
            <a:r>
              <a:rPr lang="en-US" sz="1200" kern="1200" dirty="0">
                <a:solidFill>
                  <a:schemeClr val="tx1"/>
                </a:solidFill>
                <a:effectLst/>
                <a:latin typeface="+mn-lt"/>
                <a:ea typeface="+mn-ea"/>
                <a:cs typeface="+mn-cs"/>
              </a:rPr>
              <a:t>This image comes from Gustaf Dalman, </a:t>
            </a:r>
            <a:r>
              <a:rPr lang="en-US" sz="1200" i="1" kern="1200" dirty="0" err="1">
                <a:solidFill>
                  <a:schemeClr val="tx1"/>
                </a:solidFill>
                <a:effectLst/>
                <a:latin typeface="+mn-lt"/>
                <a:ea typeface="+mn-ea"/>
                <a:cs typeface="+mn-cs"/>
              </a:rPr>
              <a:t>Hundert</a:t>
            </a:r>
            <a:r>
              <a:rPr lang="en-US" sz="1200" i="1" kern="1200" dirty="0">
                <a:solidFill>
                  <a:schemeClr val="tx1"/>
                </a:solidFill>
                <a:effectLst/>
                <a:latin typeface="+mn-lt"/>
                <a:ea typeface="+mn-ea"/>
                <a:cs typeface="+mn-cs"/>
              </a:rPr>
              <a: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kern="1200" dirty="0">
                <a:solidFill>
                  <a:schemeClr val="tx1"/>
                </a:solidFill>
                <a:effectLst/>
                <a:latin typeface="+mn-lt"/>
                <a:ea typeface="+mn-ea"/>
                <a:cs typeface="+mn-cs"/>
              </a:rPr>
              <a:t> (1925); an English edition is forthcoming from BiblePlaces.com. This photograph was taken by the German Airforce Division 302 on November 23, 1917 at around noon, from a height of 9,600 feet (3,000 m).</a:t>
            </a:r>
          </a:p>
          <a:p>
            <a:endParaRPr lang="en-US" dirty="0"/>
          </a:p>
          <a:p>
            <a:r>
              <a:rPr lang="en-US" dirty="0"/>
              <a:t>gd0002</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in New York City, where the following description is given: “Egyptian arched harps from Dynasty 4 onward coexisted with a great variety of harps in different shapes and sizes. Two harp types were most common—the arched harp with a curved neck, like this one, and the angled harp with a neck sharply perpendicular to the body. Unlike most European versions, ancient Egyptian harps have no </a:t>
            </a:r>
            <a:r>
              <a:rPr lang="en-US" dirty="0" err="1"/>
              <a:t>forepillars</a:t>
            </a:r>
            <a:r>
              <a:rPr lang="en-US" dirty="0"/>
              <a:t> to strengthen and support the neck. Older forms of arched harps had four or five strings, this harp has twelve strings. Skin once covered the open, slightly waisted sound box. Rope tuning rings under each string gave a buzzing sound to the soft-sounding tone produced. Topping the arched frame of the harp is a carved human head.” This image comes from The Metropolitan Museum of Art, public domain, Rogers Fund,</a:t>
            </a:r>
            <a:r>
              <a:rPr lang="en-US" baseline="0" dirty="0"/>
              <a:t> 1943,</a:t>
            </a:r>
            <a:r>
              <a:rPr lang="en-US" sz="1200" b="0" i="0" kern="1200" dirty="0">
                <a:solidFill>
                  <a:schemeClr val="tx1"/>
                </a:solidFill>
                <a:effectLst/>
                <a:latin typeface="+mn-lt"/>
                <a:ea typeface="+mn-ea"/>
                <a:cs typeface="+mn-cs"/>
              </a:rPr>
              <a:t> accession number 43.2.1,</a:t>
            </a:r>
            <a:r>
              <a:rPr lang="en-US" baseline="0" dirty="0"/>
              <a:t> </a:t>
            </a:r>
            <a:r>
              <a:rPr lang="en-US" dirty="0"/>
              <a:t>http://metmuseum.org/art/collection/search/546194.</a:t>
            </a:r>
          </a:p>
          <a:p>
            <a:endParaRPr lang="en-US" dirty="0"/>
          </a:p>
          <a:p>
            <a:r>
              <a:rPr lang="en-US" dirty="0"/>
              <a:t>met546194</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3320285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 harp player appears at the far left of this relief,</a:t>
            </a:r>
            <a:r>
              <a:rPr lang="en-US" baseline="0" dirty="0">
                <a:solidFill>
                  <a:srgbClr val="000000"/>
                </a:solidFill>
                <a:latin typeface="Calibri"/>
              </a:rPr>
              <a:t> which is owned by the British Museum and was photographed at the Getty Villa in southern California.</a:t>
            </a:r>
            <a:endParaRPr lang="en-US" dirty="0"/>
          </a:p>
          <a:p>
            <a:endParaRPr lang="en-US" dirty="0">
              <a:solidFill>
                <a:srgbClr val="000000"/>
              </a:solidFill>
              <a:latin typeface="Calibri"/>
            </a:endParaRPr>
          </a:p>
          <a:p>
            <a:r>
              <a:rPr lang="en-US" dirty="0"/>
              <a:t>tb100919350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3331402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“tambourine” (Heb. </a:t>
            </a:r>
            <a:r>
              <a:rPr lang="en-US" i="1" dirty="0" err="1"/>
              <a:t>toph</a:t>
            </a:r>
            <a:r>
              <a:rPr lang="en-US" dirty="0"/>
              <a:t>, </a:t>
            </a:r>
            <a:r>
              <a:rPr lang="he-IL" sz="1200" b="0" i="0" u="none" strike="noStrike" kern="1200" baseline="0" dirty="0">
                <a:solidFill>
                  <a:schemeClr val="tx1"/>
                </a:solidFill>
                <a:latin typeface="+mn-lt"/>
                <a:ea typeface="+mn-ea"/>
                <a:cs typeface="+mn-cs"/>
              </a:rPr>
              <a:t>תֹּף</a:t>
            </a:r>
            <a:r>
              <a:rPr lang="en-US" dirty="0"/>
              <a:t>) was a hand drum. Two such instruments are depicted on the left side of this relief. This relief was photographed at</a:t>
            </a:r>
            <a:r>
              <a:rPr lang="en-US" baseline="0" dirty="0"/>
              <a:t> the Istanbul Museum of the Ancient Orient.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jc1229149050</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figurine was photographed at</a:t>
            </a:r>
            <a:r>
              <a:rPr lang="en-US" baseline="0" dirty="0"/>
              <a:t> National Maritime Museum in Haifa.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adr1805231063</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Metropolitan Museum of Art and is in the public domain. Source: https://www.metmuseum.org/art/collection/search/241236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met241236</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“castanet”</a:t>
            </a:r>
            <a:r>
              <a:rPr lang="en-US" baseline="0" dirty="0"/>
              <a:t> (Heb. </a:t>
            </a:r>
            <a:r>
              <a:rPr lang="en-US" i="1" baseline="0" dirty="0" err="1"/>
              <a:t>menaanea</a:t>
            </a:r>
            <a:r>
              <a:rPr lang="en-US" baseline="0" dirty="0"/>
              <a:t>, </a:t>
            </a:r>
            <a:r>
              <a:rPr lang="he-IL" sz="1200" b="0" i="0" u="none" strike="noStrike" kern="1200" baseline="0" dirty="0">
                <a:solidFill>
                  <a:schemeClr val="tx1"/>
                </a:solidFill>
                <a:latin typeface="+mn-lt"/>
                <a:ea typeface="+mn-ea"/>
                <a:cs typeface="+mn-cs"/>
              </a:rPr>
              <a:t>מְנַעַנְעִים</a:t>
            </a:r>
            <a:r>
              <a:rPr lang="en-US" baseline="0" dirty="0"/>
              <a:t>) was a rattle, sometimes referred to as a “sistrum.” It was considered a rhythm instrument. The word appears only here in the Hebrew Bible. The instrument is best known from ancient Egypt, where numerous examples appear from an early period. They continued in use through the Roman period. This limestone block was photographed at the Ashmolean Museum at the University of Oxford.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adr1805183500</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instruments were often decorated with a</a:t>
            </a:r>
            <a:r>
              <a:rPr lang="en-US" baseline="0" dirty="0"/>
              <a:t> depiction of the Egyptian goddess Hathor, as is the case with both of these examples. The instrument on the left is a s</a:t>
            </a:r>
            <a:r>
              <a:rPr lang="en-US" dirty="0"/>
              <a:t>istrum with a Hathor</a:t>
            </a:r>
            <a:r>
              <a:rPr lang="en-US" baseline="0" dirty="0"/>
              <a:t> handle made of faience and dated to the</a:t>
            </a:r>
            <a:r>
              <a:rPr lang="en-US" dirty="0"/>
              <a:t> 6th century BC; it was photographed at the Oriental</a:t>
            </a:r>
            <a:r>
              <a:rPr lang="en-US" baseline="0" dirty="0"/>
              <a:t> Institute Museum of the University of Chicago. The instrument on the right is a </a:t>
            </a:r>
            <a:r>
              <a:rPr lang="en-US" dirty="0"/>
              <a:t>sistrum with a Hathor handle made of bronze and dated to 664-332 BC; it was photographed</a:t>
            </a:r>
            <a:r>
              <a:rPr lang="en-US" baseline="0" dirty="0"/>
              <a:t> at the </a:t>
            </a:r>
            <a:r>
              <a:rPr lang="en-US" dirty="0"/>
              <a:t>Michael C. Carlos Museum at Emory</a:t>
            </a:r>
            <a:r>
              <a:rPr lang="en-US" baseline="0" dirty="0"/>
              <a:t> University.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Left: tb072705184; right: </a:t>
            </a:r>
            <a:r>
              <a:rPr lang="en-US" dirty="0"/>
              <a:t>adr1511209136</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Metropolitan Museum of Art and is in the public domain. Source: https://www.metmuseum.org/art/collection/search/570305</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met570305</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use of castanets/</a:t>
            </a:r>
            <a:r>
              <a:rPr lang="en-US" dirty="0" err="1"/>
              <a:t>sistrums</a:t>
            </a:r>
            <a:r>
              <a:rPr lang="en-US" baseline="0" dirty="0"/>
              <a:t> was not limited to Egypt. This very early example comes from the Hattian culture in central Anatolia. </a:t>
            </a:r>
            <a:r>
              <a:rPr lang="en-US" dirty="0"/>
              <a:t>This image comes from The Metropolitan Museum of Art and is in the public domain. Source: https://www.metmuseum.org/art/collection/search/324440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met324440</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“Cymbals” (Heb. </a:t>
            </a:r>
            <a:r>
              <a:rPr lang="en-US" i="1" dirty="0" err="1"/>
              <a:t>tseltselim</a:t>
            </a:r>
            <a:r>
              <a:rPr lang="en-US" dirty="0"/>
              <a:t>, </a:t>
            </a:r>
            <a:r>
              <a:rPr lang="he-IL" sz="1200" b="0" i="0" u="none" strike="noStrike" kern="1200" baseline="0" dirty="0">
                <a:solidFill>
                  <a:schemeClr val="tx1"/>
                </a:solidFill>
                <a:latin typeface="+mn-lt"/>
                <a:ea typeface="+mn-ea"/>
                <a:cs typeface="+mn-cs"/>
              </a:rPr>
              <a:t>צֶלְצְלִים</a:t>
            </a:r>
            <a:r>
              <a:rPr lang="en-US" dirty="0"/>
              <a:t>) were small metal discs or pans that were clashed together from a short distance. The word appears only here and in Psalm 150:5. These bronze cymbals are from approximately the time of David. They</a:t>
            </a:r>
            <a:r>
              <a:rPr lang="en-US" baseline="0" dirty="0"/>
              <a:t> were photographed at the Israel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adr1306213115</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82154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spcBef>
                <a:spcPts val="0"/>
              </a:spcBef>
              <a:spcAft>
                <a:spcPts val="0"/>
              </a:spcAft>
              <a:buClrTx/>
              <a:buSzTx/>
              <a:buFontTx/>
              <a:buNone/>
              <a:tabLst/>
              <a:defRPr/>
            </a:pPr>
            <a:r>
              <a:rPr lang="en-US" dirty="0"/>
              <a:t>There are two possible routes that might have been taken by David from Jerusalem to </a:t>
            </a:r>
            <a:r>
              <a:rPr lang="en-US" dirty="0" err="1"/>
              <a:t>Baale-judah</a:t>
            </a:r>
            <a:r>
              <a:rPr lang="en-US" dirty="0"/>
              <a:t> (Kiriath-jearim). The most direct route crossed the deep valley at the village of </a:t>
            </a:r>
            <a:r>
              <a:rPr lang="en-US" dirty="0" err="1"/>
              <a:t>Motza</a:t>
            </a:r>
            <a:r>
              <a:rPr lang="en-US" dirty="0"/>
              <a:t>; the distance</a:t>
            </a:r>
            <a:r>
              <a:rPr lang="en-US" baseline="0" dirty="0"/>
              <a:t> by this route was about 8.5 miles (14 km)</a:t>
            </a:r>
            <a:r>
              <a:rPr lang="en-US" dirty="0"/>
              <a:t>. An</a:t>
            </a:r>
            <a:r>
              <a:rPr lang="en-US" baseline="0" dirty="0"/>
              <a:t> alternative was to go around by way of Gibeah, Ramah, and Gibeon. This more round-about path would have been longer, amounting to about 14 miles (22 km), but had the advantage of a flatter grade, making it easier to traverse. The event where the cart with the ark was nearly upset (2 Sam 6:6) might hint at the shorter, rougher route, although it certainly does not require it. </a:t>
            </a:r>
            <a:r>
              <a:rPr lang="en-US" dirty="0"/>
              <a:t>This is a detail from map 1-8 from the </a:t>
            </a:r>
            <a:r>
              <a:rPr lang="en-US" i="1" dirty="0"/>
              <a:t>Satellite Bible Atlas</a:t>
            </a:r>
            <a:r>
              <a:rPr lang="en-US" dirty="0"/>
              <a:t>, by William Schlegel. Used by permission</a:t>
            </a:r>
            <a:r>
              <a:rPr lang="en-US" dirty="0">
                <a:solidFill>
                  <a:srgbClr val="000000"/>
                </a:solidFill>
                <a:cs typeface="Times New Roman" pitchFamily="18" charset="0"/>
              </a:rPr>
              <a:t>.</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These cymbals were photographed at the Vatican Museums.</a:t>
            </a:r>
          </a:p>
          <a:p>
            <a:endParaRPr lang="en-US" sz="1200" dirty="0"/>
          </a:p>
          <a:p>
            <a:r>
              <a:rPr lang="en-US" dirty="0"/>
              <a:t>tb0512176394</a:t>
            </a:r>
          </a:p>
        </p:txBody>
      </p:sp>
    </p:spTree>
    <p:extLst>
      <p:ext uri="{BB962C8B-B14F-4D97-AF65-F5344CB8AC3E}">
        <p14:creationId xmlns:p14="http://schemas.microsoft.com/office/powerpoint/2010/main" val="18374414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location of</a:t>
            </a:r>
            <a:r>
              <a:rPr lang="en-US" baseline="0" dirty="0"/>
              <a:t> the “threshing floor of Nacon” is unknown, although it must have been located along one of the routes leading from Kiriath-jearim to Jerusalem. Interestingly, there is a threshing floor on the hill east of Kiriath-jearim (Deir el-Azar) that illustrates the close proximity of threshing floors to ancient settlements. In light of the close proximity of the threshing floor, it is tempting to connect this threshing floor with the “threshing floor of Nacon.” While threshing floors are difficult to date using archaeology, some Iron II remains were found in the vicinity of this threshing floor (Feldstein et al. 2013: site 1). </a:t>
            </a:r>
          </a:p>
          <a:p>
            <a:endParaRPr lang="en-US" baseline="0" dirty="0"/>
          </a:p>
          <a:p>
            <a:r>
              <a:rPr lang="en-US" baseline="0" dirty="0"/>
              <a:t>At the same time, it must be remembered that there were innumerable threshing floors scattered all over ancient Israel, and the road from Kiriath-jearim to Jerusalem may have passed by dozens of them. See the next slide for labels.</a:t>
            </a:r>
          </a:p>
          <a:p>
            <a:endParaRPr lang="en-US" baseline="0" dirty="0"/>
          </a:p>
          <a:p>
            <a:r>
              <a:rPr lang="en-US" b="1" baseline="0" dirty="0"/>
              <a:t>Reference:</a:t>
            </a:r>
          </a:p>
          <a:p>
            <a:r>
              <a:rPr lang="en-US" dirty="0">
                <a:effectLst/>
              </a:rPr>
              <a:t>Feldstein, A.; Kidron, G.; </a:t>
            </a:r>
            <a:r>
              <a:rPr lang="en-US" dirty="0" err="1">
                <a:effectLst/>
              </a:rPr>
              <a:t>Nitzan</a:t>
            </a:r>
            <a:r>
              <a:rPr lang="en-US" dirty="0">
                <a:effectLst/>
              </a:rPr>
              <a:t>, M. K.; </a:t>
            </a:r>
            <a:r>
              <a:rPr lang="en-US" dirty="0" err="1">
                <a:effectLst/>
              </a:rPr>
              <a:t>Kamaisky</a:t>
            </a:r>
            <a:r>
              <a:rPr lang="en-US" dirty="0">
                <a:effectLst/>
              </a:rPr>
              <a:t>, Y.; and </a:t>
            </a:r>
            <a:r>
              <a:rPr lang="en-US" dirty="0" err="1">
                <a:effectLst/>
              </a:rPr>
              <a:t>Eitam</a:t>
            </a:r>
            <a:r>
              <a:rPr lang="en-US" dirty="0">
                <a:effectLst/>
              </a:rPr>
              <a:t>, D.</a:t>
            </a:r>
          </a:p>
          <a:p>
            <a:pPr marL="685800" indent="-457200">
              <a:tabLst>
                <a:tab pos="685800" algn="l"/>
              </a:tabLst>
            </a:pPr>
            <a:r>
              <a:rPr lang="en-US" dirty="0">
                <a:effectLst/>
              </a:rPr>
              <a:t>2013	</a:t>
            </a:r>
            <a:r>
              <a:rPr lang="en-US" i="1" dirty="0">
                <a:effectLst/>
              </a:rPr>
              <a:t>Map of Ein Kerem - Benjamin Survey; Survey of Jerusalem</a:t>
            </a:r>
            <a:r>
              <a:rPr lang="en-US" dirty="0">
                <a:effectLst/>
              </a:rPr>
              <a:t>. Ed. Y. Magen, I. Finkelstein, and R. Eshel. Online Edition. Archaeological Survey of Israel 101. Jerusalem: Israel Antiquities Authority.</a:t>
            </a:r>
          </a:p>
          <a:p>
            <a:pPr eaLnBrk="1" hangingPunct="1">
              <a:lnSpc>
                <a:spcPct val="90000"/>
              </a:lnSpc>
            </a:pPr>
            <a:endParaRPr lang="en-US" dirty="0">
              <a:latin typeface="Times New Roman" pitchFamily="18" charset="0"/>
            </a:endParaRPr>
          </a:p>
          <a:p>
            <a:pPr eaLnBrk="1" hangingPunct="1">
              <a:lnSpc>
                <a:spcPct val="90000"/>
              </a:lnSpc>
            </a:pPr>
            <a:r>
              <a:rPr lang="en-US" dirty="0"/>
              <a:t>df010703128</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location of</a:t>
            </a:r>
            <a:r>
              <a:rPr lang="en-US" baseline="0" dirty="0"/>
              <a:t> the “threshing floor of Nacon” is unknown, although it must have been located along one of the routes leading from Kiriath-jearim to Jerusalem. Interestingly, there is a threshing floor on the hill east of Kiriath-jearim (Deir el-Azar) that illustrates the close proximity of threshing floors to ancient settlements. In light of the close proximity of the threshing floor, it is tempting to connect this threshing floor with the “threshing floor of Nacon.” While threshing floors are difficult to date using archaeology, some Iron II remains were found in the vicinity of this threshing floor (Feldstein et al. 2013: site 1). </a:t>
            </a:r>
          </a:p>
          <a:p>
            <a:endParaRPr lang="en-US" baseline="0" dirty="0"/>
          </a:p>
          <a:p>
            <a:r>
              <a:rPr lang="en-US" baseline="0" dirty="0"/>
              <a:t>At the same time, it must be remembered that there were innumerable threshing floors scattered all over ancient Israel, and the road from Kiriath-jearim to Jerusalem may have passed by dozens of them.</a:t>
            </a:r>
          </a:p>
          <a:p>
            <a:endParaRPr lang="en-US" baseline="0" dirty="0"/>
          </a:p>
          <a:p>
            <a:r>
              <a:rPr lang="en-US" b="1" baseline="0" dirty="0"/>
              <a:t>Reference:</a:t>
            </a:r>
          </a:p>
          <a:p>
            <a:r>
              <a:rPr lang="en-US" dirty="0">
                <a:effectLst/>
              </a:rPr>
              <a:t>Feldstein, A.; Kidron, G.; </a:t>
            </a:r>
            <a:r>
              <a:rPr lang="en-US" dirty="0" err="1">
                <a:effectLst/>
              </a:rPr>
              <a:t>Nitzan</a:t>
            </a:r>
            <a:r>
              <a:rPr lang="en-US" dirty="0">
                <a:effectLst/>
              </a:rPr>
              <a:t>, M. K.; </a:t>
            </a:r>
            <a:r>
              <a:rPr lang="en-US" dirty="0" err="1">
                <a:effectLst/>
              </a:rPr>
              <a:t>Kamaisky</a:t>
            </a:r>
            <a:r>
              <a:rPr lang="en-US" dirty="0">
                <a:effectLst/>
              </a:rPr>
              <a:t>, Y.; and </a:t>
            </a:r>
            <a:r>
              <a:rPr lang="en-US" dirty="0" err="1">
                <a:effectLst/>
              </a:rPr>
              <a:t>Eitam</a:t>
            </a:r>
            <a:r>
              <a:rPr lang="en-US" dirty="0">
                <a:effectLst/>
              </a:rPr>
              <a:t>, D.</a:t>
            </a:r>
          </a:p>
          <a:p>
            <a:pPr marL="685800" indent="-457200">
              <a:tabLst>
                <a:tab pos="685800" algn="l"/>
              </a:tabLst>
            </a:pPr>
            <a:r>
              <a:rPr lang="en-US" dirty="0">
                <a:effectLst/>
              </a:rPr>
              <a:t>2013	</a:t>
            </a:r>
            <a:r>
              <a:rPr lang="en-US" i="1" dirty="0">
                <a:effectLst/>
              </a:rPr>
              <a:t>Map of Ein Kerem - Benjamin Survey; Survey of Jerusalem</a:t>
            </a:r>
            <a:r>
              <a:rPr lang="en-US" dirty="0">
                <a:effectLst/>
              </a:rPr>
              <a:t>. Ed. Y. Magen, I. Finkelstein, and R. Eshel. Online Edition. Archaeological Survey of Israel 101. Jerusalem: Israel Antiquities Authority.</a:t>
            </a:r>
          </a:p>
          <a:p>
            <a:pPr eaLnBrk="1" hangingPunct="1">
              <a:lnSpc>
                <a:spcPct val="90000"/>
              </a:lnSpc>
            </a:pPr>
            <a:endParaRPr lang="en-US" dirty="0">
              <a:latin typeface="Times New Roman" pitchFamily="18" charset="0"/>
            </a:endParaRPr>
          </a:p>
          <a:p>
            <a:pPr eaLnBrk="1" hangingPunct="1">
              <a:lnSpc>
                <a:spcPct val="90000"/>
              </a:lnSpc>
            </a:pPr>
            <a:r>
              <a:rPr lang="en-US" dirty="0"/>
              <a:t>df010703128</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38790396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Threshing was the process of separating</a:t>
            </a:r>
            <a:r>
              <a:rPr lang="en-US" baseline="0" dirty="0"/>
              <a:t> the grain of a cereal (wheat, barley, etc.) from the stalks and chaff. This commonly involved treading the shocks of grain with heavier animals (cattle or donkeys), sometimes pulling a sledge that was equipped with rocks embedded on the underside.</a:t>
            </a:r>
          </a:p>
          <a:p>
            <a:endParaRPr lang="en-US" dirty="0"/>
          </a:p>
          <a:p>
            <a:r>
              <a:rPr lang="en-US" dirty="0"/>
              <a:t>tb091403146</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9125934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tabLst>
                <a:tab pos="234950" algn="l"/>
              </a:tabLst>
            </a:pPr>
            <a:r>
              <a:rPr lang="en-US" sz="1200" b="0" i="0" kern="1200" dirty="0">
                <a:solidFill>
                  <a:schemeClr val="tx1"/>
                </a:solidFill>
                <a:effectLst/>
                <a:ea typeface="+mn-ea"/>
                <a:cs typeface="+mn-cs"/>
              </a:rPr>
              <a:t>This American Colony photograph was taken between 1898 and 1946.</a:t>
            </a:r>
          </a:p>
          <a:p>
            <a:pPr eaLnBrk="1" hangingPunct="1">
              <a:tabLst>
                <a:tab pos="234950" algn="l"/>
              </a:tabLst>
            </a:pPr>
            <a:endParaRPr lang="en-US" sz="1200" b="0" i="0" kern="1200" dirty="0">
              <a:solidFill>
                <a:schemeClr val="tx1"/>
              </a:solidFill>
              <a:effectLst/>
              <a:ea typeface="+mn-ea"/>
              <a:cs typeface="+mn-cs"/>
            </a:endParaRPr>
          </a:p>
          <a:p>
            <a:pPr eaLnBrk="1" hangingPunct="1">
              <a:tabLst>
                <a:tab pos="234950" algn="l"/>
              </a:tabLst>
            </a:pPr>
            <a:r>
              <a:rPr lang="en-US" dirty="0"/>
              <a:t>mat06857</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mat05238</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mat02209</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After the shocks</a:t>
            </a:r>
            <a:r>
              <a:rPr lang="en-US" baseline="0" dirty="0"/>
              <a:t> were crushed, the threshing floor was covered with a mixture of straw, chaff, and grain. This mixture was repeatedly tossed into the air; with the help of a breeze or light wind the heavier grain would fall back down while the lighter straw and chaff would be blown downwind. </a:t>
            </a:r>
            <a:r>
              <a:rPr lang="en-US" dirty="0"/>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mat05277</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mat00695</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sz="1200" b="0" i="0" kern="1200" dirty="0">
                <a:solidFill>
                  <a:schemeClr val="tx1"/>
                </a:solidFill>
                <a:effectLst/>
                <a:ea typeface="+mn-ea"/>
                <a:cs typeface="+mn-cs"/>
              </a:rPr>
              <a:t>This American Colony photograph was taken between 1898 and 1946.</a:t>
            </a:r>
          </a:p>
          <a:p>
            <a:pPr eaLnBrk="1" hangingPunct="1">
              <a:spcBef>
                <a:spcPct val="0"/>
              </a:spcBef>
            </a:pPr>
            <a:endParaRPr lang="en-US" sz="1200" b="0" i="0" kern="1200" dirty="0">
              <a:solidFill>
                <a:schemeClr val="tx1"/>
              </a:solidFill>
              <a:effectLst/>
              <a:ea typeface="+mn-ea"/>
              <a:cs typeface="+mn-cs"/>
            </a:endParaRPr>
          </a:p>
          <a:p>
            <a:pPr eaLnBrk="1" hangingPunct="1">
              <a:spcBef>
                <a:spcPct val="0"/>
              </a:spcBef>
            </a:pPr>
            <a:r>
              <a:rPr lang="en-US" dirty="0"/>
              <a:t>mat10132</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en-US" dirty="0"/>
              <a:t>This photo includes the hill of Kiriath-</a:t>
            </a:r>
            <a:r>
              <a:rPr lang="en-US" dirty="0" err="1"/>
              <a:t>jearim</a:t>
            </a:r>
            <a:r>
              <a:rPr lang="en-US" dirty="0"/>
              <a:t> and the nearby villages of Abu Ghosh (a Muslim Arab village),</a:t>
            </a:r>
            <a:r>
              <a:rPr lang="en-US" baseline="0" dirty="0"/>
              <a:t> </a:t>
            </a:r>
            <a:r>
              <a:rPr lang="en-US" dirty="0" err="1"/>
              <a:t>Telz</a:t>
            </a:r>
            <a:r>
              <a:rPr lang="en-US" dirty="0"/>
              <a:t>-Stone (an ultra-Orthodox town), and </a:t>
            </a:r>
            <a:r>
              <a:rPr lang="en-US" sz="1200" baseline="0" dirty="0"/>
              <a:t>Yad HaShmonah (a community of Jewish believers in Jesus the Messiah)</a:t>
            </a:r>
            <a:r>
              <a:rPr lang="en-US" dirty="0"/>
              <a:t>. The biblical city of Kiriath-</a:t>
            </a:r>
            <a:r>
              <a:rPr lang="en-US" dirty="0" err="1"/>
              <a:t>jearim</a:t>
            </a:r>
            <a:r>
              <a:rPr lang="en-US" dirty="0"/>
              <a:t> is best known for the house of Abinadab which held the Ark of the Covenant from the time of Samuel until the time of David.</a:t>
            </a:r>
            <a:r>
              <a:rPr lang="en-US" baseline="0" dirty="0"/>
              <a:t> This was likely about 70 years (twenty years before Saul [1 Sam 7:2]; the 40 years of Saul’s reign [1 Sam 13:1 cf. Acts 13:21]; David’s seven years in Hebron [2 Sam 2:11]; and perhaps a short time after his conquest of Jerusalem)</a:t>
            </a:r>
            <a:r>
              <a:rPr lang="en-US" dirty="0"/>
              <a:t>. Thus the ark was in the house of Abinadab for multiple generations. The next slide includes labels.</a:t>
            </a:r>
          </a:p>
          <a:p>
            <a:pPr eaLnBrk="1" hangingPunct="1"/>
            <a:endParaRPr lang="en-US" dirty="0"/>
          </a:p>
          <a:p>
            <a:pPr eaLnBrk="1" hangingPunct="1"/>
            <a:r>
              <a:rPr lang="en-US" dirty="0"/>
              <a:t>df010703128</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ea typeface="+mn-ea"/>
                <a:cs typeface="+mn-cs"/>
              </a:rPr>
              <a:t>This American Colony photograph was taken between 1898 and 1946.</a:t>
            </a:r>
          </a:p>
          <a:p>
            <a:pPr eaLnBrk="1" hangingPunct="1"/>
            <a:endParaRPr lang="en-US" sz="1200" b="0" i="0" kern="1200" dirty="0">
              <a:solidFill>
                <a:schemeClr val="tx1"/>
              </a:solidFill>
              <a:effectLst/>
              <a:ea typeface="+mn-ea"/>
              <a:cs typeface="+mn-cs"/>
            </a:endParaRPr>
          </a:p>
          <a:p>
            <a:pPr eaLnBrk="1" hangingPunct="1"/>
            <a:r>
              <a:rPr lang="en-US" dirty="0"/>
              <a:t>mat05399</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ea typeface="+mn-ea"/>
                <a:cs typeface="+mn-cs"/>
              </a:rPr>
              <a:t>This American Colony photograph was taken between 1898 and 1946.</a:t>
            </a:r>
          </a:p>
          <a:p>
            <a:pPr eaLnBrk="1" hangingPunct="1"/>
            <a:endParaRPr lang="en-US" sz="1200" b="0" i="0" kern="1200" dirty="0">
              <a:solidFill>
                <a:schemeClr val="tx1"/>
              </a:solidFill>
              <a:effectLst/>
              <a:ea typeface="+mn-ea"/>
              <a:cs typeface="+mn-cs"/>
            </a:endParaRPr>
          </a:p>
          <a:p>
            <a:pPr eaLnBrk="1" hangingPunct="1"/>
            <a:r>
              <a:rPr lang="en-US" dirty="0"/>
              <a:t>mat00936</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by David Dorsey in the 1970s.</a:t>
            </a:r>
          </a:p>
          <a:p>
            <a:endParaRPr lang="en-US" dirty="0"/>
          </a:p>
          <a:p>
            <a:r>
              <a:rPr lang="en-US" dirty="0"/>
              <a:t>dad240101</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0762350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a:t>
            </a:r>
            <a:r>
              <a:rPr lang="en-US" dirty="0" err="1"/>
              <a:t>Uzzah</a:t>
            </a:r>
            <a:r>
              <a:rPr lang="en-US" dirty="0"/>
              <a:t> (Heb. </a:t>
            </a:r>
            <a:r>
              <a:rPr lang="he-IL" sz="1200" b="0" i="0" u="none" strike="noStrike" kern="1200" baseline="0" dirty="0">
                <a:solidFill>
                  <a:schemeClr val="tx1"/>
                </a:solidFill>
                <a:latin typeface="+mn-lt"/>
                <a:ea typeface="+mn-ea"/>
                <a:cs typeface="+mn-cs"/>
              </a:rPr>
              <a:t>עֻזָּא</a:t>
            </a:r>
            <a:r>
              <a:rPr lang="en-US" dirty="0"/>
              <a:t>) is known from a number of ancient inscriptions, including Samaria Ostracon #1, shown here. It also appears on an ostracon recovered from Calah (ancient</a:t>
            </a:r>
            <a:r>
              <a:rPr lang="en-US" baseline="0" dirty="0"/>
              <a:t> Nimrud) in Assyria (</a:t>
            </a:r>
            <a:r>
              <a:rPr lang="en-US" sz="1200" kern="1200" dirty="0" err="1">
                <a:solidFill>
                  <a:schemeClr val="tx1"/>
                </a:solidFill>
                <a:effectLst/>
                <a:latin typeface="+mn-lt"/>
                <a:ea typeface="+mn-ea"/>
                <a:cs typeface="+mn-cs"/>
              </a:rPr>
              <a:t>Ahituv</a:t>
            </a:r>
            <a:r>
              <a:rPr lang="en-US" sz="1200" kern="1200" dirty="0">
                <a:solidFill>
                  <a:schemeClr val="tx1"/>
                </a:solidFill>
                <a:effectLst/>
                <a:latin typeface="+mn-lt"/>
                <a:ea typeface="+mn-ea"/>
                <a:cs typeface="+mn-cs"/>
              </a:rPr>
              <a:t> 2008: 261,</a:t>
            </a:r>
            <a:r>
              <a:rPr lang="en-US" sz="1200" kern="1200" baseline="0" dirty="0">
                <a:solidFill>
                  <a:schemeClr val="tx1"/>
                </a:solidFill>
                <a:effectLst/>
                <a:latin typeface="+mn-lt"/>
                <a:ea typeface="+mn-ea"/>
                <a:cs typeface="+mn-cs"/>
              </a:rPr>
              <a:t> 384)</a:t>
            </a:r>
            <a:r>
              <a:rPr lang="en-US" baseline="0" dirty="0"/>
              <a:t>. </a:t>
            </a:r>
            <a:r>
              <a:rPr lang="en-US" dirty="0"/>
              <a:t>This ostracon is now badly faded, making it almost impossible to make out most</a:t>
            </a:r>
            <a:r>
              <a:rPr lang="en-US" baseline="0" dirty="0"/>
              <a:t> of the letters. The name </a:t>
            </a:r>
            <a:r>
              <a:rPr lang="en-US" baseline="0" dirty="0" err="1"/>
              <a:t>Uzzah</a:t>
            </a:r>
            <a:r>
              <a:rPr lang="en-US" baseline="0" dirty="0"/>
              <a:t> appears at the beginning of the 5th line. This ostracon was photographed at the Istanbul Archaeological Museum. The next slide includes labels.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endParaRPr lang="en-US" dirty="0"/>
          </a:p>
          <a:p>
            <a:r>
              <a:rPr lang="pl-PL" dirty="0"/>
              <a:t>tb122916461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a:t>
            </a:r>
            <a:r>
              <a:rPr lang="en-US" dirty="0" err="1"/>
              <a:t>Uzzah</a:t>
            </a:r>
            <a:r>
              <a:rPr lang="en-US" dirty="0"/>
              <a:t> (Heb. </a:t>
            </a:r>
            <a:r>
              <a:rPr lang="he-IL" sz="1200" b="0" i="0" u="none" strike="noStrike" kern="1200" baseline="0" dirty="0">
                <a:solidFill>
                  <a:schemeClr val="tx1"/>
                </a:solidFill>
                <a:latin typeface="+mn-lt"/>
                <a:ea typeface="+mn-ea"/>
                <a:cs typeface="+mn-cs"/>
              </a:rPr>
              <a:t>עֻזָּא</a:t>
            </a:r>
            <a:r>
              <a:rPr lang="en-US" dirty="0"/>
              <a:t>) is known from a number of ancient inscriptions, including Samaria ostracon #1, shown here. It also appears on an ostracon recovered from Calah (ancient</a:t>
            </a:r>
            <a:r>
              <a:rPr lang="en-US" baseline="0" dirty="0"/>
              <a:t> Nimrud) in Assyria (</a:t>
            </a:r>
            <a:r>
              <a:rPr lang="en-US" sz="1200" kern="1200" dirty="0" err="1">
                <a:solidFill>
                  <a:schemeClr val="tx1"/>
                </a:solidFill>
                <a:effectLst/>
                <a:latin typeface="+mn-lt"/>
                <a:ea typeface="+mn-ea"/>
                <a:cs typeface="+mn-cs"/>
              </a:rPr>
              <a:t>Ahituv</a:t>
            </a:r>
            <a:r>
              <a:rPr lang="en-US" sz="1200" kern="1200" dirty="0">
                <a:solidFill>
                  <a:schemeClr val="tx1"/>
                </a:solidFill>
                <a:effectLst/>
                <a:latin typeface="+mn-lt"/>
                <a:ea typeface="+mn-ea"/>
                <a:cs typeface="+mn-cs"/>
              </a:rPr>
              <a:t> 2008: 261,</a:t>
            </a:r>
            <a:r>
              <a:rPr lang="en-US" sz="1200" kern="1200" baseline="0" dirty="0">
                <a:solidFill>
                  <a:schemeClr val="tx1"/>
                </a:solidFill>
                <a:effectLst/>
                <a:latin typeface="+mn-lt"/>
                <a:ea typeface="+mn-ea"/>
                <a:cs typeface="+mn-cs"/>
              </a:rPr>
              <a:t> 384)</a:t>
            </a:r>
            <a:r>
              <a:rPr lang="en-US" baseline="0" dirty="0"/>
              <a:t>. </a:t>
            </a:r>
            <a:r>
              <a:rPr lang="en-US" dirty="0"/>
              <a:t>This ostracon is now badly faded, making it almost impossible to make out most</a:t>
            </a:r>
            <a:r>
              <a:rPr lang="en-US" baseline="0" dirty="0"/>
              <a:t> of the letters. The name </a:t>
            </a:r>
            <a:r>
              <a:rPr lang="en-US" baseline="0" dirty="0" err="1"/>
              <a:t>Uzzah</a:t>
            </a:r>
            <a:r>
              <a:rPr lang="en-US" baseline="0" dirty="0"/>
              <a:t> appears at the beginning of the 5th line. This ostracon was photographed at the Istanbul Archaeological Museum. An editable version is included behind this graphic for those who may wish to change it.</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endParaRPr lang="en-US" dirty="0"/>
          </a:p>
          <a:p>
            <a:r>
              <a:rPr lang="pl-PL" dirty="0"/>
              <a:t>tb122916461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of the Ark of the Covenant was photographed at the tabernacle</a:t>
            </a:r>
            <a:r>
              <a:rPr lang="en-US" baseline="0" dirty="0"/>
              <a:t> model in Timna Park in southern Israel.</a:t>
            </a:r>
            <a:endParaRPr lang="en-US" dirty="0"/>
          </a:p>
          <a:p>
            <a:endParaRPr lang="en-US" dirty="0"/>
          </a:p>
          <a:p>
            <a:r>
              <a:rPr lang="en-US" dirty="0"/>
              <a:t>tb052208371</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relief depicts a pair of oxen pulling a cart laden with goods and Israelite refugees. It comes from the palace of Sennacherib at Nineveh and was photographed</a:t>
            </a:r>
            <a:r>
              <a:rPr lang="en-US" baseline="0" dirty="0">
                <a:solidFill>
                  <a:srgbClr val="000000"/>
                </a:solidFill>
                <a:latin typeface="Calibri"/>
              </a:rPr>
              <a:t> at the British Museum.</a:t>
            </a:r>
            <a:endParaRPr lang="en-US" dirty="0"/>
          </a:p>
          <a:p>
            <a:endParaRPr lang="en-US" dirty="0">
              <a:solidFill>
                <a:srgbClr val="000000"/>
              </a:solidFill>
              <a:latin typeface="Calibri"/>
            </a:endParaRPr>
          </a:p>
          <a:p>
            <a:r>
              <a:rPr lang="en-US" dirty="0"/>
              <a:t>tb112004317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42834877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display was photographed at the International</a:t>
            </a:r>
            <a:r>
              <a:rPr lang="en-US" baseline="0" dirty="0">
                <a:solidFill>
                  <a:srgbClr val="000000"/>
                </a:solidFill>
                <a:latin typeface="Calibri"/>
              </a:rPr>
              <a:t> Museum of the Horse at the Kentucky Horse Park.</a:t>
            </a:r>
            <a:endParaRPr lang="en-US" dirty="0"/>
          </a:p>
          <a:p>
            <a:endParaRPr lang="en-US" dirty="0">
              <a:solidFill>
                <a:srgbClr val="000000"/>
              </a:solidFill>
              <a:latin typeface="Calibri"/>
            </a:endParaRPr>
          </a:p>
          <a:p>
            <a:r>
              <a:rPr lang="en-US" dirty="0"/>
              <a:t>adr1601179925</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42834877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theater mask illustrates the emotion of anger</a:t>
            </a:r>
            <a:r>
              <a:rPr lang="en-US" sz="1200" kern="1200" baseline="0" dirty="0">
                <a:solidFill>
                  <a:schemeClr val="tx1"/>
                </a:solidFill>
                <a:effectLst/>
                <a:latin typeface="+mn-lt"/>
                <a:ea typeface="+mn-ea"/>
                <a:cs typeface="+mn-cs"/>
              </a:rPr>
              <a:t>. It </a:t>
            </a:r>
            <a:r>
              <a:rPr lang="en-US" dirty="0"/>
              <a:t>was photographed at the Diocletian Baths in Rome. This image comes from Livioandronico2013 and is licensed under CC BY-SA 4.0, via Wikimedia Commons: https://commons.wikimedia.org/wiki/File:Sculptures_of_Roman_theater_masks_in_Baths_of_Diocletian3.jpg.</a:t>
            </a: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wiki01042015182806</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9971296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oil on canvas painting</a:t>
            </a:r>
            <a:r>
              <a:rPr lang="en-US" baseline="0" dirty="0"/>
              <a:t> was photographed at the </a:t>
            </a:r>
            <a:r>
              <a:rPr lang="en-US" dirty="0"/>
              <a:t>Ljubljana Cathedral. This image comes from Wikimedia Commons and is in the public domain. Source: https://commons.wikimedia.org/wiki/File:Giulio_Quaglio_the_Younger_-_Uzaj,_ki_se_je_dotaknil_skrinje_zaveze_in_za_kazen_umrl.jpg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wiki0618201423191085</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997129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includes the hill of Kiriath-jearim and the nearby villages of Abu Ghosh (a Muslim Arab village),</a:t>
            </a:r>
            <a:r>
              <a:rPr lang="en-US" baseline="0" dirty="0"/>
              <a:t> </a:t>
            </a:r>
            <a:r>
              <a:rPr lang="en-US" dirty="0" err="1"/>
              <a:t>Telz</a:t>
            </a:r>
            <a:r>
              <a:rPr lang="en-US" dirty="0"/>
              <a:t>-Stone (an ultra-Orthodox town), and </a:t>
            </a:r>
            <a:r>
              <a:rPr lang="en-US" sz="1200" baseline="0" dirty="0"/>
              <a:t>Yad HaShmonah (a community of Jewish believers in Jesus the Messiah)</a:t>
            </a:r>
            <a:r>
              <a:rPr lang="en-US" dirty="0"/>
              <a:t>. The biblical city of Kiriath-jearim is best known for the house of Abinadab which held the Ark of the Covenant from the time of Samuel until the time of David.</a:t>
            </a:r>
            <a:r>
              <a:rPr lang="en-US" baseline="0" dirty="0"/>
              <a:t> This was likely about 70 years (twenty years before Saul [1 Sam 7:2]; the 40 years of Saul’s reign [1 Sam 13:1 cf. Acts 13:21]; David’s seven years in Hebron [2 Sam 2:11]; and perhaps a short time after his conquest of Jerusalem)</a:t>
            </a:r>
            <a:r>
              <a:rPr lang="en-US" dirty="0"/>
              <a:t>. Thus the ark was in the house of Abinadab for multiple generations.</a:t>
            </a:r>
          </a:p>
          <a:p>
            <a:pPr eaLnBrk="1" hangingPunct="1"/>
            <a:endParaRPr lang="en-US" dirty="0"/>
          </a:p>
          <a:p>
            <a:pPr eaLnBrk="1" hangingPunct="1"/>
            <a:r>
              <a:rPr lang="en-US" dirty="0"/>
              <a:t>df010703128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of this gouache on board painting is in the public domain, via The Jewish Museum: https://thejewishmuseum.org/collection/26528-the-chastisement-of-uzzah.</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tjm26528</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9971296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from the Odysseus–Polyphemus Group</a:t>
            </a:r>
            <a:r>
              <a:rPr lang="en-US" baseline="0" dirty="0"/>
              <a:t> depicts a</a:t>
            </a:r>
            <a:r>
              <a:rPr lang="en-US" dirty="0"/>
              <a:t> dead companion of Odysseus.</a:t>
            </a:r>
            <a:r>
              <a:rPr lang="en-US" baseline="0" dirty="0"/>
              <a:t> It dates to the</a:t>
            </a:r>
            <a:r>
              <a:rPr lang="en-US" dirty="0"/>
              <a:t> 1st century BC</a:t>
            </a:r>
            <a:r>
              <a:rPr lang="en-US" baseline="0" dirty="0"/>
              <a:t> and was photographed at the Ephesus Museum.</a:t>
            </a:r>
            <a:endParaRPr lang="en-US" dirty="0"/>
          </a:p>
          <a:p>
            <a:endParaRPr lang="en-US" dirty="0"/>
          </a:p>
          <a:p>
            <a:r>
              <a:rPr lang="en-US" dirty="0"/>
              <a:t>mjb010317520</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9971296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“Perez-</a:t>
            </a:r>
            <a:r>
              <a:rPr lang="en-US" dirty="0" err="1"/>
              <a:t>uzzah</a:t>
            </a:r>
            <a:r>
              <a:rPr lang="en-US" dirty="0"/>
              <a:t>” (Heb. </a:t>
            </a:r>
            <a:r>
              <a:rPr lang="he-IL" sz="1200" b="0" i="0" u="none" strike="noStrike" kern="1200" baseline="0" dirty="0">
                <a:solidFill>
                  <a:schemeClr val="tx1"/>
                </a:solidFill>
                <a:latin typeface="+mn-lt"/>
                <a:ea typeface="+mn-ea"/>
                <a:cs typeface="+mn-cs"/>
              </a:rPr>
              <a:t>פֶּרֶץ עֻזָּה</a:t>
            </a:r>
            <a:r>
              <a:rPr lang="en-US" dirty="0"/>
              <a:t>) means “breakthrough of </a:t>
            </a:r>
            <a:r>
              <a:rPr lang="en-US" dirty="0" err="1"/>
              <a:t>Uzzah</a:t>
            </a:r>
            <a:r>
              <a:rPr lang="en-US" dirty="0"/>
              <a:t>,” and was intended to recollect how God had reacted against </a:t>
            </a:r>
            <a:r>
              <a:rPr lang="en-US" dirty="0" err="1"/>
              <a:t>Uzzah</a:t>
            </a:r>
            <a:r>
              <a:rPr lang="en-US" dirty="0"/>
              <a:t> when He struck him down at the threshing floor. This American Colony photo was taken between 1900 and 1920.</a:t>
            </a:r>
            <a:endParaRPr lang="en-US" dirty="0">
              <a:effectLst/>
            </a:endParaRPr>
          </a:p>
          <a:p>
            <a:pPr eaLnBrk="1" hangingPunct="1">
              <a:lnSpc>
                <a:spcPct val="90000"/>
              </a:lnSpc>
            </a:pPr>
            <a:endParaRPr lang="en-US" dirty="0">
              <a:latin typeface="Times New Roman" pitchFamily="18" charset="0"/>
            </a:endParaRPr>
          </a:p>
          <a:p>
            <a:pPr eaLnBrk="1" hangingPunct="1">
              <a:lnSpc>
                <a:spcPct val="90000"/>
              </a:lnSpc>
            </a:pPr>
            <a:r>
              <a:rPr lang="en-US" dirty="0"/>
              <a:t>mat05239</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furrowed</a:t>
            </a:r>
            <a:r>
              <a:rPr lang="en-US" baseline="0" dirty="0"/>
              <a:t> brow and gaping mouth of this theater mask seems to capture the fear that the narrator attributes to David. </a:t>
            </a:r>
            <a:r>
              <a:rPr lang="en-US" sz="1200" b="0" i="0" u="none" strike="noStrike" kern="1200" baseline="0" dirty="0">
                <a:solidFill>
                  <a:schemeClr val="tx1"/>
                </a:solidFill>
                <a:latin typeface="+mn-lt"/>
                <a:ea typeface="+mn-ea"/>
                <a:cs typeface="+mn-cs"/>
              </a:rPr>
              <a:t>This mask was photographed at the </a:t>
            </a:r>
            <a:r>
              <a:rPr lang="en-US" dirty="0"/>
              <a:t>National Archaeological</a:t>
            </a:r>
            <a:r>
              <a:rPr lang="en-US" baseline="0" dirty="0"/>
              <a:t> Museum in Athens.</a:t>
            </a:r>
            <a:endParaRPr lang="en-US" dirty="0"/>
          </a:p>
          <a:p>
            <a:endParaRPr lang="en-US" dirty="0"/>
          </a:p>
          <a:p>
            <a:r>
              <a:rPr lang="en-US" dirty="0"/>
              <a:t>tb011117501</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model depicts the City of David at about the time of this passage. The perspective of the viewer looks toward the west and</a:t>
            </a:r>
            <a:r>
              <a:rPr lang="en-US" baseline="0" dirty="0"/>
              <a:t> slightly north, in the very direction of Kiriath-jearim. This model </a:t>
            </a:r>
            <a:r>
              <a:rPr lang="en-US" dirty="0"/>
              <a:t>was photographed at the Tower of David Museum in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tb042403505</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city of Jerusalem in David’s day was located on a ridge above the Kidron Valley. The</a:t>
            </a:r>
            <a:r>
              <a:rPr lang="en-US" baseline="0" dirty="0"/>
              <a:t> next slide includes labels.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ws060718009</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city of Jerusalem in David’s day was located on a ridge above the Kidron Valley.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ws060718009</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r>
              <a:rPr lang="en-US" baseline="0" dirty="0"/>
              <a:t>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0000"/>
                </a:solidFill>
                <a:ea typeface="ＭＳ Ｐゴシック" pitchFamily="34" charset="-128"/>
                <a:cs typeface="Times New Roman" pitchFamily="18" charset="0"/>
              </a:rPr>
              <a:t>The term “Gittite” (Heb. </a:t>
            </a:r>
            <a:r>
              <a:rPr lang="he-IL" sz="1200" b="0" i="0" u="none" strike="noStrike" kern="1200" baseline="0" dirty="0" err="1">
                <a:solidFill>
                  <a:schemeClr val="tx1"/>
                </a:solidFill>
                <a:ea typeface="+mn-ea"/>
                <a:cs typeface="+mn-cs"/>
              </a:rPr>
              <a:t>גִּתִּי</a:t>
            </a:r>
            <a:r>
              <a:rPr lang="en-US" sz="1200" b="0" dirty="0">
                <a:solidFill>
                  <a:srgbClr val="000000"/>
                </a:solidFill>
                <a:ea typeface="ＭＳ Ｐゴシック" pitchFamily="34" charset="-128"/>
                <a:cs typeface="Times New Roman" pitchFamily="18" charset="0"/>
              </a:rPr>
              <a:t>) is sometimes taken to mean </a:t>
            </a:r>
            <a:r>
              <a:rPr lang="en-US" sz="1200" b="0" baseline="0" dirty="0">
                <a:solidFill>
                  <a:srgbClr val="000000"/>
                </a:solidFill>
                <a:ea typeface="ＭＳ Ｐゴシック" pitchFamily="34" charset="-128"/>
                <a:cs typeface="Times New Roman" pitchFamily="18" charset="0"/>
              </a:rPr>
              <a:t>that </a:t>
            </a:r>
            <a:r>
              <a:rPr lang="en-US" sz="1200" b="0" dirty="0">
                <a:solidFill>
                  <a:srgbClr val="000000"/>
                </a:solidFill>
                <a:ea typeface="ＭＳ Ｐゴシック" pitchFamily="34" charset="-128"/>
                <a:cs typeface="Times New Roman" pitchFamily="18" charset="0"/>
              </a:rPr>
              <a:t>Obed-</a:t>
            </a:r>
            <a:r>
              <a:rPr lang="en-US" sz="1200" b="0" dirty="0" err="1">
                <a:solidFill>
                  <a:srgbClr val="000000"/>
                </a:solidFill>
                <a:ea typeface="ＭＳ Ｐゴシック" pitchFamily="34" charset="-128"/>
                <a:cs typeface="Times New Roman" pitchFamily="18" charset="0"/>
              </a:rPr>
              <a:t>edom</a:t>
            </a:r>
            <a:r>
              <a:rPr lang="en-US" sz="1200" b="0" baseline="0" dirty="0">
                <a:solidFill>
                  <a:srgbClr val="000000"/>
                </a:solidFill>
                <a:ea typeface="ＭＳ Ｐゴシック" pitchFamily="34" charset="-128"/>
                <a:cs typeface="Times New Roman" pitchFamily="18" charset="0"/>
              </a:rPr>
              <a:t> was a Philistine from the city of Gath (Tell es-Safi) living within Judah (cf. 2 Sam 21:19), though the gentilic “Gittite” refers to a different Gath (e.g., Gath-rimmon/</a:t>
            </a:r>
            <a:r>
              <a:rPr lang="en-US" sz="1200" b="0" baseline="0" dirty="0" err="1">
                <a:solidFill>
                  <a:srgbClr val="000000"/>
                </a:solidFill>
                <a:ea typeface="ＭＳ Ｐゴシック" pitchFamily="34" charset="-128"/>
                <a:cs typeface="Times New Roman" pitchFamily="18" charset="0"/>
              </a:rPr>
              <a:t>Gittaim</a:t>
            </a:r>
            <a:r>
              <a:rPr lang="en-US" sz="1200" b="0" baseline="0" dirty="0">
                <a:solidFill>
                  <a:srgbClr val="000000"/>
                </a:solidFill>
                <a:ea typeface="ＭＳ Ｐゴシック" pitchFamily="34" charset="-128"/>
                <a:cs typeface="Times New Roman" pitchFamily="18" charset="0"/>
              </a:rPr>
              <a:t>). The Philistine Gath was the hometown of Goliath (1 Sam 17:4), and if Obed-Edom also came from here, it would indicate that he had become a follower of David and his God. It is reasonable to believe that a number of foreigners came to the knowledge of the true God through David’s ministry and evangelistic efforts (cf. Ps 34; 2 Sam 11:6). On the other hand, many believe that the Gath in question here was an Israelite town. Given that “</a:t>
            </a:r>
            <a:r>
              <a:rPr lang="en-US" sz="1200" b="0" baseline="0" dirty="0" err="1">
                <a:solidFill>
                  <a:srgbClr val="000000"/>
                </a:solidFill>
                <a:ea typeface="ＭＳ Ｐゴシック" pitchFamily="34" charset="-128"/>
                <a:cs typeface="Times New Roman" pitchFamily="18" charset="0"/>
              </a:rPr>
              <a:t>gath</a:t>
            </a:r>
            <a:r>
              <a:rPr lang="en-US" sz="1200" b="0" baseline="0" dirty="0">
                <a:solidFill>
                  <a:srgbClr val="000000"/>
                </a:solidFill>
                <a:ea typeface="ＭＳ Ｐゴシック" pitchFamily="34" charset="-128"/>
                <a:cs typeface="Times New Roman" pitchFamily="18" charset="0"/>
              </a:rPr>
              <a:t>” means “press,” there were likely many places so named. </a:t>
            </a:r>
          </a:p>
          <a:p>
            <a:pPr marL="0" indent="0" eaLnBrk="1" hangingPunct="1">
              <a:lnSpc>
                <a:spcPct val="100000"/>
              </a:lnSpc>
            </a:pPr>
            <a:endParaRPr lang="en-US" sz="1200" b="0" dirty="0">
              <a:solidFill>
                <a:srgbClr val="000000"/>
              </a:solidFill>
              <a:ea typeface="ＭＳ Ｐゴシック" pitchFamily="34" charset="-128"/>
              <a:cs typeface="Times New Roman" pitchFamily="18" charset="0"/>
            </a:endParaRPr>
          </a:p>
          <a:p>
            <a:pPr marL="0" indent="0" eaLnBrk="1" hangingPunct="1">
              <a:lnSpc>
                <a:spcPct val="100000"/>
              </a:lnSpc>
            </a:pPr>
            <a:r>
              <a:rPr lang="en-US" sz="1200" b="0" dirty="0">
                <a:solidFill>
                  <a:srgbClr val="000000"/>
                </a:solidFill>
                <a:ea typeface="ＭＳ Ｐゴシック" pitchFamily="34" charset="-128"/>
                <a:cs typeface="Times New Roman" pitchFamily="18" charset="0"/>
              </a:rPr>
              <a:t>ws021917057</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973817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Kiriath-jearim is located on a prominent hill above the Arab village of Abu Ghosh. </a:t>
            </a:r>
            <a:r>
              <a:rPr lang="en-US" dirty="0">
                <a:ea typeface="ＭＳ Ｐゴシック" pitchFamily="34" charset="-128"/>
              </a:rPr>
              <a:t>It is about 8.5 miles (14 km) west of the City of David. It is 2,300 feet (700 m) above sea level. </a:t>
            </a:r>
            <a:r>
              <a:rPr lang="en-US" dirty="0"/>
              <a:t>The town is situated on the border between the tribes of Judah and Benjamin.</a:t>
            </a:r>
            <a:r>
              <a:rPr lang="en-US" baseline="0" dirty="0"/>
              <a:t> </a:t>
            </a:r>
            <a:r>
              <a:rPr lang="en-US" dirty="0">
                <a:ea typeface="ＭＳ Ｐゴシック" pitchFamily="34" charset="-128"/>
              </a:rPr>
              <a:t>In Hebrew, Kiriath-jearim means ‘city of forests’ because it was well wooded in the past. The modern Arabic name of Kiriath-jearim is Deir el-Azar, which may preserve the name of Eleazar son of Abinadab who was consecrated to guard it. </a:t>
            </a:r>
            <a:r>
              <a:rPr lang="en-US" dirty="0"/>
              <a:t>Kiriath-</a:t>
            </a:r>
            <a:r>
              <a:rPr lang="en-US" dirty="0" err="1"/>
              <a:t>jearim</a:t>
            </a:r>
            <a:r>
              <a:rPr lang="en-US" dirty="0"/>
              <a:t> may have been the site of shrines and cult practices honoring the Canaanite</a:t>
            </a:r>
            <a:r>
              <a:rPr lang="en-US" baseline="0" dirty="0"/>
              <a:t> god Baal</a:t>
            </a:r>
            <a:r>
              <a:rPr lang="en-US" dirty="0"/>
              <a:t>, as indicated by its alternative names: </a:t>
            </a:r>
            <a:r>
              <a:rPr lang="en-US" dirty="0" err="1">
                <a:ea typeface="ＭＳ Ｐゴシック" pitchFamily="34" charset="-128"/>
              </a:rPr>
              <a:t>Kiriathbaal</a:t>
            </a:r>
            <a:r>
              <a:rPr lang="en-US" dirty="0">
                <a:ea typeface="ＭＳ Ｐゴシック" pitchFamily="34" charset="-128"/>
              </a:rPr>
              <a:t> (Josh 15:60, 18:14);</a:t>
            </a:r>
            <a:r>
              <a:rPr lang="en-US" baseline="0" dirty="0">
                <a:ea typeface="ＭＳ Ｐゴシック" pitchFamily="34" charset="-128"/>
              </a:rPr>
              <a:t> </a:t>
            </a:r>
            <a:r>
              <a:rPr lang="en-US" dirty="0">
                <a:ea typeface="ＭＳ Ｐゴシック" pitchFamily="34" charset="-128"/>
              </a:rPr>
              <a:t>Baal, Bada, Bala (Josh 15:9, 11);</a:t>
            </a:r>
            <a:r>
              <a:rPr lang="en-US" baseline="0" dirty="0">
                <a:ea typeface="ＭＳ Ｐゴシック" pitchFamily="34" charset="-128"/>
              </a:rPr>
              <a:t> </a:t>
            </a:r>
            <a:r>
              <a:rPr lang="en-US" dirty="0" err="1">
                <a:ea typeface="ＭＳ Ｐゴシック" pitchFamily="34" charset="-128"/>
              </a:rPr>
              <a:t>Baalath</a:t>
            </a:r>
            <a:r>
              <a:rPr lang="en-US" dirty="0">
                <a:ea typeface="ＭＳ Ｐゴシック" pitchFamily="34" charset="-128"/>
              </a:rPr>
              <a:t> (1 Kgs 9:18, 2 Chr 8:6);</a:t>
            </a:r>
            <a:r>
              <a:rPr lang="en-US" baseline="0" dirty="0">
                <a:ea typeface="ＭＳ Ｐゴシック" pitchFamily="34" charset="-128"/>
              </a:rPr>
              <a:t> and </a:t>
            </a:r>
            <a:r>
              <a:rPr lang="en-US" dirty="0" err="1">
                <a:ea typeface="ＭＳ Ｐゴシック" pitchFamily="34" charset="-128"/>
              </a:rPr>
              <a:t>Baale</a:t>
            </a:r>
            <a:r>
              <a:rPr lang="en-US" dirty="0">
                <a:ea typeface="ＭＳ Ｐゴシック" pitchFamily="34" charset="-128"/>
              </a:rPr>
              <a:t>-Judah (2 Sam 6:2).</a:t>
            </a:r>
          </a:p>
          <a:p>
            <a:pPr marL="228600" indent="-228600" eaLnBrk="1" hangingPunct="1"/>
            <a:endParaRPr lang="en-US" dirty="0"/>
          </a:p>
          <a:p>
            <a:pPr marL="228600" indent="-228600" eaLnBrk="1" hangingPunct="1"/>
            <a:r>
              <a:rPr lang="en-US" dirty="0"/>
              <a:t>tb032000100</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15393956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solidFill>
                  <a:srgbClr val="000000"/>
                </a:solidFill>
                <a:ea typeface="ＭＳ Ｐゴシック" pitchFamily="34" charset="-128"/>
                <a:cs typeface="Times New Roman" pitchFamily="18" charset="0"/>
              </a:rPr>
              <a:t>Gath was a major Philistine</a:t>
            </a:r>
            <a:r>
              <a:rPr lang="en-US" baseline="0" dirty="0">
                <a:solidFill>
                  <a:srgbClr val="000000"/>
                </a:solidFill>
                <a:ea typeface="ＭＳ Ｐゴシック" pitchFamily="34" charset="-128"/>
                <a:cs typeface="Times New Roman" pitchFamily="18" charset="0"/>
              </a:rPr>
              <a:t> city, but it was located not far from Israelite territory. This photo is taken from the Israelite border town of Azekah, only 5 miles (8 km) from Gath.</a:t>
            </a:r>
            <a:endParaRPr lang="en-US" dirty="0">
              <a:solidFill>
                <a:srgbClr val="000000"/>
              </a:solidFill>
              <a:ea typeface="ＭＳ Ｐゴシック" pitchFamily="34" charset="-128"/>
              <a:cs typeface="Times New Roman" pitchFamily="18" charset="0"/>
            </a:endParaRPr>
          </a:p>
          <a:p>
            <a:pPr marL="0" indent="0" eaLnBrk="1" hangingPunct="1"/>
            <a:endParaRPr lang="en-US" dirty="0">
              <a:solidFill>
                <a:srgbClr val="000000"/>
              </a:solidFill>
              <a:ea typeface="ＭＳ Ｐゴシック" pitchFamily="34" charset="-128"/>
              <a:cs typeface="Times New Roman" pitchFamily="18" charset="0"/>
            </a:endParaRPr>
          </a:p>
          <a:p>
            <a:pPr marL="0" indent="0" eaLnBrk="1" hangingPunct="1"/>
            <a:r>
              <a:rPr lang="en-US" dirty="0">
                <a:solidFill>
                  <a:srgbClr val="000000"/>
                </a:solidFill>
                <a:ea typeface="ＭＳ Ｐゴシック" pitchFamily="34" charset="-128"/>
                <a:cs typeface="Times New Roman" pitchFamily="18" charset="0"/>
              </a:rPr>
              <a:t>tb062300236</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277612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“Obed Street” is located in the Abu Tor neighborhood, south of the Old City. This street is named after a different Obed, the child of Boaz and Ruth, but it serves as an illustration here as there are fewer streets or sights in Israel named after Obed-</a:t>
            </a:r>
            <a:r>
              <a:rPr lang="en-US" dirty="0" err="1"/>
              <a:t>edom</a:t>
            </a:r>
            <a:r>
              <a:rPr lang="en-US" dirty="0"/>
              <a:t>.</a:t>
            </a:r>
          </a:p>
          <a:p>
            <a:endParaRPr lang="en-US" dirty="0"/>
          </a:p>
          <a:p>
            <a:r>
              <a:rPr lang="en-US" dirty="0"/>
              <a:t>lbd102318748</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62706640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Excavations at Tel </a:t>
            </a:r>
            <a:r>
              <a:rPr lang="en-US" dirty="0" err="1"/>
              <a:t>Motza</a:t>
            </a:r>
            <a:r>
              <a:rPr lang="en-US" dirty="0"/>
              <a:t>,</a:t>
            </a:r>
            <a:r>
              <a:rPr lang="en-US" baseline="0" dirty="0"/>
              <a:t> a small Israelite village along the direct route between Kiriath-jearim and the City of David, have revealed a temple from the Iron Age IIA (1000–925 BC). The existence of such a structure in close proximity to Jerusalem (only 4.5 miles [7.3 km]) was unexpected by some people. Na’aman (2017) has suggested that the temple may mark the house of Obed-</a:t>
            </a:r>
            <a:r>
              <a:rPr lang="en-US" baseline="0" dirty="0" err="1"/>
              <a:t>edom</a:t>
            </a:r>
            <a:r>
              <a:rPr lang="en-US" baseline="0" dirty="0"/>
              <a:t>, a location that may have become revered as a sacred spot after the Ark of the Covenant stayed there. The ancient road from Kiriath-jearim to Tel </a:t>
            </a:r>
            <a:r>
              <a:rPr lang="en-US" dirty="0" err="1"/>
              <a:t>Motza</a:t>
            </a:r>
            <a:r>
              <a:rPr lang="en-US" dirty="0"/>
              <a:t> followed nearly the same path as the Jerusalem-Tel</a:t>
            </a:r>
            <a:r>
              <a:rPr lang="en-US" baseline="0" dirty="0"/>
              <a:t> Aviv Highway visible in this aerial photo. The next slide includes labels.</a:t>
            </a:r>
            <a:endParaRPr lang="en-US" dirty="0"/>
          </a:p>
          <a:p>
            <a:endParaRPr lang="en-US" dirty="0"/>
          </a:p>
          <a:p>
            <a:r>
              <a:rPr lang="en-US" b="1" dirty="0"/>
              <a:t>References:</a:t>
            </a:r>
          </a:p>
          <a:p>
            <a:r>
              <a:rPr lang="en-US" dirty="0"/>
              <a:t>Na’aman, </a:t>
            </a:r>
            <a:r>
              <a:rPr lang="en-US" dirty="0" err="1"/>
              <a:t>Nadav</a:t>
            </a:r>
            <a:r>
              <a:rPr lang="en-US" dirty="0"/>
              <a:t>.</a:t>
            </a:r>
          </a:p>
          <a:p>
            <a:pPr marL="685800" indent="-457200">
              <a:tabLst>
                <a:tab pos="685800" algn="l"/>
              </a:tabLst>
            </a:pPr>
            <a:r>
              <a:rPr lang="en-US" dirty="0"/>
              <a:t>2017	The Judahite Temple at Tel Moẓa near Jerusalem: The House</a:t>
            </a:r>
            <a:r>
              <a:rPr lang="en-US" baseline="0" dirty="0"/>
              <a:t> of Obed-Edom? </a:t>
            </a:r>
            <a:r>
              <a:rPr lang="en-US" i="1" baseline="0" dirty="0"/>
              <a:t>Tel Aviv </a:t>
            </a:r>
            <a:r>
              <a:rPr lang="en-US" baseline="0" dirty="0"/>
              <a:t>44: 3–13.</a:t>
            </a:r>
          </a:p>
          <a:p>
            <a:r>
              <a:rPr lang="en-US" baseline="0" dirty="0"/>
              <a:t>Kisilevitz, </a:t>
            </a:r>
            <a:r>
              <a:rPr lang="en-US" baseline="0" dirty="0" err="1"/>
              <a:t>Shua</a:t>
            </a:r>
            <a:r>
              <a:rPr lang="en-US" baseline="0" dirty="0"/>
              <a:t>.</a:t>
            </a:r>
          </a:p>
          <a:p>
            <a:pPr marL="685800" indent="-457200">
              <a:tabLst>
                <a:tab pos="685800" algn="l"/>
              </a:tabLst>
            </a:pPr>
            <a:r>
              <a:rPr lang="en-US" baseline="0" dirty="0"/>
              <a:t>2015	The Iron IIA Judahite Temple at Tel </a:t>
            </a:r>
            <a:r>
              <a:rPr lang="en-US" dirty="0"/>
              <a:t>Moẓa. </a:t>
            </a:r>
            <a:r>
              <a:rPr lang="en-US" i="1" dirty="0"/>
              <a:t>Tel Aviv</a:t>
            </a:r>
            <a:r>
              <a:rPr lang="en-US" i="1" baseline="0" dirty="0"/>
              <a:t> </a:t>
            </a:r>
            <a:r>
              <a:rPr lang="en-US" baseline="0" dirty="0"/>
              <a:t>42: 147–64.</a:t>
            </a:r>
            <a:endParaRPr lang="en-US" dirty="0"/>
          </a:p>
          <a:p>
            <a:endParaRPr lang="en-US" dirty="0"/>
          </a:p>
          <a:p>
            <a:r>
              <a:rPr lang="en-US" dirty="0"/>
              <a:t>ws120514740</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12238329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Excavations at Tel </a:t>
            </a:r>
            <a:r>
              <a:rPr lang="en-US" dirty="0" err="1"/>
              <a:t>Motza</a:t>
            </a:r>
            <a:r>
              <a:rPr lang="en-US" dirty="0"/>
              <a:t>,</a:t>
            </a:r>
            <a:r>
              <a:rPr lang="en-US" baseline="0" dirty="0"/>
              <a:t> a small Israelite village along the direct route between Kiriath-jearim and the City of David, have revealed a temple from the Iron Age IIA (1000–925 BC). The existence of such a structure in close proximity to Jerusalem (only 4.5 miles [7.3 km]) was unexpected by some people. </a:t>
            </a:r>
            <a:r>
              <a:rPr lang="en-US" baseline="0" dirty="0" err="1"/>
              <a:t>Na’aman</a:t>
            </a:r>
            <a:r>
              <a:rPr lang="en-US" baseline="0" dirty="0"/>
              <a:t> (2017) has suggested that the temple may mark the house of Obed-</a:t>
            </a:r>
            <a:r>
              <a:rPr lang="en-US" baseline="0" dirty="0" err="1"/>
              <a:t>edom</a:t>
            </a:r>
            <a:r>
              <a:rPr lang="en-US" baseline="0" dirty="0"/>
              <a:t>, a location that may have become revered as a sacred spot after the Ark of the Covenant stayed there. The ancient road from Kiriath-jearim to Tel </a:t>
            </a:r>
            <a:r>
              <a:rPr lang="en-US" dirty="0" err="1"/>
              <a:t>Motza</a:t>
            </a:r>
            <a:r>
              <a:rPr lang="en-US" dirty="0"/>
              <a:t> followed nearly the same path as the Jerusalem-Tel</a:t>
            </a:r>
            <a:r>
              <a:rPr lang="en-US" baseline="0" dirty="0"/>
              <a:t> Aviv Highway visible in this aerial photo. </a:t>
            </a:r>
          </a:p>
          <a:p>
            <a:endParaRPr lang="en-US" dirty="0"/>
          </a:p>
          <a:p>
            <a:r>
              <a:rPr lang="en-US" b="1" dirty="0"/>
              <a:t>References:</a:t>
            </a:r>
          </a:p>
          <a:p>
            <a:r>
              <a:rPr lang="en-US" dirty="0" err="1"/>
              <a:t>Na’aman</a:t>
            </a:r>
            <a:r>
              <a:rPr lang="en-US" dirty="0"/>
              <a:t>, </a:t>
            </a:r>
            <a:r>
              <a:rPr lang="en-US" dirty="0" err="1"/>
              <a:t>Nadav</a:t>
            </a:r>
            <a:r>
              <a:rPr lang="en-US" dirty="0"/>
              <a:t>.</a:t>
            </a:r>
          </a:p>
          <a:p>
            <a:pPr marL="685800" indent="-457200">
              <a:tabLst>
                <a:tab pos="685800" algn="l"/>
              </a:tabLst>
            </a:pPr>
            <a:r>
              <a:rPr lang="en-US" dirty="0"/>
              <a:t>2017	The Judahite Temple at Tel Moẓa near Jerusalem: The House</a:t>
            </a:r>
            <a:r>
              <a:rPr lang="en-US" baseline="0" dirty="0"/>
              <a:t> of Obed-Edom? </a:t>
            </a:r>
            <a:r>
              <a:rPr lang="en-US" i="1" baseline="0" dirty="0"/>
              <a:t>Tel Aviv </a:t>
            </a:r>
            <a:r>
              <a:rPr lang="en-US" baseline="0" dirty="0"/>
              <a:t>44: 3–13.</a:t>
            </a:r>
          </a:p>
          <a:p>
            <a:r>
              <a:rPr lang="en-US" baseline="0" dirty="0" err="1"/>
              <a:t>Kisilevitz</a:t>
            </a:r>
            <a:r>
              <a:rPr lang="en-US" baseline="0" dirty="0"/>
              <a:t>, </a:t>
            </a:r>
            <a:r>
              <a:rPr lang="en-US" baseline="0" dirty="0" err="1"/>
              <a:t>Shua</a:t>
            </a:r>
            <a:r>
              <a:rPr lang="en-US" baseline="0" dirty="0"/>
              <a:t>.</a:t>
            </a:r>
          </a:p>
          <a:p>
            <a:pPr marL="685800" indent="-457200">
              <a:tabLst>
                <a:tab pos="685800" algn="l"/>
              </a:tabLst>
            </a:pPr>
            <a:r>
              <a:rPr lang="en-US" baseline="0" dirty="0"/>
              <a:t>2015	The Iron IIA Judahite Temple at Tel </a:t>
            </a:r>
            <a:r>
              <a:rPr lang="en-US" dirty="0"/>
              <a:t>Moẓa. </a:t>
            </a:r>
            <a:r>
              <a:rPr lang="en-US" i="1" dirty="0"/>
              <a:t>Tel Aviv</a:t>
            </a:r>
            <a:r>
              <a:rPr lang="en-US" i="1" baseline="0" dirty="0"/>
              <a:t> </a:t>
            </a:r>
            <a:r>
              <a:rPr lang="en-US" baseline="0" dirty="0"/>
              <a:t>42: 147–64.</a:t>
            </a:r>
            <a:endParaRPr lang="en-US" dirty="0"/>
          </a:p>
          <a:p>
            <a:endParaRPr lang="en-US" dirty="0"/>
          </a:p>
          <a:p>
            <a:r>
              <a:rPr lang="en-US" dirty="0"/>
              <a:t>ws120514740</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1223832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Jerusalem-Tel Aviv Highway follows along the course of the ancient road that ran from Kiriath-jearim</a:t>
            </a:r>
            <a:r>
              <a:rPr lang="en-US" baseline="0" dirty="0"/>
              <a:t> to Jerusalem. The village of </a:t>
            </a:r>
            <a:r>
              <a:rPr lang="en-US" baseline="0" dirty="0" err="1"/>
              <a:t>Motza</a:t>
            </a:r>
            <a:r>
              <a:rPr lang="en-US" baseline="0" dirty="0"/>
              <a:t> is near the bottom of the steep hill on the northern side of the Nahal Sorek.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ws120514738</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1223832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Jerusalem-Tel Aviv Highway follows along the course of the ancient road that ran from Kiriath-jearim</a:t>
            </a:r>
            <a:r>
              <a:rPr lang="en-US" baseline="0" dirty="0"/>
              <a:t> to Jerusalem. The village of </a:t>
            </a:r>
            <a:r>
              <a:rPr lang="en-US" baseline="0" dirty="0" err="1"/>
              <a:t>Motza</a:t>
            </a:r>
            <a:r>
              <a:rPr lang="en-US" baseline="0" dirty="0"/>
              <a:t> is near the bottom of the steep hill on the northern side of the Nahal Sorek.</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ws120514738</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12238329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err="1"/>
              <a:t>Motza</a:t>
            </a:r>
            <a:r>
              <a:rPr lang="en-US" dirty="0"/>
              <a:t> sits right in the path of the recently expanded Jerusalem-Tel Aviv Highway. In the course of salvage excavations to build the road on the slopes of </a:t>
            </a:r>
            <a:r>
              <a:rPr lang="en-US" dirty="0" err="1"/>
              <a:t>Motza</a:t>
            </a:r>
            <a:r>
              <a:rPr lang="en-US" dirty="0"/>
              <a:t>, the excavators encountered a unique Judahite temple with impressive cultic finds that dates to the Iron Age IIA (1000–925 BC). Some of the figurines and other cultic paraphernalia show a striking similarity to cultic finds from Philistia (</a:t>
            </a:r>
            <a:r>
              <a:rPr lang="en-US" dirty="0" err="1"/>
              <a:t>Kisilevitz</a:t>
            </a:r>
            <a:r>
              <a:rPr lang="en-US" dirty="0"/>
              <a:t> 2013: 38–46, 2015: 147–64; cf. Maeir and Shai 2005). </a:t>
            </a:r>
          </a:p>
          <a:p>
            <a:pPr>
              <a:defRPr/>
            </a:pPr>
            <a:endParaRPr lang="en-US" dirty="0"/>
          </a:p>
          <a:p>
            <a:pPr>
              <a:defRPr/>
            </a:pPr>
            <a:r>
              <a:rPr lang="en-US" dirty="0"/>
              <a:t>Stratum VII represents the first phase of the Iron II, which the earlier excavators (</a:t>
            </a:r>
            <a:r>
              <a:rPr lang="en-US" dirty="0" err="1"/>
              <a:t>Greenhut</a:t>
            </a:r>
            <a:r>
              <a:rPr lang="en-US" dirty="0"/>
              <a:t> and de Groot) dated to the 10th century BC on the basis of a fiery destruction that they relate to Shishak’s campaign (925 BC, cf. 1 Kgs 14:25). Stratum VI is the continuation of the Iron IIA habitation at the site in the 9th century BC, which continued largely uninterrupted (</a:t>
            </a:r>
            <a:r>
              <a:rPr lang="en-US" dirty="0" err="1"/>
              <a:t>Greenhut</a:t>
            </a:r>
            <a:r>
              <a:rPr lang="en-US" dirty="0"/>
              <a:t> and de Groot 2009). In the Iron IIB, the temple was renovated and the cultic material was buried in stratum V in the 8th century BC (perhaps by Hezekiah; </a:t>
            </a:r>
            <a:r>
              <a:rPr lang="en-US" dirty="0" err="1"/>
              <a:t>Greenhut</a:t>
            </a:r>
            <a:r>
              <a:rPr lang="en-US" dirty="0"/>
              <a:t> and de Groot 2009; </a:t>
            </a:r>
            <a:r>
              <a:rPr lang="en-US" dirty="0" err="1"/>
              <a:t>Greenhut</a:t>
            </a:r>
            <a:r>
              <a:rPr lang="en-US" dirty="0"/>
              <a:t> 2012; </a:t>
            </a:r>
            <a:r>
              <a:rPr lang="en-US" dirty="0" err="1"/>
              <a:t>Kisilevitz</a:t>
            </a:r>
            <a:r>
              <a:rPr lang="en-US" dirty="0"/>
              <a:t> and </a:t>
            </a:r>
            <a:r>
              <a:rPr lang="en-US" dirty="0" err="1"/>
              <a:t>Eirich</a:t>
            </a:r>
            <a:r>
              <a:rPr lang="en-US" dirty="0"/>
              <a:t>-Rose 2013; </a:t>
            </a:r>
            <a:r>
              <a:rPr lang="en-US" dirty="0" err="1"/>
              <a:t>Kisilevitz</a:t>
            </a:r>
            <a:r>
              <a:rPr lang="en-US" dirty="0"/>
              <a:t> 2013, 2015). Specifically, the altar and five standing stones (</a:t>
            </a:r>
            <a:r>
              <a:rPr lang="en-US" i="1" dirty="0"/>
              <a:t>masseboth</a:t>
            </a:r>
            <a:r>
              <a:rPr lang="en-US" dirty="0"/>
              <a:t>) at the entrance of the temple were purposefully buried and the purpose of the building was changed during the Iron IIB. In this aerial photo, the remains of the temple have been buried by a massive sand fill to protect them while the construction of the highway overpass is completed. </a:t>
            </a:r>
          </a:p>
          <a:p>
            <a:r>
              <a:rPr lang="en-US" dirty="0"/>
              <a:t> </a:t>
            </a:r>
          </a:p>
          <a:p>
            <a:r>
              <a:rPr lang="en-US" dirty="0"/>
              <a:t>Could </a:t>
            </a:r>
            <a:r>
              <a:rPr lang="en-US" dirty="0" err="1"/>
              <a:t>Motza’s</a:t>
            </a:r>
            <a:r>
              <a:rPr lang="en-US" dirty="0"/>
              <a:t> temple be an example of the ubiquitous statement of “the </a:t>
            </a:r>
            <a:r>
              <a:rPr lang="en-US" i="1" dirty="0" err="1"/>
              <a:t>bamôt</a:t>
            </a:r>
            <a:r>
              <a:rPr lang="en-US" dirty="0"/>
              <a:t> (often translated “high places”) that were not taken away, and the people still sacrificed and made offerings on the </a:t>
            </a:r>
            <a:r>
              <a:rPr lang="en-US" i="1" dirty="0" err="1"/>
              <a:t>bamôt</a:t>
            </a:r>
            <a:r>
              <a:rPr lang="en-US" dirty="0"/>
              <a:t> (e.g., 1 Kgs 22:43, cf. 15:14)? The writer of Kings indicates that these high places persisted until the reign of Hezekiah (1 Kgs 18:1-4, 22) who removed them. Previously, archaeologists have sought to show Hezekiah’s (or Josiah’s) cult reformation at the sites of Arad and Beersheba (Borowski 1995); perhaps the Tel </a:t>
            </a:r>
            <a:r>
              <a:rPr lang="en-US" dirty="0" err="1"/>
              <a:t>Motza</a:t>
            </a:r>
            <a:r>
              <a:rPr lang="en-US" dirty="0"/>
              <a:t> temple is another example of this cult reformation. Similarly, its existence during the 10th–9th centuries BC provides an important touchstone for the cultic descriptions of the various Judahite monarchs preceding Hezekiah. </a:t>
            </a:r>
          </a:p>
          <a:p>
            <a:r>
              <a:rPr lang="en-US" dirty="0"/>
              <a:t> </a:t>
            </a:r>
          </a:p>
          <a:p>
            <a:r>
              <a:rPr lang="en-US" dirty="0"/>
              <a:t>It should be noted that Tel </a:t>
            </a:r>
            <a:r>
              <a:rPr lang="en-US" dirty="0" err="1"/>
              <a:t>Motza</a:t>
            </a:r>
            <a:r>
              <a:rPr lang="en-US" dirty="0"/>
              <a:t> strata V and IV (Iron IIB–Iron IIC) show evidence of large grain storage in the form of silos and a public storage building (building 150) (Greenhut and de Groot 2009; Greenhut 2012). In light of this, it is worth mentioning that the ancient site sits directly on the ancient route from Kiriath-</a:t>
            </a:r>
            <a:r>
              <a:rPr lang="en-US" dirty="0" err="1"/>
              <a:t>jearim</a:t>
            </a:r>
            <a:r>
              <a:rPr lang="en-US" dirty="0"/>
              <a:t> to Jerusalem. Interestingly, the narrative that discusses David’s moving of the Ark of the Covenant from Kiriath-</a:t>
            </a:r>
            <a:r>
              <a:rPr lang="en-US" dirty="0" err="1"/>
              <a:t>jearim</a:t>
            </a:r>
            <a:r>
              <a:rPr lang="en-US" dirty="0"/>
              <a:t> to Jerusalem indicates that David stopped the precession “at the threshing floor of </a:t>
            </a:r>
            <a:r>
              <a:rPr lang="en-US" dirty="0" err="1"/>
              <a:t>Nacon</a:t>
            </a:r>
            <a:r>
              <a:rPr lang="en-US" dirty="0"/>
              <a:t>” after Uzzah touched the ark and placed it in the house of “Obed-</a:t>
            </a:r>
            <a:r>
              <a:rPr lang="en-US" dirty="0" err="1"/>
              <a:t>edom</a:t>
            </a:r>
            <a:r>
              <a:rPr lang="en-US" dirty="0"/>
              <a:t> the Gittite” who was blessed due to its presence (2 Sam 6:7-11). Could there be a connection between the Iron IIA temple (stratum V) and this narrative? Could there be a Philistine-Judahite cultic connection at the site, similar to the one suggested at nearby Kiriath-</a:t>
            </a:r>
            <a:r>
              <a:rPr lang="en-US" dirty="0" err="1"/>
              <a:t>jearim</a:t>
            </a:r>
            <a:r>
              <a:rPr lang="en-US" dirty="0"/>
              <a:t> by Byrne (2002:1–24)? Ultimately, it is impossible to be certain, but the parallels between grain abundance, geographical setting and archaeological sequencing are interesting. In any case, it appears that </a:t>
            </a:r>
            <a:r>
              <a:rPr lang="en-US" dirty="0" err="1"/>
              <a:t>Motza</a:t>
            </a:r>
            <a:r>
              <a:rPr lang="en-US" dirty="0"/>
              <a:t> stratum VI is a clear example of a 9th century BC cult context that may be related to ongoing Judahite cult activity outside the Jerusalem temple.</a:t>
            </a:r>
          </a:p>
          <a:p>
            <a:r>
              <a:rPr lang="en-US" dirty="0"/>
              <a:t> </a:t>
            </a:r>
          </a:p>
          <a:p>
            <a:r>
              <a:rPr lang="en-US" dirty="0"/>
              <a:t>Nadav Na’aman (2017) has recently argued that the temple should be identified with the house of Obed-</a:t>
            </a:r>
            <a:r>
              <a:rPr lang="en-US" dirty="0" err="1"/>
              <a:t>edom</a:t>
            </a:r>
            <a:r>
              <a:rPr lang="en-US" dirty="0"/>
              <a:t> on grounds that this is the route that the ark would have taken and this is the place where the oxen “must have stumbled.” Of course such a suggestion is speculative, as there are innumerable places in the hill country where oxen could stumble. It may also be noted that the better and more traveled route from Kiriath-</a:t>
            </a:r>
            <a:r>
              <a:rPr lang="en-US" dirty="0" err="1"/>
              <a:t>jearim</a:t>
            </a:r>
            <a:r>
              <a:rPr lang="en-US" dirty="0"/>
              <a:t> to Jerusalem was via Gibeon. It is possible that the ark came this way, and such an event might have provided the impetus for the construction of a temple here, but compelling evidence of this theory has not yet been produced.</a:t>
            </a:r>
          </a:p>
          <a:p>
            <a:endParaRPr lang="en-US" dirty="0"/>
          </a:p>
          <a:p>
            <a:r>
              <a:rPr lang="en-US" dirty="0"/>
              <a:t>See the next slide for labels.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Borowski, O.</a:t>
            </a:r>
          </a:p>
          <a:p>
            <a:pPr marL="685800" indent="-457200">
              <a:tabLst>
                <a:tab pos="685800" algn="l"/>
              </a:tabLst>
            </a:pPr>
            <a:r>
              <a:rPr lang="en-US" sz="1200" kern="1200" dirty="0">
                <a:solidFill>
                  <a:schemeClr val="tx1"/>
                </a:solidFill>
                <a:effectLst/>
                <a:latin typeface="+mn-lt"/>
                <a:ea typeface="+mn-ea"/>
                <a:cs typeface="+mn-cs"/>
              </a:rPr>
              <a:t>1995	Hezekiah’s Reforms and the Revolt against Assyria. </a:t>
            </a:r>
            <a:r>
              <a:rPr lang="en-US" sz="1200" i="1" kern="1200" dirty="0">
                <a:solidFill>
                  <a:schemeClr val="tx1"/>
                </a:solidFill>
                <a:effectLst/>
                <a:latin typeface="+mn-lt"/>
                <a:ea typeface="+mn-ea"/>
                <a:cs typeface="+mn-cs"/>
              </a:rPr>
              <a:t>The Biblical Archaeologist</a:t>
            </a:r>
            <a:r>
              <a:rPr lang="en-US" sz="1200" kern="1200" dirty="0">
                <a:solidFill>
                  <a:schemeClr val="tx1"/>
                </a:solidFill>
                <a:effectLst/>
                <a:latin typeface="+mn-lt"/>
                <a:ea typeface="+mn-ea"/>
                <a:cs typeface="+mn-cs"/>
              </a:rPr>
              <a:t> 58: 148–55.</a:t>
            </a:r>
          </a:p>
          <a:p>
            <a:r>
              <a:rPr lang="en-US" sz="1200" kern="1200" dirty="0">
                <a:solidFill>
                  <a:schemeClr val="tx1"/>
                </a:solidFill>
                <a:effectLst/>
                <a:latin typeface="+mn-lt"/>
                <a:ea typeface="+mn-ea"/>
                <a:cs typeface="+mn-cs"/>
              </a:rPr>
              <a:t>Byrne, R.</a:t>
            </a:r>
          </a:p>
          <a:p>
            <a:pPr marL="685800" indent="-457200">
              <a:tabLst>
                <a:tab pos="685800" algn="l"/>
              </a:tabLst>
            </a:pPr>
            <a:r>
              <a:rPr lang="en-US" sz="1200" kern="1200" dirty="0">
                <a:solidFill>
                  <a:schemeClr val="tx1"/>
                </a:solidFill>
                <a:effectLst/>
                <a:latin typeface="+mn-lt"/>
                <a:ea typeface="+mn-ea"/>
                <a:cs typeface="+mn-cs"/>
              </a:rPr>
              <a:t>2002	Philistine Semitics and Dynastic History at Ekron. </a:t>
            </a:r>
            <a:r>
              <a:rPr lang="en-US" sz="1200" i="1" kern="1200" dirty="0">
                <a:solidFill>
                  <a:schemeClr val="tx1"/>
                </a:solidFill>
                <a:effectLst/>
                <a:latin typeface="+mn-lt"/>
                <a:ea typeface="+mn-ea"/>
                <a:cs typeface="+mn-cs"/>
              </a:rPr>
              <a:t>Ugarit-</a:t>
            </a:r>
            <a:r>
              <a:rPr lang="en-US" sz="1200" i="1" kern="1200" dirty="0" err="1">
                <a:solidFill>
                  <a:schemeClr val="tx1"/>
                </a:solidFill>
                <a:effectLst/>
                <a:latin typeface="+mn-lt"/>
                <a:ea typeface="+mn-ea"/>
                <a:cs typeface="+mn-cs"/>
              </a:rPr>
              <a:t>Forschungen</a:t>
            </a:r>
            <a:r>
              <a:rPr lang="en-US" sz="1200" kern="1200" dirty="0">
                <a:solidFill>
                  <a:schemeClr val="tx1"/>
                </a:solidFill>
                <a:effectLst/>
                <a:latin typeface="+mn-lt"/>
                <a:ea typeface="+mn-ea"/>
                <a:cs typeface="+mn-cs"/>
              </a:rPr>
              <a:t> 34: 1–24.</a:t>
            </a:r>
          </a:p>
          <a:p>
            <a:r>
              <a:rPr lang="en-US" sz="1200" kern="1200" dirty="0" err="1">
                <a:solidFill>
                  <a:schemeClr val="tx1"/>
                </a:solidFill>
                <a:effectLst/>
                <a:latin typeface="+mn-lt"/>
                <a:ea typeface="+mn-ea"/>
                <a:cs typeface="+mn-cs"/>
              </a:rPr>
              <a:t>Greenhut</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2012	Moẓa and Jerusalem in the Iron II: Chronological, Agricultural and Administrative Aspects. </a:t>
            </a:r>
            <a:r>
              <a:rPr lang="en-US" sz="1200" i="0" kern="1200" dirty="0">
                <a:solidFill>
                  <a:schemeClr val="tx1"/>
                </a:solidFill>
                <a:effectLst/>
                <a:latin typeface="+mn-lt"/>
                <a:ea typeface="+mn-ea"/>
                <a:cs typeface="+mn-cs"/>
              </a:rPr>
              <a:t>IAA Website. http://www.antiquities.org.il/Article_eng.aspx?sec_id=17&amp;sub_subj_id=477&amp;id=939</a:t>
            </a:r>
          </a:p>
          <a:p>
            <a:r>
              <a:rPr lang="en-US" sz="1200" kern="1200" dirty="0" err="1">
                <a:solidFill>
                  <a:schemeClr val="tx1"/>
                </a:solidFill>
                <a:effectLst/>
                <a:latin typeface="+mn-lt"/>
                <a:ea typeface="+mn-ea"/>
                <a:cs typeface="+mn-cs"/>
              </a:rPr>
              <a:t>Greenhut</a:t>
            </a:r>
            <a:r>
              <a:rPr lang="en-US" sz="1200" kern="1200" dirty="0">
                <a:solidFill>
                  <a:schemeClr val="tx1"/>
                </a:solidFill>
                <a:effectLst/>
                <a:latin typeface="+mn-lt"/>
                <a:ea typeface="+mn-ea"/>
                <a:cs typeface="+mn-cs"/>
              </a:rPr>
              <a:t>, Z., and de Groot, A.</a:t>
            </a:r>
            <a:endParaRPr lang="en-US" dirty="0"/>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Salvage Excavations at Tel Moẓa: The Bronze and Iron Age Settlements and Later Occupation</a:t>
            </a:r>
            <a:r>
              <a:rPr lang="en-US" sz="1200" kern="1200" dirty="0">
                <a:solidFill>
                  <a:schemeClr val="tx1"/>
                </a:solidFill>
                <a:effectLst/>
                <a:latin typeface="+mn-lt"/>
                <a:ea typeface="+mn-ea"/>
                <a:cs typeface="+mn-cs"/>
              </a:rPr>
              <a:t>. Israel Antiquities Authority Reports 39. Jerusalem: Israel Antiquities Authority.</a:t>
            </a:r>
          </a:p>
          <a:p>
            <a:r>
              <a:rPr lang="en-US" sz="1200" kern="1200" dirty="0">
                <a:solidFill>
                  <a:schemeClr val="tx1"/>
                </a:solidFill>
                <a:effectLst/>
                <a:latin typeface="+mn-lt"/>
                <a:ea typeface="+mn-ea"/>
                <a:cs typeface="+mn-cs"/>
              </a:rPr>
              <a:t>Greenwald, R., and </a:t>
            </a:r>
            <a:r>
              <a:rPr lang="en-US" sz="1200" kern="1200" dirty="0" err="1">
                <a:solidFill>
                  <a:schemeClr val="tx1"/>
                </a:solidFill>
                <a:effectLst/>
                <a:latin typeface="+mn-lt"/>
                <a:ea typeface="+mn-ea"/>
                <a:cs typeface="+mn-cs"/>
              </a:rPr>
              <a:t>Barda</a:t>
            </a:r>
            <a:r>
              <a:rPr lang="en-US" sz="1200" kern="1200" dirty="0">
                <a:solidFill>
                  <a:schemeClr val="tx1"/>
                </a:solidFill>
                <a:effectLst/>
                <a:latin typeface="+mn-lt"/>
                <a:ea typeface="+mn-ea"/>
                <a:cs typeface="+mn-cs"/>
              </a:rPr>
              <a:t>, L. </a:t>
            </a:r>
          </a:p>
          <a:p>
            <a:pPr marL="685800" indent="-457200">
              <a:tabLst>
                <a:tab pos="685800" algn="l"/>
              </a:tabLst>
            </a:pPr>
            <a:r>
              <a:rPr lang="en-US" sz="1200" kern="1200" dirty="0">
                <a:solidFill>
                  <a:schemeClr val="tx1"/>
                </a:solidFill>
                <a:effectLst/>
                <a:latin typeface="+mn-lt"/>
                <a:ea typeface="+mn-ea"/>
                <a:cs typeface="+mn-cs"/>
              </a:rPr>
              <a:t>2012	Abu Ghosh (North), Survey.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kern="1200" dirty="0">
                <a:solidFill>
                  <a:schemeClr val="tx1"/>
                </a:solidFill>
                <a:effectLst/>
                <a:latin typeface="+mn-lt"/>
                <a:ea typeface="+mn-ea"/>
                <a:cs typeface="+mn-cs"/>
              </a:rPr>
              <a:t> 124: 1–5.</a:t>
            </a:r>
          </a:p>
          <a:p>
            <a:r>
              <a:rPr lang="en-US" sz="1200" kern="1200" dirty="0" err="1">
                <a:solidFill>
                  <a:schemeClr val="tx1"/>
                </a:solidFill>
                <a:effectLst/>
                <a:latin typeface="+mn-lt"/>
                <a:ea typeface="+mn-ea"/>
                <a:cs typeface="+mn-cs"/>
              </a:rPr>
              <a:t>Kisilevitz</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2013	Ritual Finds from the Iron Age at Tel </a:t>
            </a:r>
            <a:r>
              <a:rPr lang="en-US" sz="1200" kern="1200" dirty="0" err="1">
                <a:solidFill>
                  <a:schemeClr val="tx1"/>
                </a:solidFill>
                <a:effectLst/>
                <a:latin typeface="+mn-lt"/>
                <a:ea typeface="+mn-ea"/>
                <a:cs typeface="+mn-cs"/>
              </a:rPr>
              <a:t>Motza</a:t>
            </a:r>
            <a:r>
              <a:rPr lang="en-US" sz="1200" kern="1200" dirty="0">
                <a:solidFill>
                  <a:schemeClr val="tx1"/>
                </a:solidFill>
                <a:effectLst/>
                <a:latin typeface="+mn-lt"/>
                <a:ea typeface="+mn-ea"/>
                <a:cs typeface="+mn-cs"/>
              </a:rPr>
              <a:t>. Pp. 38–46 in </a:t>
            </a:r>
            <a:r>
              <a:rPr lang="en-US" sz="1200" i="1" kern="1200" dirty="0">
                <a:solidFill>
                  <a:schemeClr val="tx1"/>
                </a:solidFill>
                <a:effectLst/>
                <a:latin typeface="+mn-lt"/>
                <a:ea typeface="+mn-ea"/>
                <a:cs typeface="+mn-cs"/>
              </a:rPr>
              <a:t>New Studies in the Archaeology of Jerusalem and its Region </a:t>
            </a:r>
            <a:r>
              <a:rPr lang="en-US" sz="1200" kern="1200" dirty="0">
                <a:solidFill>
                  <a:schemeClr val="tx1"/>
                </a:solidFill>
                <a:effectLst/>
                <a:latin typeface="+mn-lt"/>
                <a:ea typeface="+mn-ea"/>
                <a:cs typeface="+mn-cs"/>
              </a:rPr>
              <a:t>vol. VIII, ed. G. D. </a:t>
            </a:r>
            <a:r>
              <a:rPr lang="en-US" sz="1200" kern="1200" dirty="0" err="1">
                <a:solidFill>
                  <a:schemeClr val="tx1"/>
                </a:solidFill>
                <a:effectLst/>
                <a:latin typeface="+mn-lt"/>
                <a:ea typeface="+mn-ea"/>
                <a:cs typeface="+mn-cs"/>
              </a:rPr>
              <a:t>Stiebel</a:t>
            </a:r>
            <a:r>
              <a:rPr lang="en-US" sz="1200" kern="1200" dirty="0">
                <a:solidFill>
                  <a:schemeClr val="tx1"/>
                </a:solidFill>
                <a:effectLst/>
                <a:latin typeface="+mn-lt"/>
                <a:ea typeface="+mn-ea"/>
                <a:cs typeface="+mn-cs"/>
              </a:rPr>
              <a:t>, O. Peleg-Barkat, D. Ben-Ami, S. Weksler-</a:t>
            </a:r>
            <a:r>
              <a:rPr lang="en-US" sz="1200" kern="1200" dirty="0" err="1">
                <a:solidFill>
                  <a:schemeClr val="tx1"/>
                </a:solidFill>
                <a:effectLst/>
                <a:latin typeface="+mn-lt"/>
                <a:ea typeface="+mn-ea"/>
                <a:cs typeface="+mn-cs"/>
              </a:rPr>
              <a:t>Bdolah</a:t>
            </a:r>
            <a:r>
              <a:rPr lang="en-US" sz="1200" kern="1200" dirty="0">
                <a:solidFill>
                  <a:schemeClr val="tx1"/>
                </a:solidFill>
                <a:effectLst/>
                <a:latin typeface="+mn-lt"/>
                <a:ea typeface="+mn-ea"/>
                <a:cs typeface="+mn-cs"/>
              </a:rPr>
              <a:t>, and Y. Gadot. Jerusalem: Tel Aviv University.</a:t>
            </a:r>
          </a:p>
          <a:p>
            <a:pPr marL="685800" indent="-457200">
              <a:tabLst>
                <a:tab pos="685800" algn="l"/>
              </a:tabLst>
            </a:pPr>
            <a:r>
              <a:rPr lang="en-US" sz="1200" kern="1200" dirty="0">
                <a:solidFill>
                  <a:schemeClr val="tx1"/>
                </a:solidFill>
                <a:effectLst/>
                <a:latin typeface="+mn-lt"/>
                <a:ea typeface="+mn-ea"/>
                <a:cs typeface="+mn-cs"/>
              </a:rPr>
              <a:t>2015	The Iron IIA Judahite Temple at Tel Moẓa. </a:t>
            </a:r>
            <a:r>
              <a:rPr lang="en-US" sz="1200" i="1" kern="1200" dirty="0">
                <a:solidFill>
                  <a:schemeClr val="tx1"/>
                </a:solidFill>
                <a:effectLst/>
                <a:latin typeface="+mn-lt"/>
                <a:ea typeface="+mn-ea"/>
                <a:cs typeface="+mn-cs"/>
              </a:rPr>
              <a:t>Tel Aviv</a:t>
            </a:r>
            <a:r>
              <a:rPr lang="en-US" sz="1200" kern="1200" dirty="0">
                <a:solidFill>
                  <a:schemeClr val="tx1"/>
                </a:solidFill>
                <a:effectLst/>
                <a:latin typeface="+mn-lt"/>
                <a:ea typeface="+mn-ea"/>
                <a:cs typeface="+mn-cs"/>
              </a:rPr>
              <a:t> 42: 147–64.</a:t>
            </a:r>
          </a:p>
          <a:p>
            <a:r>
              <a:rPr lang="en-US" sz="1200" kern="1200" dirty="0" err="1">
                <a:solidFill>
                  <a:schemeClr val="tx1"/>
                </a:solidFill>
                <a:effectLst/>
                <a:latin typeface="+mn-lt"/>
                <a:ea typeface="+mn-ea"/>
                <a:cs typeface="+mn-cs"/>
              </a:rPr>
              <a:t>Kisilevitz</a:t>
            </a:r>
            <a:r>
              <a:rPr lang="en-US" sz="1200" kern="1200" dirty="0">
                <a:solidFill>
                  <a:schemeClr val="tx1"/>
                </a:solidFill>
                <a:effectLst/>
                <a:latin typeface="+mn-lt"/>
                <a:ea typeface="+mn-ea"/>
                <a:cs typeface="+mn-cs"/>
              </a:rPr>
              <a:t>, S., and </a:t>
            </a:r>
            <a:r>
              <a:rPr lang="en-US" sz="1200" kern="1200" dirty="0" err="1">
                <a:solidFill>
                  <a:schemeClr val="tx1"/>
                </a:solidFill>
                <a:effectLst/>
                <a:latin typeface="+mn-lt"/>
                <a:ea typeface="+mn-ea"/>
                <a:cs typeface="+mn-cs"/>
              </a:rPr>
              <a:t>Eirich</a:t>
            </a:r>
            <a:r>
              <a:rPr lang="en-US" sz="1200" kern="1200" dirty="0">
                <a:solidFill>
                  <a:schemeClr val="tx1"/>
                </a:solidFill>
                <a:effectLst/>
                <a:latin typeface="+mn-lt"/>
                <a:ea typeface="+mn-ea"/>
                <a:cs typeface="+mn-cs"/>
              </a:rPr>
              <a:t>-Rose, A. </a:t>
            </a:r>
          </a:p>
          <a:p>
            <a:pPr marL="685800" indent="-457200"/>
            <a:r>
              <a:rPr lang="en-US" sz="1200" kern="1200" dirty="0">
                <a:solidFill>
                  <a:schemeClr val="tx1"/>
                </a:solidFill>
                <a:effectLst/>
                <a:latin typeface="+mn-lt"/>
                <a:ea typeface="+mn-ea"/>
                <a:cs typeface="+mn-cs"/>
              </a:rPr>
              <a:t>2013	New Evidence of Religious Practice in the Jerusalem Environs during the First Temple Period, Based on Recent Excavations at Tel Moẓa. Unpublished paper presented at the SBL Annual Meetings in Baltimore.</a:t>
            </a:r>
          </a:p>
          <a:p>
            <a:r>
              <a:rPr lang="en-US" sz="1200" kern="1200" dirty="0">
                <a:solidFill>
                  <a:schemeClr val="tx1"/>
                </a:solidFill>
                <a:effectLst/>
                <a:latin typeface="+mn-lt"/>
                <a:ea typeface="+mn-ea"/>
                <a:cs typeface="+mn-cs"/>
              </a:rPr>
              <a:t>Maeir, A. M., and Shai, I. </a:t>
            </a:r>
          </a:p>
          <a:p>
            <a:pPr marL="685800" indent="-457200">
              <a:tabLst>
                <a:tab pos="685800" algn="l"/>
              </a:tabLst>
            </a:pPr>
            <a:r>
              <a:rPr lang="en-US" sz="1200" kern="1200" dirty="0">
                <a:solidFill>
                  <a:schemeClr val="tx1"/>
                </a:solidFill>
                <a:effectLst/>
                <a:latin typeface="+mn-lt"/>
                <a:ea typeface="+mn-ea"/>
                <a:cs typeface="+mn-cs"/>
              </a:rPr>
              <a:t>2005	Iron Age IIA Chalices from Tell es-Safi/Gath. Pp. 357–66 in </a:t>
            </a:r>
            <a:r>
              <a:rPr lang="en-US" sz="1200" i="1" kern="1200" dirty="0">
                <a:solidFill>
                  <a:schemeClr val="tx1"/>
                </a:solidFill>
                <a:effectLst/>
                <a:latin typeface="+mn-lt"/>
                <a:ea typeface="+mn-ea"/>
                <a:cs typeface="+mn-cs"/>
              </a:rPr>
              <a:t>Timelines: Studies in </a:t>
            </a:r>
            <a:r>
              <a:rPr lang="en-US" sz="1200" i="1" kern="1200" dirty="0" err="1">
                <a:solidFill>
                  <a:schemeClr val="tx1"/>
                </a:solidFill>
                <a:effectLst/>
                <a:latin typeface="+mn-lt"/>
                <a:ea typeface="+mn-ea"/>
                <a:cs typeface="+mn-cs"/>
              </a:rPr>
              <a:t>Honour</a:t>
            </a:r>
            <a:r>
              <a:rPr lang="en-US" sz="1200" i="1" kern="1200" dirty="0">
                <a:solidFill>
                  <a:schemeClr val="tx1"/>
                </a:solidFill>
                <a:effectLst/>
                <a:latin typeface="+mn-lt"/>
                <a:ea typeface="+mn-ea"/>
                <a:cs typeface="+mn-cs"/>
              </a:rPr>
              <a:t> of Manfred </a:t>
            </a:r>
            <a:r>
              <a:rPr lang="en-US" sz="1200" i="1" kern="1200" dirty="0" err="1">
                <a:solidFill>
                  <a:schemeClr val="tx1"/>
                </a:solidFill>
                <a:effectLst/>
                <a:latin typeface="+mn-lt"/>
                <a:ea typeface="+mn-ea"/>
                <a:cs typeface="+mn-cs"/>
              </a:rPr>
              <a:t>Bietak</a:t>
            </a:r>
            <a:r>
              <a:rPr lang="en-US" dirty="0"/>
              <a:t> vol.</a:t>
            </a:r>
            <a:r>
              <a:rPr lang="en-US" sz="1200" kern="1200" dirty="0">
                <a:solidFill>
                  <a:schemeClr val="tx1"/>
                </a:solidFill>
                <a:effectLst/>
                <a:latin typeface="+mn-lt"/>
                <a:ea typeface="+mn-ea"/>
                <a:cs typeface="+mn-cs"/>
              </a:rPr>
              <a:t> II. Orientalia </a:t>
            </a:r>
            <a:r>
              <a:rPr lang="en-US" sz="1200" kern="1200" dirty="0" err="1">
                <a:solidFill>
                  <a:schemeClr val="tx1"/>
                </a:solidFill>
                <a:effectLst/>
                <a:latin typeface="+mn-lt"/>
                <a:ea typeface="+mn-ea"/>
                <a:cs typeface="+mn-cs"/>
              </a:rPr>
              <a:t>Lovaniensia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Analecta</a:t>
            </a:r>
            <a:r>
              <a:rPr lang="en-US" sz="1200" kern="1200" dirty="0">
                <a:solidFill>
                  <a:schemeClr val="tx1"/>
                </a:solidFill>
                <a:effectLst/>
                <a:latin typeface="+mn-lt"/>
                <a:ea typeface="+mn-ea"/>
                <a:cs typeface="+mn-cs"/>
              </a:rPr>
              <a:t> 149. Leuven: </a:t>
            </a:r>
            <a:r>
              <a:rPr lang="en-US" sz="1200" kern="1200" dirty="0" err="1">
                <a:solidFill>
                  <a:schemeClr val="tx1"/>
                </a:solidFill>
                <a:effectLst/>
                <a:latin typeface="+mn-lt"/>
                <a:ea typeface="+mn-ea"/>
                <a:cs typeface="+mn-cs"/>
              </a:rPr>
              <a:t>Peeters</a:t>
            </a:r>
            <a:r>
              <a:rPr lang="en-US" sz="1200" kern="1200" dirty="0">
                <a:solidFill>
                  <a:schemeClr val="tx1"/>
                </a:solidFill>
                <a:effectLst/>
                <a:latin typeface="+mn-lt"/>
                <a:ea typeface="+mn-ea"/>
                <a:cs typeface="+mn-cs"/>
              </a:rPr>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Na’aman, Nadav.</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latin typeface="+mn-lt"/>
                <a:ea typeface="+mn-ea"/>
                <a:cs typeface="+mn-cs"/>
              </a:rPr>
              <a:t>2017	The Judahite Temple at Tel Moẓa near Jerusalem: The House of Obed-Edom? </a:t>
            </a:r>
            <a:r>
              <a:rPr lang="en-US" sz="1200" i="1" kern="1200" dirty="0">
                <a:solidFill>
                  <a:schemeClr val="tx1"/>
                </a:solidFill>
                <a:latin typeface="+mn-lt"/>
                <a:ea typeface="+mn-ea"/>
                <a:cs typeface="+mn-cs"/>
              </a:rPr>
              <a:t>Tel Aviv </a:t>
            </a:r>
            <a:r>
              <a:rPr lang="en-US" sz="1200" i="0" kern="1200" dirty="0">
                <a:solidFill>
                  <a:schemeClr val="tx1"/>
                </a:solidFill>
                <a:latin typeface="+mn-lt"/>
                <a:ea typeface="+mn-ea"/>
                <a:cs typeface="+mn-cs"/>
              </a:rPr>
              <a:t>44: 3–13.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ws120514759</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83691000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err="1"/>
              <a:t>Motza</a:t>
            </a:r>
            <a:r>
              <a:rPr lang="en-US" dirty="0"/>
              <a:t> sits right in the path of the recently expanded Jerusalem-Tel Aviv Highway. In the course of salvage excavations to build the road on the slopes of </a:t>
            </a:r>
            <a:r>
              <a:rPr lang="en-US" dirty="0" err="1"/>
              <a:t>Motza</a:t>
            </a:r>
            <a:r>
              <a:rPr lang="en-US" dirty="0"/>
              <a:t>, the excavators encountered a unique Judahite temple with impressive cultic finds that dates to the Iron Age IIA (1000–925 BC). Some of the figurines and other cultic paraphernalia show a striking similarity to cultic finds from Philistia (</a:t>
            </a:r>
            <a:r>
              <a:rPr lang="en-US" dirty="0" err="1"/>
              <a:t>Kisilevitz</a:t>
            </a:r>
            <a:r>
              <a:rPr lang="en-US" dirty="0"/>
              <a:t> 2013: 38–46, 2015: 147–64; cf. </a:t>
            </a:r>
            <a:r>
              <a:rPr lang="en-US" dirty="0" err="1"/>
              <a:t>Maeir</a:t>
            </a:r>
            <a:r>
              <a:rPr lang="en-US" dirty="0"/>
              <a:t> and Shai 2005). </a:t>
            </a:r>
          </a:p>
          <a:p>
            <a:pPr>
              <a:defRPr/>
            </a:pPr>
            <a:endParaRPr lang="en-US" dirty="0"/>
          </a:p>
          <a:p>
            <a:pPr>
              <a:defRPr/>
            </a:pPr>
            <a:r>
              <a:rPr lang="en-US" dirty="0"/>
              <a:t>Stratum VII represents the first phase of the Iron II, which the earlier excavators (Greenhut and de Groot) dated to the 10th century BC on the basis of a fiery destruction that they relate to Shishak’s campaign (925 BC, cf. 1 Kgs 14:25). Stratum VI is the continuation of the Iron IIA habitation at the site in the 9th century BC, which continued largely uninterrupted (Greenhut and de Groot 2009). In the Iron IIB, the temple was renovated and the cultic material was buried in stratum V in the 8th century BC (perhaps by Hezekiah; </a:t>
            </a:r>
            <a:r>
              <a:rPr lang="en-US" dirty="0" err="1"/>
              <a:t>Greenhut</a:t>
            </a:r>
            <a:r>
              <a:rPr lang="en-US" dirty="0"/>
              <a:t> and de Groot 2009; Greenhut 2012; </a:t>
            </a:r>
            <a:r>
              <a:rPr lang="en-US" dirty="0" err="1"/>
              <a:t>Kisilevitz</a:t>
            </a:r>
            <a:r>
              <a:rPr lang="en-US" dirty="0"/>
              <a:t> and </a:t>
            </a:r>
            <a:r>
              <a:rPr lang="en-US" dirty="0" err="1"/>
              <a:t>Eirich</a:t>
            </a:r>
            <a:r>
              <a:rPr lang="en-US" dirty="0"/>
              <a:t>-Rose 2013; </a:t>
            </a:r>
            <a:r>
              <a:rPr lang="en-US" dirty="0" err="1"/>
              <a:t>Kisilevitz</a:t>
            </a:r>
            <a:r>
              <a:rPr lang="en-US" dirty="0"/>
              <a:t> 2013, 2015). Specifically, the altar and five standing stones (</a:t>
            </a:r>
            <a:r>
              <a:rPr lang="en-US" i="1" dirty="0"/>
              <a:t>masseboth</a:t>
            </a:r>
            <a:r>
              <a:rPr lang="en-US" dirty="0"/>
              <a:t>) at the entrance of the temple were purposefully buried and the purpose of the building was changed during the Iron IIB. In this aerial photo, the remains of the temple have been buried by a massive sand fill to protect them while the construction of the highway overpass is completed. </a:t>
            </a:r>
          </a:p>
          <a:p>
            <a:r>
              <a:rPr lang="en-US" dirty="0"/>
              <a:t> </a:t>
            </a:r>
          </a:p>
          <a:p>
            <a:r>
              <a:rPr lang="en-US" dirty="0"/>
              <a:t>Could </a:t>
            </a:r>
            <a:r>
              <a:rPr lang="en-US" dirty="0" err="1"/>
              <a:t>Motza’s</a:t>
            </a:r>
            <a:r>
              <a:rPr lang="en-US" dirty="0"/>
              <a:t> temple be an example of the ubiquitous statement of “the </a:t>
            </a:r>
            <a:r>
              <a:rPr lang="en-US" i="1" dirty="0" err="1"/>
              <a:t>bamôt</a:t>
            </a:r>
            <a:r>
              <a:rPr lang="en-US" dirty="0"/>
              <a:t> (often translated “high places”) that were not taken away, and the people still sacrificed and made offerings on the </a:t>
            </a:r>
            <a:r>
              <a:rPr lang="en-US" i="1" dirty="0" err="1"/>
              <a:t>bamôt</a:t>
            </a:r>
            <a:r>
              <a:rPr lang="en-US" dirty="0"/>
              <a:t> (e.g., 1 Kgs 22:43, cf. 15:14)? The writer of Kings indicates that these high places persisted until the reign of Hezekiah (1 Kgs 18:1-4, 22) who removed them. Previously, archaeologists have sought to show Hezekiah’s (or Josiah’s) cult reformation at the sites of Arad and Beersheba (Borowski 1995); perhaps the Tel </a:t>
            </a:r>
            <a:r>
              <a:rPr lang="en-US" dirty="0" err="1"/>
              <a:t>Motza</a:t>
            </a:r>
            <a:r>
              <a:rPr lang="en-US" dirty="0"/>
              <a:t> temple is another example of this cult reformation. Similarly, its existence during the 10th–9th centuries BC provides an important touchstone for the cultic descriptions of the various </a:t>
            </a:r>
            <a:r>
              <a:rPr lang="en-US" dirty="0" err="1"/>
              <a:t>Judahite</a:t>
            </a:r>
            <a:r>
              <a:rPr lang="en-US" dirty="0"/>
              <a:t> monarchs preceding Hezekiah. </a:t>
            </a:r>
          </a:p>
          <a:p>
            <a:r>
              <a:rPr lang="en-US" dirty="0"/>
              <a:t> </a:t>
            </a:r>
          </a:p>
          <a:p>
            <a:r>
              <a:rPr lang="en-US" dirty="0"/>
              <a:t>It should be noted that Tel </a:t>
            </a:r>
            <a:r>
              <a:rPr lang="en-US" dirty="0" err="1"/>
              <a:t>Motza</a:t>
            </a:r>
            <a:r>
              <a:rPr lang="en-US" dirty="0"/>
              <a:t> strata V and IV (Iron IIB–Iron IIC) show evidence of large grain storage in the form of silos and a public storage building (building 150) (Greenhut and de Groot 2009; Greenhut 2012). In light of this, it is worth mentioning that the ancient site sits directly on the ancient route from </a:t>
            </a:r>
            <a:r>
              <a:rPr lang="en-US" dirty="0" err="1"/>
              <a:t>Kiriath-jearim</a:t>
            </a:r>
            <a:r>
              <a:rPr lang="en-US" dirty="0"/>
              <a:t> to Jerusalem. Interestingly, the narrative that discusses David’s moving of the Ark of the Covenant from Kiriath-</a:t>
            </a:r>
            <a:r>
              <a:rPr lang="en-US" dirty="0" err="1"/>
              <a:t>jearim</a:t>
            </a:r>
            <a:r>
              <a:rPr lang="en-US" dirty="0"/>
              <a:t> to Jerusalem indicates that David stopped the precession “at the threshing floor of </a:t>
            </a:r>
            <a:r>
              <a:rPr lang="en-US" dirty="0" err="1"/>
              <a:t>Nacon</a:t>
            </a:r>
            <a:r>
              <a:rPr lang="en-US" dirty="0"/>
              <a:t>” after Uzzah touched the ark and placed it in the house of “Obed-</a:t>
            </a:r>
            <a:r>
              <a:rPr lang="en-US" dirty="0" err="1"/>
              <a:t>edom</a:t>
            </a:r>
            <a:r>
              <a:rPr lang="en-US" dirty="0"/>
              <a:t> the Gittite” who was blessed due to its presence (2 Sam 6:7-11). Could there be a connection between the Iron IIA temple (stratum V) and this narrative? Could there be a Philistine-</a:t>
            </a:r>
            <a:r>
              <a:rPr lang="en-US" dirty="0" err="1"/>
              <a:t>Judahite</a:t>
            </a:r>
            <a:r>
              <a:rPr lang="en-US" dirty="0"/>
              <a:t> cultic connection at the site, similar to the one suggested at nearby </a:t>
            </a:r>
            <a:r>
              <a:rPr lang="en-US" dirty="0" err="1"/>
              <a:t>Kiriath-jearim</a:t>
            </a:r>
            <a:r>
              <a:rPr lang="en-US" dirty="0"/>
              <a:t> by Byrne (2002:1–24)? Ultimately, it is impossible to be certain, but the parallels between grain abundance, geographical setting and archaeological sequencing are interesting. In any case, it appears that </a:t>
            </a:r>
            <a:r>
              <a:rPr lang="en-US" dirty="0" err="1"/>
              <a:t>Motza</a:t>
            </a:r>
            <a:r>
              <a:rPr lang="en-US" dirty="0"/>
              <a:t> stratum VI is a clear example of a 9th century BC cult context that may be related to ongoing Judahite cult activity outside the Jerusalem temple.</a:t>
            </a:r>
          </a:p>
          <a:p>
            <a:r>
              <a:rPr lang="en-US" dirty="0"/>
              <a:t> </a:t>
            </a:r>
          </a:p>
          <a:p>
            <a:r>
              <a:rPr lang="en-US" dirty="0" err="1"/>
              <a:t>Nadav</a:t>
            </a:r>
            <a:r>
              <a:rPr lang="en-US" dirty="0"/>
              <a:t> </a:t>
            </a:r>
            <a:r>
              <a:rPr lang="en-US" dirty="0" err="1"/>
              <a:t>Na’aman</a:t>
            </a:r>
            <a:r>
              <a:rPr lang="en-US" dirty="0"/>
              <a:t> (2017) has recently argued that the temple should be identified with the house of Obed-</a:t>
            </a:r>
            <a:r>
              <a:rPr lang="en-US" dirty="0" err="1"/>
              <a:t>edom</a:t>
            </a:r>
            <a:r>
              <a:rPr lang="en-US" dirty="0"/>
              <a:t> on grounds that this is the route that the ark would have taken and this is the place where the oxen “must have stumbled.” Of course such a suggestion is speculative, as there are innumerable places in the hill country where oxen could stumble. It may also be noted that the better and more traveled route from </a:t>
            </a:r>
            <a:r>
              <a:rPr lang="en-US" dirty="0" err="1"/>
              <a:t>Kiriath-jearim</a:t>
            </a:r>
            <a:r>
              <a:rPr lang="en-US" dirty="0"/>
              <a:t> to Jerusalem was via Gibeon. It is possible that the ark came this way, and such an event might have provided the impetus for the construction of a temple here, but compelling evidence of this theory has not yet been produced.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Borowski, O.</a:t>
            </a:r>
          </a:p>
          <a:p>
            <a:pPr marL="685800" indent="-457200">
              <a:tabLst>
                <a:tab pos="685800" algn="l"/>
              </a:tabLst>
            </a:pPr>
            <a:r>
              <a:rPr lang="en-US" sz="1200" kern="1200" dirty="0">
                <a:solidFill>
                  <a:schemeClr val="tx1"/>
                </a:solidFill>
                <a:effectLst/>
                <a:latin typeface="+mn-lt"/>
                <a:ea typeface="+mn-ea"/>
                <a:cs typeface="+mn-cs"/>
              </a:rPr>
              <a:t>1995	Hezekiah’s Reforms and the Revolt against Assyria. </a:t>
            </a:r>
            <a:r>
              <a:rPr lang="en-US" sz="1200" i="1" kern="1200" dirty="0">
                <a:solidFill>
                  <a:schemeClr val="tx1"/>
                </a:solidFill>
                <a:effectLst/>
                <a:latin typeface="+mn-lt"/>
                <a:ea typeface="+mn-ea"/>
                <a:cs typeface="+mn-cs"/>
              </a:rPr>
              <a:t>The Biblical Archaeologist</a:t>
            </a:r>
            <a:r>
              <a:rPr lang="en-US" sz="1200" kern="1200" dirty="0">
                <a:solidFill>
                  <a:schemeClr val="tx1"/>
                </a:solidFill>
                <a:effectLst/>
                <a:latin typeface="+mn-lt"/>
                <a:ea typeface="+mn-ea"/>
                <a:cs typeface="+mn-cs"/>
              </a:rPr>
              <a:t> 58: 148–55.</a:t>
            </a:r>
          </a:p>
          <a:p>
            <a:r>
              <a:rPr lang="en-US" sz="1200" kern="1200" dirty="0">
                <a:solidFill>
                  <a:schemeClr val="tx1"/>
                </a:solidFill>
                <a:effectLst/>
                <a:latin typeface="+mn-lt"/>
                <a:ea typeface="+mn-ea"/>
                <a:cs typeface="+mn-cs"/>
              </a:rPr>
              <a:t>Byrne, R.</a:t>
            </a:r>
          </a:p>
          <a:p>
            <a:pPr marL="685800" indent="-457200">
              <a:tabLst>
                <a:tab pos="685800" algn="l"/>
              </a:tabLst>
            </a:pPr>
            <a:r>
              <a:rPr lang="en-US" sz="1200" kern="1200" dirty="0">
                <a:solidFill>
                  <a:schemeClr val="tx1"/>
                </a:solidFill>
                <a:effectLst/>
                <a:latin typeface="+mn-lt"/>
                <a:ea typeface="+mn-ea"/>
                <a:cs typeface="+mn-cs"/>
              </a:rPr>
              <a:t>2002	Philistine Semitics and Dynastic History at Ekron. </a:t>
            </a:r>
            <a:r>
              <a:rPr lang="en-US" sz="1200" i="1" kern="1200" dirty="0">
                <a:solidFill>
                  <a:schemeClr val="tx1"/>
                </a:solidFill>
                <a:effectLst/>
                <a:latin typeface="+mn-lt"/>
                <a:ea typeface="+mn-ea"/>
                <a:cs typeface="+mn-cs"/>
              </a:rPr>
              <a:t>Ugarit-</a:t>
            </a:r>
            <a:r>
              <a:rPr lang="en-US" sz="1200" i="1" kern="1200" dirty="0" err="1">
                <a:solidFill>
                  <a:schemeClr val="tx1"/>
                </a:solidFill>
                <a:effectLst/>
                <a:latin typeface="+mn-lt"/>
                <a:ea typeface="+mn-ea"/>
                <a:cs typeface="+mn-cs"/>
              </a:rPr>
              <a:t>Forschungen</a:t>
            </a:r>
            <a:r>
              <a:rPr lang="en-US" sz="1200" kern="1200" dirty="0">
                <a:solidFill>
                  <a:schemeClr val="tx1"/>
                </a:solidFill>
                <a:effectLst/>
                <a:latin typeface="+mn-lt"/>
                <a:ea typeface="+mn-ea"/>
                <a:cs typeface="+mn-cs"/>
              </a:rPr>
              <a:t> 34: 1–24.</a:t>
            </a:r>
          </a:p>
          <a:p>
            <a:r>
              <a:rPr lang="en-US" sz="1200" kern="1200" dirty="0">
                <a:solidFill>
                  <a:schemeClr val="tx1"/>
                </a:solidFill>
                <a:effectLst/>
                <a:latin typeface="+mn-lt"/>
                <a:ea typeface="+mn-ea"/>
                <a:cs typeface="+mn-cs"/>
              </a:rPr>
              <a:t>Greenhut, Z.</a:t>
            </a:r>
          </a:p>
          <a:p>
            <a:pPr marL="685800" indent="-457200">
              <a:tabLst>
                <a:tab pos="685800" algn="l"/>
              </a:tabLst>
            </a:pPr>
            <a:r>
              <a:rPr lang="en-US" sz="1200" kern="1200" dirty="0">
                <a:solidFill>
                  <a:schemeClr val="tx1"/>
                </a:solidFill>
                <a:effectLst/>
                <a:latin typeface="+mn-lt"/>
                <a:ea typeface="+mn-ea"/>
                <a:cs typeface="+mn-cs"/>
              </a:rPr>
              <a:t>2012	Moẓa and Jerusalem in the Iron II: Chronological, Agricultural and Administrative Aspects. </a:t>
            </a:r>
            <a:r>
              <a:rPr lang="en-US" sz="1200" i="0" kern="1200" dirty="0">
                <a:solidFill>
                  <a:schemeClr val="tx1"/>
                </a:solidFill>
                <a:effectLst/>
                <a:latin typeface="+mn-lt"/>
                <a:ea typeface="+mn-ea"/>
                <a:cs typeface="+mn-cs"/>
              </a:rPr>
              <a:t>IAA Website. http://www.antiquities.org.il/Article_eng.aspx?sec_id=17&amp;sub_subj_id=477&amp;id=939</a:t>
            </a:r>
          </a:p>
          <a:p>
            <a:r>
              <a:rPr lang="en-US" sz="1200" kern="1200" dirty="0">
                <a:solidFill>
                  <a:schemeClr val="tx1"/>
                </a:solidFill>
                <a:effectLst/>
                <a:latin typeface="+mn-lt"/>
                <a:ea typeface="+mn-ea"/>
                <a:cs typeface="+mn-cs"/>
              </a:rPr>
              <a:t>Greenhut, Z., and de Groot, A.</a:t>
            </a:r>
            <a:endParaRPr lang="en-US" dirty="0"/>
          </a:p>
          <a:p>
            <a:pPr marL="685800" indent="-457200">
              <a:tabLst>
                <a:tab pos="685800" algn="l"/>
              </a:tabLst>
            </a:pPr>
            <a:r>
              <a:rPr lang="en-US" sz="1200" kern="1200" dirty="0">
                <a:solidFill>
                  <a:schemeClr val="tx1"/>
                </a:solidFill>
                <a:effectLst/>
                <a:latin typeface="+mn-lt"/>
                <a:ea typeface="+mn-ea"/>
                <a:cs typeface="+mn-cs"/>
              </a:rPr>
              <a:t>2009	</a:t>
            </a:r>
            <a:r>
              <a:rPr lang="en-US" sz="1200" i="1" kern="1200" dirty="0">
                <a:solidFill>
                  <a:schemeClr val="tx1"/>
                </a:solidFill>
                <a:effectLst/>
                <a:latin typeface="+mn-lt"/>
                <a:ea typeface="+mn-ea"/>
                <a:cs typeface="+mn-cs"/>
              </a:rPr>
              <a:t>Salvage Excavations at Tel Moẓa: The Bronze and Iron Age Settlements and Later Occupation</a:t>
            </a:r>
            <a:r>
              <a:rPr lang="en-US" sz="1200" kern="1200" dirty="0">
                <a:solidFill>
                  <a:schemeClr val="tx1"/>
                </a:solidFill>
                <a:effectLst/>
                <a:latin typeface="+mn-lt"/>
                <a:ea typeface="+mn-ea"/>
                <a:cs typeface="+mn-cs"/>
              </a:rPr>
              <a:t>. Israel Antiquities Authority Reports 39. Jerusalem: Israel Antiquities Authority.</a:t>
            </a:r>
          </a:p>
          <a:p>
            <a:r>
              <a:rPr lang="en-US" sz="1200" kern="1200" dirty="0">
                <a:solidFill>
                  <a:schemeClr val="tx1"/>
                </a:solidFill>
                <a:effectLst/>
                <a:latin typeface="+mn-lt"/>
                <a:ea typeface="+mn-ea"/>
                <a:cs typeface="+mn-cs"/>
              </a:rPr>
              <a:t>Greenwald, R., and </a:t>
            </a:r>
            <a:r>
              <a:rPr lang="en-US" sz="1200" kern="1200" dirty="0" err="1">
                <a:solidFill>
                  <a:schemeClr val="tx1"/>
                </a:solidFill>
                <a:effectLst/>
                <a:latin typeface="+mn-lt"/>
                <a:ea typeface="+mn-ea"/>
                <a:cs typeface="+mn-cs"/>
              </a:rPr>
              <a:t>Barda</a:t>
            </a:r>
            <a:r>
              <a:rPr lang="en-US" sz="1200" kern="1200" dirty="0">
                <a:solidFill>
                  <a:schemeClr val="tx1"/>
                </a:solidFill>
                <a:effectLst/>
                <a:latin typeface="+mn-lt"/>
                <a:ea typeface="+mn-ea"/>
                <a:cs typeface="+mn-cs"/>
              </a:rPr>
              <a:t>, L. </a:t>
            </a:r>
          </a:p>
          <a:p>
            <a:pPr marL="685800" indent="-457200">
              <a:tabLst>
                <a:tab pos="685800" algn="l"/>
              </a:tabLst>
            </a:pPr>
            <a:r>
              <a:rPr lang="en-US" sz="1200" kern="1200" dirty="0">
                <a:solidFill>
                  <a:schemeClr val="tx1"/>
                </a:solidFill>
                <a:effectLst/>
                <a:latin typeface="+mn-lt"/>
                <a:ea typeface="+mn-ea"/>
                <a:cs typeface="+mn-cs"/>
              </a:rPr>
              <a:t>2012	Abu Ghosh (North), Survey.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kern="1200" dirty="0">
                <a:solidFill>
                  <a:schemeClr val="tx1"/>
                </a:solidFill>
                <a:effectLst/>
                <a:latin typeface="+mn-lt"/>
                <a:ea typeface="+mn-ea"/>
                <a:cs typeface="+mn-cs"/>
              </a:rPr>
              <a:t> 124: 1–5.</a:t>
            </a:r>
          </a:p>
          <a:p>
            <a:r>
              <a:rPr lang="en-US" sz="1200" kern="1200" dirty="0" err="1">
                <a:solidFill>
                  <a:schemeClr val="tx1"/>
                </a:solidFill>
                <a:effectLst/>
                <a:latin typeface="+mn-lt"/>
                <a:ea typeface="+mn-ea"/>
                <a:cs typeface="+mn-cs"/>
              </a:rPr>
              <a:t>Kisilevitz</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2013	Ritual Finds from the Iron Age at Tel </a:t>
            </a:r>
            <a:r>
              <a:rPr lang="en-US" sz="1200" kern="1200" dirty="0" err="1">
                <a:solidFill>
                  <a:schemeClr val="tx1"/>
                </a:solidFill>
                <a:effectLst/>
                <a:latin typeface="+mn-lt"/>
                <a:ea typeface="+mn-ea"/>
                <a:cs typeface="+mn-cs"/>
              </a:rPr>
              <a:t>Motza</a:t>
            </a:r>
            <a:r>
              <a:rPr lang="en-US" sz="1200" kern="1200" dirty="0">
                <a:solidFill>
                  <a:schemeClr val="tx1"/>
                </a:solidFill>
                <a:effectLst/>
                <a:latin typeface="+mn-lt"/>
                <a:ea typeface="+mn-ea"/>
                <a:cs typeface="+mn-cs"/>
              </a:rPr>
              <a:t>. Pp. 38–46 in </a:t>
            </a:r>
            <a:r>
              <a:rPr lang="en-US" sz="1200" i="1" kern="1200" dirty="0">
                <a:solidFill>
                  <a:schemeClr val="tx1"/>
                </a:solidFill>
                <a:effectLst/>
                <a:latin typeface="+mn-lt"/>
                <a:ea typeface="+mn-ea"/>
                <a:cs typeface="+mn-cs"/>
              </a:rPr>
              <a:t>New Studies in the Archaeology of Jerusalem and its Region </a:t>
            </a:r>
            <a:r>
              <a:rPr lang="en-US" sz="1200" kern="1200" dirty="0">
                <a:solidFill>
                  <a:schemeClr val="tx1"/>
                </a:solidFill>
                <a:effectLst/>
                <a:latin typeface="+mn-lt"/>
                <a:ea typeface="+mn-ea"/>
                <a:cs typeface="+mn-cs"/>
              </a:rPr>
              <a:t>vol. VIII, ed. G. D. </a:t>
            </a:r>
            <a:r>
              <a:rPr lang="en-US" sz="1200" kern="1200" dirty="0" err="1">
                <a:solidFill>
                  <a:schemeClr val="tx1"/>
                </a:solidFill>
                <a:effectLst/>
                <a:latin typeface="+mn-lt"/>
                <a:ea typeface="+mn-ea"/>
                <a:cs typeface="+mn-cs"/>
              </a:rPr>
              <a:t>Stiebel</a:t>
            </a:r>
            <a:r>
              <a:rPr lang="en-US" sz="1200" kern="1200" dirty="0">
                <a:solidFill>
                  <a:schemeClr val="tx1"/>
                </a:solidFill>
                <a:effectLst/>
                <a:latin typeface="+mn-lt"/>
                <a:ea typeface="+mn-ea"/>
                <a:cs typeface="+mn-cs"/>
              </a:rPr>
              <a:t>, O. Peleg-Barkat, D. Ben-Ami, S. Weksler-</a:t>
            </a:r>
            <a:r>
              <a:rPr lang="en-US" sz="1200" kern="1200" dirty="0" err="1">
                <a:solidFill>
                  <a:schemeClr val="tx1"/>
                </a:solidFill>
                <a:effectLst/>
                <a:latin typeface="+mn-lt"/>
                <a:ea typeface="+mn-ea"/>
                <a:cs typeface="+mn-cs"/>
              </a:rPr>
              <a:t>Bdolah</a:t>
            </a:r>
            <a:r>
              <a:rPr lang="en-US" sz="1200" kern="1200" dirty="0">
                <a:solidFill>
                  <a:schemeClr val="tx1"/>
                </a:solidFill>
                <a:effectLst/>
                <a:latin typeface="+mn-lt"/>
                <a:ea typeface="+mn-ea"/>
                <a:cs typeface="+mn-cs"/>
              </a:rPr>
              <a:t>, and Y. Gadot. Jerusalem: Tel Aviv University.</a:t>
            </a:r>
          </a:p>
          <a:p>
            <a:pPr marL="685800" indent="-457200">
              <a:tabLst>
                <a:tab pos="685800" algn="l"/>
              </a:tabLst>
            </a:pPr>
            <a:r>
              <a:rPr lang="en-US" sz="1200" kern="1200" dirty="0">
                <a:solidFill>
                  <a:schemeClr val="tx1"/>
                </a:solidFill>
                <a:effectLst/>
                <a:latin typeface="+mn-lt"/>
                <a:ea typeface="+mn-ea"/>
                <a:cs typeface="+mn-cs"/>
              </a:rPr>
              <a:t>2015	The Iron IIA Judahite Temple at Tel Moẓa. </a:t>
            </a:r>
            <a:r>
              <a:rPr lang="en-US" sz="1200" i="1" kern="1200" dirty="0">
                <a:solidFill>
                  <a:schemeClr val="tx1"/>
                </a:solidFill>
                <a:effectLst/>
                <a:latin typeface="+mn-lt"/>
                <a:ea typeface="+mn-ea"/>
                <a:cs typeface="+mn-cs"/>
              </a:rPr>
              <a:t>Tel Aviv</a:t>
            </a:r>
            <a:r>
              <a:rPr lang="en-US" sz="1200" kern="1200" dirty="0">
                <a:solidFill>
                  <a:schemeClr val="tx1"/>
                </a:solidFill>
                <a:effectLst/>
                <a:latin typeface="+mn-lt"/>
                <a:ea typeface="+mn-ea"/>
                <a:cs typeface="+mn-cs"/>
              </a:rPr>
              <a:t> 42: 147–64.</a:t>
            </a:r>
          </a:p>
          <a:p>
            <a:r>
              <a:rPr lang="en-US" sz="1200" kern="1200" dirty="0" err="1">
                <a:solidFill>
                  <a:schemeClr val="tx1"/>
                </a:solidFill>
                <a:effectLst/>
                <a:latin typeface="+mn-lt"/>
                <a:ea typeface="+mn-ea"/>
                <a:cs typeface="+mn-cs"/>
              </a:rPr>
              <a:t>Kisilevitz</a:t>
            </a:r>
            <a:r>
              <a:rPr lang="en-US" sz="1200" kern="1200" dirty="0">
                <a:solidFill>
                  <a:schemeClr val="tx1"/>
                </a:solidFill>
                <a:effectLst/>
                <a:latin typeface="+mn-lt"/>
                <a:ea typeface="+mn-ea"/>
                <a:cs typeface="+mn-cs"/>
              </a:rPr>
              <a:t>, S., and </a:t>
            </a:r>
            <a:r>
              <a:rPr lang="en-US" sz="1200" kern="1200" dirty="0" err="1">
                <a:solidFill>
                  <a:schemeClr val="tx1"/>
                </a:solidFill>
                <a:effectLst/>
                <a:latin typeface="+mn-lt"/>
                <a:ea typeface="+mn-ea"/>
                <a:cs typeface="+mn-cs"/>
              </a:rPr>
              <a:t>Eirich</a:t>
            </a:r>
            <a:r>
              <a:rPr lang="en-US" sz="1200" kern="1200" dirty="0">
                <a:solidFill>
                  <a:schemeClr val="tx1"/>
                </a:solidFill>
                <a:effectLst/>
                <a:latin typeface="+mn-lt"/>
                <a:ea typeface="+mn-ea"/>
                <a:cs typeface="+mn-cs"/>
              </a:rPr>
              <a:t>-Rose, A. </a:t>
            </a:r>
          </a:p>
          <a:p>
            <a:pPr marL="685800" indent="-457200"/>
            <a:r>
              <a:rPr lang="en-US" sz="1200" kern="1200" dirty="0">
                <a:solidFill>
                  <a:schemeClr val="tx1"/>
                </a:solidFill>
                <a:effectLst/>
                <a:latin typeface="+mn-lt"/>
                <a:ea typeface="+mn-ea"/>
                <a:cs typeface="+mn-cs"/>
              </a:rPr>
              <a:t>2013	New Evidence of Religious Practice in the Jerusalem Environs during the First Temple Period, Based on Recent Excavations at Tel Moẓa. Unpublished paper presented at the SBL Annual Meetings in Baltimore.</a:t>
            </a:r>
          </a:p>
          <a:p>
            <a:r>
              <a:rPr lang="en-US" sz="1200" kern="1200" dirty="0">
                <a:solidFill>
                  <a:schemeClr val="tx1"/>
                </a:solidFill>
                <a:effectLst/>
                <a:latin typeface="+mn-lt"/>
                <a:ea typeface="+mn-ea"/>
                <a:cs typeface="+mn-cs"/>
              </a:rPr>
              <a:t>Maeir, A. M., and Shai, I. </a:t>
            </a:r>
          </a:p>
          <a:p>
            <a:pPr marL="685800" indent="-457200">
              <a:tabLst>
                <a:tab pos="685800" algn="l"/>
              </a:tabLst>
            </a:pPr>
            <a:r>
              <a:rPr lang="en-US" sz="1200" kern="1200" dirty="0">
                <a:solidFill>
                  <a:schemeClr val="tx1"/>
                </a:solidFill>
                <a:effectLst/>
                <a:latin typeface="+mn-lt"/>
                <a:ea typeface="+mn-ea"/>
                <a:cs typeface="+mn-cs"/>
              </a:rPr>
              <a:t>2005	Iron Age IIA Chalices from Tell es-Safi/Gath. Pp. 357–66 in </a:t>
            </a:r>
            <a:r>
              <a:rPr lang="en-US" sz="1200" i="1" kern="1200" dirty="0">
                <a:solidFill>
                  <a:schemeClr val="tx1"/>
                </a:solidFill>
                <a:effectLst/>
                <a:latin typeface="+mn-lt"/>
                <a:ea typeface="+mn-ea"/>
                <a:cs typeface="+mn-cs"/>
              </a:rPr>
              <a:t>Timelines: Studies in </a:t>
            </a:r>
            <a:r>
              <a:rPr lang="en-US" sz="1200" i="1" kern="1200" dirty="0" err="1">
                <a:solidFill>
                  <a:schemeClr val="tx1"/>
                </a:solidFill>
                <a:effectLst/>
                <a:latin typeface="+mn-lt"/>
                <a:ea typeface="+mn-ea"/>
                <a:cs typeface="+mn-cs"/>
              </a:rPr>
              <a:t>Honour</a:t>
            </a:r>
            <a:r>
              <a:rPr lang="en-US" sz="1200" i="1" kern="1200" dirty="0">
                <a:solidFill>
                  <a:schemeClr val="tx1"/>
                </a:solidFill>
                <a:effectLst/>
                <a:latin typeface="+mn-lt"/>
                <a:ea typeface="+mn-ea"/>
                <a:cs typeface="+mn-cs"/>
              </a:rPr>
              <a:t> of Manfred </a:t>
            </a:r>
            <a:r>
              <a:rPr lang="en-US" sz="1200" i="1" kern="1200" dirty="0" err="1">
                <a:solidFill>
                  <a:schemeClr val="tx1"/>
                </a:solidFill>
                <a:effectLst/>
                <a:latin typeface="+mn-lt"/>
                <a:ea typeface="+mn-ea"/>
                <a:cs typeface="+mn-cs"/>
              </a:rPr>
              <a:t>Bietak</a:t>
            </a:r>
            <a:r>
              <a:rPr lang="en-US" dirty="0"/>
              <a:t> vol.</a:t>
            </a:r>
            <a:r>
              <a:rPr lang="en-US" sz="1200" kern="1200" dirty="0">
                <a:solidFill>
                  <a:schemeClr val="tx1"/>
                </a:solidFill>
                <a:effectLst/>
                <a:latin typeface="+mn-lt"/>
                <a:ea typeface="+mn-ea"/>
                <a:cs typeface="+mn-cs"/>
              </a:rPr>
              <a:t> II. Orientalia </a:t>
            </a:r>
            <a:r>
              <a:rPr lang="en-US" sz="1200" kern="1200" dirty="0" err="1">
                <a:solidFill>
                  <a:schemeClr val="tx1"/>
                </a:solidFill>
                <a:effectLst/>
                <a:latin typeface="+mn-lt"/>
                <a:ea typeface="+mn-ea"/>
                <a:cs typeface="+mn-cs"/>
              </a:rPr>
              <a:t>Lovaniensia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Analecta</a:t>
            </a:r>
            <a:r>
              <a:rPr lang="en-US" sz="1200" kern="1200" dirty="0">
                <a:solidFill>
                  <a:schemeClr val="tx1"/>
                </a:solidFill>
                <a:effectLst/>
                <a:latin typeface="+mn-lt"/>
                <a:ea typeface="+mn-ea"/>
                <a:cs typeface="+mn-cs"/>
              </a:rPr>
              <a:t> 149. Leuven: </a:t>
            </a:r>
            <a:r>
              <a:rPr lang="en-US" sz="1200" kern="1200" dirty="0" err="1">
                <a:solidFill>
                  <a:schemeClr val="tx1"/>
                </a:solidFill>
                <a:effectLst/>
                <a:latin typeface="+mn-lt"/>
                <a:ea typeface="+mn-ea"/>
                <a:cs typeface="+mn-cs"/>
              </a:rPr>
              <a:t>Peeters</a:t>
            </a:r>
            <a:r>
              <a:rPr lang="en-US" sz="1200" kern="1200" dirty="0">
                <a:solidFill>
                  <a:schemeClr val="tx1"/>
                </a:solidFill>
                <a:effectLst/>
                <a:latin typeface="+mn-lt"/>
                <a:ea typeface="+mn-ea"/>
                <a:cs typeface="+mn-cs"/>
              </a:rPr>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Na’aman, Nadav.</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latin typeface="+mn-lt"/>
                <a:ea typeface="+mn-ea"/>
                <a:cs typeface="+mn-cs"/>
              </a:rPr>
              <a:t>2017	The Judahite Temple at Tel Moẓa near Jerusalem: The House of Obed-Edom? </a:t>
            </a:r>
            <a:r>
              <a:rPr lang="en-US" sz="1200" i="1" kern="1200" dirty="0">
                <a:solidFill>
                  <a:schemeClr val="tx1"/>
                </a:solidFill>
                <a:latin typeface="+mn-lt"/>
                <a:ea typeface="+mn-ea"/>
                <a:cs typeface="+mn-cs"/>
              </a:rPr>
              <a:t>Tel Aviv </a:t>
            </a:r>
            <a:r>
              <a:rPr lang="en-US" sz="1200" i="0" kern="1200" dirty="0">
                <a:solidFill>
                  <a:schemeClr val="tx1"/>
                </a:solidFill>
                <a:latin typeface="+mn-lt"/>
                <a:ea typeface="+mn-ea"/>
                <a:cs typeface="+mn-cs"/>
              </a:rPr>
              <a:t>44: 3–13.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ws120514759</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8369100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Iron II temple at </a:t>
            </a:r>
            <a:r>
              <a:rPr lang="en-US" baseline="0" dirty="0" err="1"/>
              <a:t>Motza</a:t>
            </a:r>
            <a:r>
              <a:rPr lang="en-US" baseline="0" dirty="0"/>
              <a:t> is currently being excavated (as of 2020), and the northern end of the temple has yet to be fully uncovered, which may reveal the building’s holy of holies.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ws120514758</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17747818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Iron II temple at </a:t>
            </a:r>
            <a:r>
              <a:rPr lang="en-US" baseline="0" dirty="0" err="1"/>
              <a:t>Motza</a:t>
            </a:r>
            <a:r>
              <a:rPr lang="en-US" baseline="0" dirty="0"/>
              <a:t> is currently being excavated (as of 2020), and the northern end of the temple has yet to be fully uncovered, which may reveal the building’s holy of holies.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ws120514758</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774781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earlier biblical history, six hundred fighting men of the tribe of </a:t>
            </a:r>
            <a:r>
              <a:rPr lang="en-US" sz="1200" b="0" dirty="0"/>
              <a:t>Dan</a:t>
            </a:r>
            <a:r>
              <a:rPr lang="en-US" sz="1200" dirty="0"/>
              <a:t> camped here on their way to capture Laish from its inhabitants. The place west of Kiriath-jearim became known as “Mahane Dan,” that is, the camp of Dan (</a:t>
            </a:r>
            <a:r>
              <a:rPr lang="en-US" sz="1200" dirty="0" err="1"/>
              <a:t>Judg</a:t>
            </a:r>
            <a:r>
              <a:rPr lang="en-US" sz="1200" dirty="0"/>
              <a:t> 18:11-12). Centuries later, </a:t>
            </a:r>
            <a:r>
              <a:rPr lang="en-US" sz="1200" b="0" dirty="0"/>
              <a:t>Uriah</a:t>
            </a:r>
            <a:r>
              <a:rPr lang="en-US" sz="1200" dirty="0"/>
              <a:t>, a prophet contemporary with Jeremiah, was from Kiriath-jearim. However, he did not fare as well as his Jerusalem comrade, and he was killed by a wicked king of Judah after fleeing to Egypt (</a:t>
            </a:r>
            <a:r>
              <a:rPr lang="en-US" sz="1200" dirty="0" err="1"/>
              <a:t>Jer</a:t>
            </a:r>
            <a:r>
              <a:rPr lang="en-US" sz="1200" dirty="0"/>
              <a:t> 26:20).</a:t>
            </a:r>
          </a:p>
          <a:p>
            <a:pPr marL="0" marR="0" indent="0" algn="l" defTabSz="914400" rtl="0" eaLnBrk="1" fontAlgn="auto" latinLnBrk="0" hangingPunct="1">
              <a:lnSpc>
                <a:spcPct val="100000"/>
              </a:lnSpc>
              <a:spcBef>
                <a:spcPts val="0"/>
              </a:spcBef>
              <a:spcAft>
                <a:spcPts val="0"/>
              </a:spcAft>
              <a:buClrTx/>
              <a:buSzTx/>
              <a:buFontTx/>
              <a:buNone/>
              <a:tabLst/>
              <a:defRPr/>
            </a:pPr>
            <a:endParaRPr lang="fi-FI" dirty="0"/>
          </a:p>
          <a:p>
            <a:pPr marL="0" marR="0" indent="0" algn="l" defTabSz="914400" rtl="0" eaLnBrk="1" fontAlgn="auto" latinLnBrk="0" hangingPunct="1">
              <a:lnSpc>
                <a:spcPct val="100000"/>
              </a:lnSpc>
              <a:spcBef>
                <a:spcPts val="0"/>
              </a:spcBef>
              <a:spcAft>
                <a:spcPts val="0"/>
              </a:spcAft>
              <a:buClrTx/>
              <a:buSzTx/>
              <a:buFontTx/>
              <a:buNone/>
              <a:tabLst/>
              <a:defRPr/>
            </a:pPr>
            <a:r>
              <a:rPr lang="fi-FI" dirty="0"/>
              <a:t>tb032000102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55536202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plan of the Judahite temple at </a:t>
            </a:r>
            <a:r>
              <a:rPr lang="en-US" baseline="0" dirty="0" err="1"/>
              <a:t>Motza</a:t>
            </a:r>
            <a:r>
              <a:rPr lang="en-US" baseline="0" dirty="0"/>
              <a:t> shows a number of the features of this 10th–9th century religious structure. The temple entrance, which faces east, is flanked by columns </a:t>
            </a:r>
            <a:r>
              <a:rPr lang="en-US" i="1" baseline="0" dirty="0"/>
              <a:t>in antis</a:t>
            </a:r>
            <a:r>
              <a:rPr lang="en-US" baseline="0" dirty="0"/>
              <a:t>, a temple plan that was common from the 3rd millennium BC. The interior of the temple was surrounded by a low bench, also typical of temples of this period. Five standing stones (</a:t>
            </a:r>
            <a:r>
              <a:rPr lang="en-US" i="1" baseline="0" dirty="0"/>
              <a:t>masseboth</a:t>
            </a:r>
            <a:r>
              <a:rPr lang="en-US" baseline="0" dirty="0"/>
              <a:t>) were found along the north wall in front of the bench. The portion of the floor that has been excavated is divided into a plastered section and a section paved with flagstones. Although no partition wall has been discovered, the archaeologists speculate this may demarcate the holy place from the holy of holies. The courtyard contains an altar and an offering table; next to the offering table is a refuse pit which contained ash, broken pottery, and a large number of bones, some of which were burned and had butchery marks. </a:t>
            </a:r>
            <a:r>
              <a:rPr lang="en-US" dirty="0"/>
              <a:t>This</a:t>
            </a:r>
            <a:r>
              <a:rPr lang="en-US" baseline="0" dirty="0"/>
              <a:t> plan of the </a:t>
            </a:r>
            <a:r>
              <a:rPr lang="en-US" baseline="0" dirty="0" err="1"/>
              <a:t>Motza</a:t>
            </a:r>
            <a:r>
              <a:rPr lang="en-US" baseline="0" dirty="0"/>
              <a:t> temple is a</a:t>
            </a:r>
            <a:r>
              <a:rPr lang="en-US" dirty="0"/>
              <a:t>dapted from Kisilevitz and </a:t>
            </a:r>
            <a:r>
              <a:rPr lang="en-US" dirty="0" err="1"/>
              <a:t>Lipschits</a:t>
            </a:r>
            <a:r>
              <a:rPr lang="en-US" baseline="0" dirty="0"/>
              <a:t> (2020: 43) and Kisilevitz (2015: 152). An editable version is included behind this graphic for those who may wish to change it.</a:t>
            </a:r>
            <a:endParaRPr lang="en-US" dirty="0"/>
          </a:p>
          <a:p>
            <a:endParaRPr lang="en-US" baseline="0" dirty="0"/>
          </a:p>
          <a:p>
            <a:r>
              <a:rPr lang="en-US" b="1" baseline="0" dirty="0"/>
              <a:t>References:</a:t>
            </a:r>
          </a:p>
          <a:p>
            <a:r>
              <a:rPr lang="en-US" baseline="0" dirty="0"/>
              <a:t>Kisilevitz, </a:t>
            </a:r>
            <a:r>
              <a:rPr lang="en-US" baseline="0" dirty="0" err="1"/>
              <a:t>Shua</a:t>
            </a:r>
            <a:r>
              <a:rPr lang="en-US" baseline="0" dirty="0"/>
              <a:t>.</a:t>
            </a:r>
          </a:p>
          <a:p>
            <a:pPr marL="685800" indent="-457200">
              <a:tabLst>
                <a:tab pos="685800" algn="l"/>
              </a:tabLst>
            </a:pPr>
            <a:r>
              <a:rPr lang="en-US" baseline="0" dirty="0"/>
              <a:t>2015	The Iron IIA Judahite Temple at Tel </a:t>
            </a:r>
            <a:r>
              <a:rPr lang="en-US" dirty="0"/>
              <a:t>Moẓa. </a:t>
            </a:r>
            <a:r>
              <a:rPr lang="en-US" i="1" dirty="0"/>
              <a:t>Tel Aviv</a:t>
            </a:r>
            <a:r>
              <a:rPr lang="en-US" i="1" baseline="0" dirty="0"/>
              <a:t> </a:t>
            </a:r>
            <a:r>
              <a:rPr lang="en-US" baseline="0" dirty="0"/>
              <a:t>42: 147–64.</a:t>
            </a:r>
          </a:p>
          <a:p>
            <a:r>
              <a:rPr lang="en-US" baseline="0" dirty="0"/>
              <a:t>Kisilevitz, </a:t>
            </a:r>
            <a:r>
              <a:rPr lang="en-US" baseline="0" dirty="0" err="1"/>
              <a:t>Shua</a:t>
            </a:r>
            <a:r>
              <a:rPr lang="en-US" baseline="0" dirty="0"/>
              <a:t>, and </a:t>
            </a:r>
            <a:r>
              <a:rPr lang="en-US" baseline="0" dirty="0" err="1"/>
              <a:t>Lipschits</a:t>
            </a:r>
            <a:r>
              <a:rPr lang="en-US" baseline="0" dirty="0"/>
              <a:t>, </a:t>
            </a:r>
            <a:r>
              <a:rPr lang="en-US" baseline="0" dirty="0" err="1"/>
              <a:t>Oded</a:t>
            </a:r>
            <a:r>
              <a:rPr lang="en-US" baseline="0" dirty="0"/>
              <a:t>.</a:t>
            </a:r>
          </a:p>
          <a:p>
            <a:pPr marL="685800" indent="-457200">
              <a:tabLst>
                <a:tab pos="685800" algn="l"/>
              </a:tabLst>
            </a:pPr>
            <a:r>
              <a:rPr lang="en-US" baseline="0" dirty="0"/>
              <a:t>2020	Another Temple in Judah! The Tale of Tel Moẓa. </a:t>
            </a:r>
            <a:r>
              <a:rPr lang="en-US" i="1" baseline="0" dirty="0"/>
              <a:t>Biblical Archaeology Review </a:t>
            </a:r>
            <a:r>
              <a:rPr lang="en-US" baseline="0" dirty="0"/>
              <a:t>46/1: 40–49.</a:t>
            </a:r>
          </a:p>
          <a:p>
            <a:endParaRPr lang="en-US" baseline="0" dirty="0"/>
          </a:p>
          <a:p>
            <a:r>
              <a:rPr lang="en-US" baseline="0" dirty="0"/>
              <a:t>Plan by Kris Udd.</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77478189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square structure in the center of this photo is an altar, located in the courtyard of the temple at </a:t>
            </a:r>
            <a:r>
              <a:rPr lang="en-US" baseline="0" dirty="0" err="1"/>
              <a:t>Motza</a:t>
            </a:r>
            <a:r>
              <a:rPr lang="en-US" baseline="0" dirty="0"/>
              <a:t>. The entrance to the temple itself is visible in the upper right corner of the photo. The black cloth and sandbags were placed prior to the entire area being covered with sand to protect it while construction was taking place above the site.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cl081020646</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8369100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cl081020642</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83691000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view is taken from the courtyard of</a:t>
            </a:r>
            <a:r>
              <a:rPr lang="en-US" baseline="0" dirty="0"/>
              <a:t> the </a:t>
            </a:r>
            <a:r>
              <a:rPr lang="en-US" baseline="0" dirty="0" err="1"/>
              <a:t>Motza</a:t>
            </a:r>
            <a:r>
              <a:rPr lang="en-US" baseline="0" dirty="0"/>
              <a:t> temple. The sacrificial altar is visible on the right, and the doorway of the temple is visible just to the right of center. The stone walls visible in the foreground are from a later structure (8th century BC) built along the south side of the courtyard.</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cl081020650</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83691000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is taken from inside the temple, looking through the doorway to</a:t>
            </a:r>
            <a:r>
              <a:rPr lang="en-US" baseline="0" dirty="0"/>
              <a:t> the courtyard and the sacrificial altar.</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cl081020617</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8369100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blessing of Yahweh upon Obed-</a:t>
            </a:r>
            <a:r>
              <a:rPr lang="en-US" dirty="0" err="1"/>
              <a:t>edom</a:t>
            </a:r>
            <a:r>
              <a:rPr lang="en-US" dirty="0"/>
              <a:t> when he kept</a:t>
            </a:r>
            <a:r>
              <a:rPr lang="en-US" baseline="0" dirty="0"/>
              <a:t> the ark is reminiscent of the priestly blessing found in Numbers 6. </a:t>
            </a:r>
            <a:r>
              <a:rPr lang="en-US" dirty="0"/>
              <a:t>The amulet shown here is inscribed with the text of that blessing, recorded in Numbers 6:24-26, and it is the oldest known portion of Scripture found to date. It includes the phrase “May Yahweh bless you</a:t>
            </a:r>
            <a:r>
              <a:rPr lang="en-US" baseline="0" dirty="0"/>
              <a:t> and keep you” (Heb. </a:t>
            </a:r>
            <a:r>
              <a:rPr lang="he-IL" sz="1200" b="0" i="0" u="none" strike="noStrike" kern="1200" baseline="0" dirty="0">
                <a:solidFill>
                  <a:schemeClr val="tx1"/>
                </a:solidFill>
                <a:latin typeface="+mn-lt"/>
                <a:ea typeface="+mn-ea"/>
                <a:cs typeface="+mn-cs"/>
              </a:rPr>
              <a:t>יְבָרֶכְךָ יְהוָה וְיִשְׁמְרֶךָ</a:t>
            </a:r>
            <a:r>
              <a:rPr lang="en-US" baseline="0" dirty="0"/>
              <a:t>). </a:t>
            </a:r>
            <a:r>
              <a:rPr lang="en-US" dirty="0"/>
              <a:t>This amulet was discovered in a tomb at the site of Ketef Hinnom on the western slope of the Hinnom Valley in Jerusalem. </a:t>
            </a:r>
            <a:r>
              <a:rPr lang="en-US" baseline="0" dirty="0"/>
              <a:t>S</a:t>
            </a:r>
            <a:r>
              <a:rPr lang="en-US" dirty="0"/>
              <a:t>ome of the letters along</a:t>
            </a:r>
            <a:r>
              <a:rPr lang="en-US" baseline="0" dirty="0"/>
              <a:t> the edges of this amulet have eroded away. </a:t>
            </a:r>
            <a:r>
              <a:rPr lang="en-US" dirty="0"/>
              <a:t>This artifact was photographed in the Israel Museum. The next slide includes labels</a:t>
            </a:r>
            <a:r>
              <a:rPr lang="en-US" baseline="0" dirty="0"/>
              <a:t>.</a:t>
            </a:r>
            <a:endParaRPr lang="en-US" dirty="0"/>
          </a:p>
          <a:p>
            <a:endParaRPr lang="en-US" dirty="0"/>
          </a:p>
          <a:p>
            <a:r>
              <a:rPr lang="en-US" dirty="0"/>
              <a:t>adr1806199661c</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blessing of Yahweh upon Obed-</a:t>
            </a:r>
            <a:r>
              <a:rPr lang="en-US" dirty="0" err="1"/>
              <a:t>edom</a:t>
            </a:r>
            <a:r>
              <a:rPr lang="en-US" dirty="0"/>
              <a:t> when he kept</a:t>
            </a:r>
            <a:r>
              <a:rPr lang="en-US" baseline="0" dirty="0"/>
              <a:t> the ark is reminiscent of the priestly blessing found in Numbers 6. </a:t>
            </a:r>
            <a:r>
              <a:rPr lang="en-US" dirty="0"/>
              <a:t>The amulet shown here is inscribed with the text of that blessing, recorded in Numbers 6:24-26, and it is the oldest known portion of Scripture found to date. It includes the phrase “May Yahweh bless you</a:t>
            </a:r>
            <a:r>
              <a:rPr lang="en-US" baseline="0" dirty="0"/>
              <a:t> and keep you” (Heb. </a:t>
            </a:r>
            <a:r>
              <a:rPr lang="he-IL" sz="1200" b="0" i="0" u="none" strike="noStrike" kern="1200" baseline="0" dirty="0">
                <a:solidFill>
                  <a:schemeClr val="tx1"/>
                </a:solidFill>
                <a:latin typeface="+mn-lt"/>
                <a:ea typeface="+mn-ea"/>
                <a:cs typeface="+mn-cs"/>
              </a:rPr>
              <a:t>יְבָרֶכְךָ יְהוָה וְיִשְׁמְרֶךָ</a:t>
            </a:r>
            <a:r>
              <a:rPr lang="en-US" baseline="0" dirty="0"/>
              <a:t>). </a:t>
            </a:r>
            <a:r>
              <a:rPr lang="en-US" dirty="0"/>
              <a:t>This amulet was discovered in a tomb at the site of Ketef Hinnom on the western slope of the Hinnom Valley in Jerusalem. </a:t>
            </a:r>
            <a:r>
              <a:rPr lang="en-US" baseline="0" dirty="0"/>
              <a:t>S</a:t>
            </a:r>
            <a:r>
              <a:rPr lang="en-US" dirty="0"/>
              <a:t>ome of the letters along</a:t>
            </a:r>
            <a:r>
              <a:rPr lang="en-US" baseline="0" dirty="0"/>
              <a:t> the edges of this amulet have eroded away. </a:t>
            </a:r>
            <a:r>
              <a:rPr lang="en-US" dirty="0"/>
              <a:t>This artifact was photographed in the Israel Museum. The partially preserved upper word that has been highlighted is the verb “to bless” (Heb. </a:t>
            </a:r>
            <a:r>
              <a:rPr lang="en-US" b="0" i="1" dirty="0" err="1"/>
              <a:t>barak</a:t>
            </a:r>
            <a:r>
              <a:rPr lang="en-US" dirty="0"/>
              <a:t>, </a:t>
            </a:r>
            <a:r>
              <a:rPr lang="he-IL" dirty="0"/>
              <a:t>ברך</a:t>
            </a:r>
            <a:r>
              <a:rPr lang="en-US" dirty="0"/>
              <a:t>), while the highlighted word on the next line is the divine name Yahweh. </a:t>
            </a:r>
            <a:r>
              <a:rPr lang="en-US" baseline="0" dirty="0"/>
              <a:t>An editable version is included behind this graphic for those who may wish to change it.</a:t>
            </a:r>
            <a:endParaRPr lang="en-US" dirty="0"/>
          </a:p>
          <a:p>
            <a:endParaRPr lang="en-US" dirty="0"/>
          </a:p>
          <a:p>
            <a:r>
              <a:rPr lang="en-US" dirty="0"/>
              <a:t>adr1806199661c</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mn-lt"/>
                <a:ea typeface="+mn-ea"/>
                <a:cs typeface="+mn-cs"/>
              </a:rPr>
              <a:t>The aerial photo shows the general location of the route David would have taken, depending on whether he had travelled by way of the longer or shorter route. It is easier to see the possible routes on older photos where less construction obscures the terrain. </a:t>
            </a:r>
            <a:r>
              <a:rPr lang="en-US" sz="1200" kern="1200" dirty="0">
                <a:solidFill>
                  <a:schemeClr val="tx1"/>
                </a:solidFill>
                <a:effectLst/>
                <a:latin typeface="+mn-lt"/>
                <a:ea typeface="+mn-ea"/>
                <a:cs typeface="+mn-cs"/>
              </a:rPr>
              <a:t>This image comes from Gustaf Dalman, </a:t>
            </a:r>
            <a:r>
              <a:rPr lang="en-US" sz="1200" i="1" kern="1200" dirty="0">
                <a:solidFill>
                  <a:schemeClr val="tx1"/>
                </a:solidFill>
                <a:effectLst/>
                <a:latin typeface="+mn-lt"/>
                <a:ea typeface="+mn-ea"/>
                <a:cs typeface="+mn-cs"/>
              </a:rPr>
              <a:t>Hundert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kern="1200" dirty="0">
                <a:solidFill>
                  <a:schemeClr val="tx1"/>
                </a:solidFill>
                <a:effectLst/>
                <a:latin typeface="+mn-lt"/>
                <a:ea typeface="+mn-ea"/>
                <a:cs typeface="+mn-cs"/>
              </a:rPr>
              <a:t> (1925); an English edition is forthcoming from BiblePlaces.com. This photograph was taken by the German Airforce Division 302 on November 23, 1917 at around noon, from a height of 9,600 feet (3,000 m). See the next slide for labels. </a:t>
            </a:r>
            <a:endParaRPr lang="en-US" dirty="0"/>
          </a:p>
          <a:p>
            <a:endParaRPr lang="en-US" dirty="0"/>
          </a:p>
          <a:p>
            <a:r>
              <a:rPr lang="en-US" dirty="0"/>
              <a:t>dalman002</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mn-lt"/>
                <a:ea typeface="+mn-ea"/>
                <a:cs typeface="+mn-cs"/>
              </a:rPr>
              <a:t>The aerial photo shows the general location of the route David would have taken, depending on whether he had travelled by way of the longer or shorter route. It is easier to see the possible routes on older photos where less construction obscures the terrain. </a:t>
            </a:r>
            <a:r>
              <a:rPr lang="en-US" sz="1200" kern="1200" dirty="0">
                <a:solidFill>
                  <a:schemeClr val="tx1"/>
                </a:solidFill>
                <a:effectLst/>
                <a:latin typeface="+mn-lt"/>
                <a:ea typeface="+mn-ea"/>
                <a:cs typeface="+mn-cs"/>
              </a:rPr>
              <a:t>This image comes from Gustaf Dalman, </a:t>
            </a:r>
            <a:r>
              <a:rPr lang="en-US" sz="1200" i="1" kern="1200" dirty="0">
                <a:solidFill>
                  <a:schemeClr val="tx1"/>
                </a:solidFill>
                <a:effectLst/>
                <a:latin typeface="+mn-lt"/>
                <a:ea typeface="+mn-ea"/>
                <a:cs typeface="+mn-cs"/>
              </a:rPr>
              <a:t>Hundert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kern="1200" dirty="0">
                <a:solidFill>
                  <a:schemeClr val="tx1"/>
                </a:solidFill>
                <a:effectLst/>
                <a:latin typeface="+mn-lt"/>
                <a:ea typeface="+mn-ea"/>
                <a:cs typeface="+mn-cs"/>
              </a:rPr>
              <a:t> (1925); an English edition is forthcoming from BiblePlaces.com. This photograph was taken by the German Airforce Division 302 on November 23, 1917 at around noon, from a height of 9,600 feet (3,000 m).</a:t>
            </a:r>
          </a:p>
          <a:p>
            <a:endParaRPr lang="en-US" dirty="0"/>
          </a:p>
          <a:p>
            <a:r>
              <a:rPr lang="en-US" dirty="0"/>
              <a:t>dalman002</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45098434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If the house</a:t>
            </a:r>
            <a:r>
              <a:rPr lang="en-US" baseline="0" dirty="0"/>
              <a:t> of Obed-</a:t>
            </a:r>
            <a:r>
              <a:rPr lang="en-US" baseline="0" dirty="0" err="1"/>
              <a:t>edom</a:t>
            </a:r>
            <a:r>
              <a:rPr lang="en-US" baseline="0" dirty="0"/>
              <a:t> was at </a:t>
            </a:r>
            <a:r>
              <a:rPr lang="en-US" baseline="0" dirty="0" err="1"/>
              <a:t>Motza</a:t>
            </a:r>
            <a:r>
              <a:rPr lang="en-US" baseline="0" dirty="0"/>
              <a:t>, then David’s route from there to Jerusalem would have been fairly short, a distance of about 4.5 miles (7.5 km). This aerial photo is taken from almost directly overhead </a:t>
            </a:r>
            <a:r>
              <a:rPr lang="en-US" baseline="0" dirty="0" err="1"/>
              <a:t>Motza</a:t>
            </a:r>
            <a:r>
              <a:rPr lang="en-US" baseline="0" dirty="0"/>
              <a:t>, and Jerusalem is visible at the upper right.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ws120514762</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1484430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xmlns=""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6/17/2021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9.jpeg"/></Relationships>
</file>

<file path=ppt/slides/_rels/slide100.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20.xml"/><Relationship Id="rId5" Type="http://schemas.microsoft.com/office/2007/relationships/hdphoto" Target="../media/hdphoto12.wdp"/><Relationship Id="rId4" Type="http://schemas.openxmlformats.org/officeDocument/2006/relationships/image" Target="../media/image91.jpe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21.xml"/><Relationship Id="rId5" Type="http://schemas.microsoft.com/office/2007/relationships/hdphoto" Target="../media/hdphoto12.wdp"/><Relationship Id="rId4" Type="http://schemas.openxmlformats.org/officeDocument/2006/relationships/image" Target="../media/image91.jpeg"/></Relationships>
</file>

<file path=ppt/slides/_rels/slide10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microsoft.com/office/2007/relationships/hdphoto" Target="../media/hdphoto13.wdp"/></Relationships>
</file>

<file path=ppt/slides/_rels/slide105.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microsoft.com/office/2007/relationships/hdphoto" Target="../media/hdphoto14.wdp"/></Relationships>
</file>

<file path=ppt/slides/_rels/slide11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microsoft.com/office/2007/relationships/hdphoto" Target="../media/hdphoto15.wdp"/></Relationships>
</file>

<file path=ppt/slides/_rels/slide11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microsoft.com/office/2007/relationships/hdphoto" Target="../media/hdphoto16.wdp"/></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13.jpe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13.jpeg"/></Relationships>
</file>

<file path=ppt/slides/_rels/slide12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microsoft.com/office/2007/relationships/hdphoto" Target="../media/hdphoto17.wdp"/></Relationships>
</file>

<file path=ppt/slides/_rels/slide13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13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34.jpg"/></Relationships>
</file>

<file path=ppt/slides/_rels/slide147.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microsoft.com/office/2007/relationships/hdphoto" Target="../media/hdphoto18.wdp"/></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57.xml"/><Relationship Id="rId1" Type="http://schemas.openxmlformats.org/officeDocument/2006/relationships/slideLayout" Target="../slideLayouts/slideLayout2.xml"/><Relationship Id="rId4" Type="http://schemas.microsoft.com/office/2007/relationships/hdphoto" Target="../media/hdphoto19.wdp"/></Relationships>
</file>

<file path=ppt/slides/_rels/slide158.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58.xml"/><Relationship Id="rId1" Type="http://schemas.openxmlformats.org/officeDocument/2006/relationships/slideLayout" Target="../slideLayouts/slideLayout2.xml"/><Relationship Id="rId4" Type="http://schemas.microsoft.com/office/2007/relationships/hdphoto" Target="../media/hdphoto20.wdp"/></Relationships>
</file>

<file path=ppt/slides/_rels/slide15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microsoft.com/office/2007/relationships/hdphoto" Target="../media/hdphoto5.wdp"/></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6.wdp"/></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45.jpeg"/></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8.wdp"/></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6.jpeg"/></Relationships>
</file>

<file path=ppt/slides/_rels/slide5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51.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52.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1.xml"/><Relationship Id="rId5" Type="http://schemas.microsoft.com/office/2007/relationships/hdphoto" Target="../media/hdphoto9.wdp"/><Relationship Id="rId4" Type="http://schemas.openxmlformats.org/officeDocument/2006/relationships/image" Target="../media/image53.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12.xml"/><Relationship Id="rId5" Type="http://schemas.microsoft.com/office/2007/relationships/hdphoto" Target="../media/hdphoto10.wdp"/><Relationship Id="rId4" Type="http://schemas.openxmlformats.org/officeDocument/2006/relationships/image" Target="../media/image54.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55.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5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57.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58.jpeg"/></Relationships>
</file>

<file path=ppt/slides/_rels/slide6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microsoft.com/office/2007/relationships/hdphoto" Target="../media/hdphoto11.wdp"/></Relationships>
</file>

<file path=ppt/slides/_rels/slide6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62.jpg"/></Relationships>
</file>

<file path=ppt/slides/_rels/slide6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76.jpeg"/></Relationships>
</file>

<file path=ppt/slides/_rels/slide8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89.jp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4.jpe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4.jpeg"/></Relationships>
</file>

<file path=ppt/slides/_rels/slide99.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a:t>
            </a:r>
            <a:r>
              <a:rPr lang="en-US"/>
              <a:t>Samuel 6</a:t>
            </a:r>
            <a:endParaRPr lang="en-US" dirty="0"/>
          </a:p>
        </p:txBody>
      </p:sp>
      <p:pic>
        <p:nvPicPr>
          <p:cNvPr id="9" name="Picture 8">
            <a:extLst>
              <a:ext uri="{FF2B5EF4-FFF2-40B4-BE49-F238E27FC236}">
                <a16:creationId xmlns:a16="http://schemas.microsoft.com/office/drawing/2014/main" xmlns=""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Kiriath Jearim from west"/>
          <p:cNvPicPr preferRelativeResize="0">
            <a:picLocks noChangeAspect="1" noChangeArrowheads="1"/>
          </p:cNvPicPr>
          <p:nvPr>
            <p:custDataLst>
              <p:tags r:id="rId1"/>
            </p:custDataLst>
          </p:nvPr>
        </p:nvPicPr>
        <p:blipFill>
          <a:blip r:embed="rId4"/>
          <a:srcRect/>
          <a:stretch>
            <a:fillRect/>
          </a:stretch>
        </p:blipFill>
        <p:spPr bwMode="auto">
          <a:xfrm>
            <a:off x="264" y="0"/>
            <a:ext cx="9143473"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Kiriath-</a:t>
            </a:r>
            <a:r>
              <a:rPr lang="en-US" dirty="0" err="1"/>
              <a:t>jearim</a:t>
            </a:r>
            <a:r>
              <a:rPr lang="en-US" dirty="0"/>
              <a:t> (from the west)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Tree>
    <p:extLst>
      <p:ext uri="{BB962C8B-B14F-4D97-AF65-F5344CB8AC3E}">
        <p14:creationId xmlns:p14="http://schemas.microsoft.com/office/powerpoint/2010/main" val="103192830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ghway 1 new construction at Moza aerial from northwest, ws12051476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016"/>
            <a:ext cx="9144000" cy="6729984"/>
          </a:xfrm>
          <a:prstGeom prst="rect">
            <a:avLst/>
          </a:prstGeom>
        </p:spPr>
      </p:pic>
      <p:sp>
        <p:nvSpPr>
          <p:cNvPr id="2" name="Text Placeholder 1"/>
          <p:cNvSpPr>
            <a:spLocks noGrp="1"/>
          </p:cNvSpPr>
          <p:nvPr>
            <p:ph type="body" sz="quarter" idx="10"/>
          </p:nvPr>
        </p:nvSpPr>
        <p:spPr/>
        <p:txBody>
          <a:bodyPr/>
          <a:lstStyle/>
          <a:p>
            <a:r>
              <a:rPr lang="en-US" dirty="0"/>
              <a:t>Route from </a:t>
            </a:r>
            <a:r>
              <a:rPr lang="en-US" dirty="0" err="1"/>
              <a:t>Motza</a:t>
            </a:r>
            <a:r>
              <a:rPr lang="en-US" dirty="0"/>
              <a:t> to Jerusalem (aerial view from the northwest)</a:t>
            </a:r>
          </a:p>
        </p:txBody>
      </p:sp>
      <p:sp>
        <p:nvSpPr>
          <p:cNvPr id="3" name="Text Placeholder 2"/>
          <p:cNvSpPr>
            <a:spLocks noGrp="1"/>
          </p:cNvSpPr>
          <p:nvPr>
            <p:ph type="body" sz="quarter" idx="12"/>
          </p:nvPr>
        </p:nvSpPr>
        <p:spPr/>
        <p:txBody>
          <a:bodyPr/>
          <a:lstStyle/>
          <a:p>
            <a:r>
              <a:rPr lang="en-US" dirty="0"/>
              <a:t>6:12</a:t>
            </a:r>
          </a:p>
        </p:txBody>
      </p:sp>
      <p:sp>
        <p:nvSpPr>
          <p:cNvPr id="4" name="Title 3"/>
          <p:cNvSpPr>
            <a:spLocks noGrp="1"/>
          </p:cNvSpPr>
          <p:nvPr>
            <p:ph type="title"/>
          </p:nvPr>
        </p:nvSpPr>
        <p:spPr/>
        <p:txBody>
          <a:bodyPr/>
          <a:lstStyle/>
          <a:p>
            <a:r>
              <a:rPr lang="en-US" dirty="0"/>
              <a:t>David went and brought up the ark of God from the house of Obed-edom into the city of David</a:t>
            </a:r>
          </a:p>
        </p:txBody>
      </p:sp>
      <p:sp>
        <p:nvSpPr>
          <p:cNvPr id="7" name="Text Box 6"/>
          <p:cNvSpPr txBox="1">
            <a:spLocks noChangeArrowheads="1"/>
          </p:cNvSpPr>
          <p:nvPr/>
        </p:nvSpPr>
        <p:spPr bwMode="auto">
          <a:xfrm>
            <a:off x="381000" y="914400"/>
            <a:ext cx="1476085"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Nebi </a:t>
            </a:r>
            <a:r>
              <a:rPr lang="en-US" sz="2000" dirty="0" err="1">
                <a:solidFill>
                  <a:prstClr val="white"/>
                </a:solidFill>
                <a:effectLst>
                  <a:glow rad="76200">
                    <a:prstClr val="black">
                      <a:alpha val="60000"/>
                    </a:prstClr>
                  </a:glow>
                </a:effectLst>
                <a:cs typeface="Calibri" pitchFamily="34" charset="0"/>
              </a:rPr>
              <a:t>Samwil</a:t>
            </a:r>
            <a:endParaRPr lang="en-US" sz="2000" dirty="0">
              <a:solidFill>
                <a:prstClr val="white"/>
              </a:solidFill>
              <a:effectLst>
                <a:glow rad="76200">
                  <a:prstClr val="black">
                    <a:alpha val="60000"/>
                  </a:prstClr>
                </a:glow>
              </a:effectLst>
              <a:cs typeface="Calibri" pitchFamily="34" charset="0"/>
            </a:endParaRPr>
          </a:p>
        </p:txBody>
      </p:sp>
      <p:sp>
        <p:nvSpPr>
          <p:cNvPr id="10" name="Text Box 6"/>
          <p:cNvSpPr txBox="1">
            <a:spLocks noChangeArrowheads="1"/>
          </p:cNvSpPr>
          <p:nvPr/>
        </p:nvSpPr>
        <p:spPr bwMode="auto">
          <a:xfrm>
            <a:off x="7094750" y="1504890"/>
            <a:ext cx="1232754"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Jerusalem</a:t>
            </a:r>
          </a:p>
        </p:txBody>
      </p:sp>
      <p:sp>
        <p:nvSpPr>
          <p:cNvPr id="11" name="Text Box 6"/>
          <p:cNvSpPr txBox="1">
            <a:spLocks noChangeArrowheads="1"/>
          </p:cNvSpPr>
          <p:nvPr/>
        </p:nvSpPr>
        <p:spPr bwMode="auto">
          <a:xfrm>
            <a:off x="4027222" y="2800290"/>
            <a:ext cx="1459178"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Sorek Valley</a:t>
            </a:r>
          </a:p>
        </p:txBody>
      </p:sp>
      <p:sp>
        <p:nvSpPr>
          <p:cNvPr id="12" name="Text Box 6"/>
          <p:cNvSpPr txBox="1">
            <a:spLocks noChangeArrowheads="1"/>
          </p:cNvSpPr>
          <p:nvPr/>
        </p:nvSpPr>
        <p:spPr bwMode="auto">
          <a:xfrm>
            <a:off x="2223313" y="5638800"/>
            <a:ext cx="3299879" cy="400110"/>
          </a:xfrm>
          <a:prstGeom prst="rect">
            <a:avLst/>
          </a:prstGeom>
          <a:noFill/>
          <a:ln w="9525">
            <a:noFill/>
            <a:miter lim="800000"/>
            <a:headEnd/>
            <a:tailEnd/>
          </a:ln>
        </p:spPr>
        <p:txBody>
          <a:bodyPr wrap="none">
            <a:spAutoFit/>
          </a:bodyPr>
          <a:lstStyle/>
          <a:p>
            <a:pPr algn="ctr">
              <a:defRPr/>
            </a:pPr>
            <a:r>
              <a:rPr lang="en-US" sz="2000" dirty="0" err="1">
                <a:solidFill>
                  <a:prstClr val="white"/>
                </a:solidFill>
                <a:effectLst>
                  <a:glow rad="76200">
                    <a:prstClr val="black">
                      <a:alpha val="60000"/>
                    </a:prstClr>
                  </a:glow>
                </a:effectLst>
                <a:cs typeface="Calibri" pitchFamily="34" charset="0"/>
              </a:rPr>
              <a:t>Motza</a:t>
            </a:r>
            <a:r>
              <a:rPr lang="en-US" sz="2000" dirty="0">
                <a:solidFill>
                  <a:prstClr val="white"/>
                </a:solidFill>
                <a:effectLst>
                  <a:glow rad="76200">
                    <a:prstClr val="black">
                      <a:alpha val="60000"/>
                    </a:prstClr>
                  </a:glow>
                </a:effectLst>
                <a:cs typeface="Calibri" pitchFamily="34" charset="0"/>
              </a:rPr>
              <a:t>/House of Obed-edom?</a:t>
            </a:r>
          </a:p>
        </p:txBody>
      </p:sp>
      <p:cxnSp>
        <p:nvCxnSpPr>
          <p:cNvPr id="14" name="Straight Arrow Connector 13"/>
          <p:cNvCxnSpPr/>
          <p:nvPr/>
        </p:nvCxnSpPr>
        <p:spPr>
          <a:xfrm flipH="1">
            <a:off x="3733800" y="6096000"/>
            <a:ext cx="152400" cy="3810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cxnSp>
      <p:cxnSp>
        <p:nvCxnSpPr>
          <p:cNvPr id="15" name="Straight Arrow Connector 14"/>
          <p:cNvCxnSpPr/>
          <p:nvPr/>
        </p:nvCxnSpPr>
        <p:spPr>
          <a:xfrm>
            <a:off x="1600200" y="1371600"/>
            <a:ext cx="228600" cy="2286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cxnSp>
    </p:spTree>
    <p:extLst>
      <p:ext uri="{BB962C8B-B14F-4D97-AF65-F5344CB8AC3E}">
        <p14:creationId xmlns:p14="http://schemas.microsoft.com/office/powerpoint/2010/main" val="34332746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20000"/>
                    </a14:imgEffect>
                  </a14:imgLayer>
                </a14:imgProps>
              </a:ext>
            </a:extLst>
          </a:blip>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east)</a:t>
            </a:r>
          </a:p>
        </p:txBody>
      </p:sp>
      <p:sp>
        <p:nvSpPr>
          <p:cNvPr id="3" name="Text Placeholder 2"/>
          <p:cNvSpPr>
            <a:spLocks noGrp="1"/>
          </p:cNvSpPr>
          <p:nvPr>
            <p:ph type="body" sz="quarter" idx="12"/>
          </p:nvPr>
        </p:nvSpPr>
        <p:spPr/>
        <p:txBody>
          <a:bodyPr/>
          <a:lstStyle/>
          <a:p>
            <a:r>
              <a:rPr lang="en-US" dirty="0"/>
              <a:t>6:12</a:t>
            </a:r>
          </a:p>
        </p:txBody>
      </p:sp>
      <p:sp>
        <p:nvSpPr>
          <p:cNvPr id="4" name="Title 3"/>
          <p:cNvSpPr>
            <a:spLocks noGrp="1"/>
          </p:cNvSpPr>
          <p:nvPr>
            <p:ph type="title"/>
          </p:nvPr>
        </p:nvSpPr>
        <p:spPr/>
        <p:txBody>
          <a:bodyPr/>
          <a:lstStyle/>
          <a:p>
            <a:r>
              <a:rPr lang="en-US" dirty="0"/>
              <a:t>David went and brought up the ark of God from the house of Obed-</a:t>
            </a:r>
            <a:r>
              <a:rPr lang="en-US" dirty="0" err="1"/>
              <a:t>edom</a:t>
            </a:r>
            <a:r>
              <a:rPr lang="en-US" dirty="0"/>
              <a:t> into the city of David</a:t>
            </a:r>
          </a:p>
        </p:txBody>
      </p:sp>
    </p:spTree>
    <p:extLst>
      <p:ext uri="{BB962C8B-B14F-4D97-AF65-F5344CB8AC3E}">
        <p14:creationId xmlns:p14="http://schemas.microsoft.com/office/powerpoint/2010/main" val="39203296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20000"/>
                    </a14:imgEffect>
                  </a14:imgLayer>
                </a14:imgProps>
              </a:ext>
            </a:extLst>
          </a:blip>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east)</a:t>
            </a:r>
          </a:p>
        </p:txBody>
      </p:sp>
      <p:sp>
        <p:nvSpPr>
          <p:cNvPr id="3" name="Text Placeholder 2"/>
          <p:cNvSpPr>
            <a:spLocks noGrp="1"/>
          </p:cNvSpPr>
          <p:nvPr>
            <p:ph type="body" sz="quarter" idx="12"/>
          </p:nvPr>
        </p:nvSpPr>
        <p:spPr/>
        <p:txBody>
          <a:bodyPr/>
          <a:lstStyle/>
          <a:p>
            <a:r>
              <a:rPr lang="en-US" dirty="0"/>
              <a:t>6:12</a:t>
            </a:r>
          </a:p>
        </p:txBody>
      </p:sp>
      <p:sp>
        <p:nvSpPr>
          <p:cNvPr id="4" name="Title 3"/>
          <p:cNvSpPr>
            <a:spLocks noGrp="1"/>
          </p:cNvSpPr>
          <p:nvPr>
            <p:ph type="title"/>
          </p:nvPr>
        </p:nvSpPr>
        <p:spPr/>
        <p:txBody>
          <a:bodyPr/>
          <a:lstStyle/>
          <a:p>
            <a:r>
              <a:rPr lang="en-US" dirty="0"/>
              <a:t>David went and brought up the ark of God from the house of Obed-</a:t>
            </a:r>
            <a:r>
              <a:rPr lang="en-US" dirty="0" err="1"/>
              <a:t>edom</a:t>
            </a:r>
            <a:r>
              <a:rPr lang="en-US" dirty="0"/>
              <a:t> into the city of David</a:t>
            </a:r>
          </a:p>
        </p:txBody>
      </p:sp>
      <p:sp>
        <p:nvSpPr>
          <p:cNvPr id="7" name="Text Box 6"/>
          <p:cNvSpPr txBox="1">
            <a:spLocks noChangeArrowheads="1"/>
          </p:cNvSpPr>
          <p:nvPr/>
        </p:nvSpPr>
        <p:spPr bwMode="auto">
          <a:xfrm rot="21044851">
            <a:off x="1921557" y="3929779"/>
            <a:ext cx="1496500"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City of David</a:t>
            </a:r>
          </a:p>
        </p:txBody>
      </p:sp>
      <p:sp>
        <p:nvSpPr>
          <p:cNvPr id="8" name="Text Box 6"/>
          <p:cNvSpPr txBox="1">
            <a:spLocks noChangeArrowheads="1"/>
          </p:cNvSpPr>
          <p:nvPr/>
        </p:nvSpPr>
        <p:spPr bwMode="auto">
          <a:xfrm>
            <a:off x="3188350" y="2929950"/>
            <a:ext cx="1655582"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David’s palace</a:t>
            </a:r>
          </a:p>
        </p:txBody>
      </p:sp>
      <p:sp>
        <p:nvSpPr>
          <p:cNvPr id="9" name="Text Box 6"/>
          <p:cNvSpPr txBox="1">
            <a:spLocks noChangeArrowheads="1"/>
          </p:cNvSpPr>
          <p:nvPr/>
        </p:nvSpPr>
        <p:spPr bwMode="auto">
          <a:xfrm>
            <a:off x="5187893" y="5860143"/>
            <a:ext cx="1851725"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Mount of Olives</a:t>
            </a:r>
          </a:p>
        </p:txBody>
      </p:sp>
      <p:sp>
        <p:nvSpPr>
          <p:cNvPr id="11" name="Text Box 6"/>
          <p:cNvSpPr txBox="1">
            <a:spLocks noChangeArrowheads="1"/>
          </p:cNvSpPr>
          <p:nvPr/>
        </p:nvSpPr>
        <p:spPr bwMode="auto">
          <a:xfrm>
            <a:off x="4797047" y="904905"/>
            <a:ext cx="1407437"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from </a:t>
            </a:r>
            <a:r>
              <a:rPr lang="en-US" dirty="0" err="1"/>
              <a:t>Motza</a:t>
            </a:r>
            <a:endParaRPr lang="en-US" dirty="0"/>
          </a:p>
        </p:txBody>
      </p:sp>
      <p:sp>
        <p:nvSpPr>
          <p:cNvPr id="5" name="Freeform 4"/>
          <p:cNvSpPr/>
          <p:nvPr/>
        </p:nvSpPr>
        <p:spPr>
          <a:xfrm>
            <a:off x="1335307" y="3790457"/>
            <a:ext cx="2669002" cy="678755"/>
          </a:xfrm>
          <a:custGeom>
            <a:avLst/>
            <a:gdLst>
              <a:gd name="connsiteX0" fmla="*/ 2324100 w 2324100"/>
              <a:gd name="connsiteY0" fmla="*/ 0 h 552450"/>
              <a:gd name="connsiteX1" fmla="*/ 1162050 w 2324100"/>
              <a:gd name="connsiteY1" fmla="*/ 114300 h 552450"/>
              <a:gd name="connsiteX2" fmla="*/ 0 w 2324100"/>
              <a:gd name="connsiteY2" fmla="*/ 504825 h 552450"/>
              <a:gd name="connsiteX3" fmla="*/ 971550 w 2324100"/>
              <a:gd name="connsiteY3" fmla="*/ 552450 h 552450"/>
              <a:gd name="connsiteX4" fmla="*/ 2038350 w 2324100"/>
              <a:gd name="connsiteY4" fmla="*/ 533400 h 552450"/>
              <a:gd name="connsiteX5" fmla="*/ 2324100 w 2324100"/>
              <a:gd name="connsiteY5" fmla="*/ 0 h 552450"/>
              <a:gd name="connsiteX0" fmla="*/ 2325199 w 2325199"/>
              <a:gd name="connsiteY0" fmla="*/ 0 h 554700"/>
              <a:gd name="connsiteX1" fmla="*/ 1163149 w 2325199"/>
              <a:gd name="connsiteY1" fmla="*/ 114300 h 554700"/>
              <a:gd name="connsiteX2" fmla="*/ 1099 w 2325199"/>
              <a:gd name="connsiteY2" fmla="*/ 504825 h 554700"/>
              <a:gd name="connsiteX3" fmla="*/ 972649 w 2325199"/>
              <a:gd name="connsiteY3" fmla="*/ 552450 h 554700"/>
              <a:gd name="connsiteX4" fmla="*/ 2039449 w 2325199"/>
              <a:gd name="connsiteY4" fmla="*/ 533400 h 554700"/>
              <a:gd name="connsiteX5" fmla="*/ 2325199 w 2325199"/>
              <a:gd name="connsiteY5" fmla="*/ 0 h 554700"/>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039449 w 2325199"/>
              <a:gd name="connsiteY4" fmla="*/ 556913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3 w 2325193"/>
              <a:gd name="connsiteY0" fmla="*/ 23513 h 604774"/>
              <a:gd name="connsiteX1" fmla="*/ 1163143 w 2325193"/>
              <a:gd name="connsiteY1" fmla="*/ 137813 h 604774"/>
              <a:gd name="connsiteX2" fmla="*/ 1093 w 2325193"/>
              <a:gd name="connsiteY2" fmla="*/ 528338 h 604774"/>
              <a:gd name="connsiteX3" fmla="*/ 972643 w 2325193"/>
              <a:gd name="connsiteY3" fmla="*/ 575963 h 604774"/>
              <a:gd name="connsiteX4" fmla="*/ 2172793 w 2325193"/>
              <a:gd name="connsiteY4" fmla="*/ 375938 h 604774"/>
              <a:gd name="connsiteX5" fmla="*/ 2325193 w 2325193"/>
              <a:gd name="connsiteY5" fmla="*/ 23513 h 604774"/>
              <a:gd name="connsiteX0" fmla="*/ 2325197 w 2325197"/>
              <a:gd name="connsiteY0" fmla="*/ 23513 h 592553"/>
              <a:gd name="connsiteX1" fmla="*/ 1163147 w 2325197"/>
              <a:gd name="connsiteY1" fmla="*/ 137813 h 592553"/>
              <a:gd name="connsiteX2" fmla="*/ 1097 w 2325197"/>
              <a:gd name="connsiteY2" fmla="*/ 528338 h 592553"/>
              <a:gd name="connsiteX3" fmla="*/ 972647 w 2325197"/>
              <a:gd name="connsiteY3" fmla="*/ 575963 h 592553"/>
              <a:gd name="connsiteX4" fmla="*/ 2172797 w 2325197"/>
              <a:gd name="connsiteY4" fmla="*/ 375938 h 592553"/>
              <a:gd name="connsiteX5" fmla="*/ 2325197 w 2325197"/>
              <a:gd name="connsiteY5" fmla="*/ 23513 h 592553"/>
              <a:gd name="connsiteX0" fmla="*/ 2326070 w 2326070"/>
              <a:gd name="connsiteY0" fmla="*/ 23513 h 686003"/>
              <a:gd name="connsiteX1" fmla="*/ 1164020 w 2326070"/>
              <a:gd name="connsiteY1" fmla="*/ 137813 h 686003"/>
              <a:gd name="connsiteX2" fmla="*/ 1970 w 2326070"/>
              <a:gd name="connsiteY2" fmla="*/ 528338 h 686003"/>
              <a:gd name="connsiteX3" fmla="*/ 916370 w 2326070"/>
              <a:gd name="connsiteY3" fmla="*/ 680738 h 686003"/>
              <a:gd name="connsiteX4" fmla="*/ 2173670 w 2326070"/>
              <a:gd name="connsiteY4" fmla="*/ 375938 h 686003"/>
              <a:gd name="connsiteX5" fmla="*/ 2326070 w 2326070"/>
              <a:gd name="connsiteY5" fmla="*/ 23513 h 686003"/>
              <a:gd name="connsiteX0" fmla="*/ 2326554 w 2326554"/>
              <a:gd name="connsiteY0" fmla="*/ 23513 h 685898"/>
              <a:gd name="connsiteX1" fmla="*/ 1164504 w 2326554"/>
              <a:gd name="connsiteY1" fmla="*/ 137813 h 685898"/>
              <a:gd name="connsiteX2" fmla="*/ 2454 w 2326554"/>
              <a:gd name="connsiteY2" fmla="*/ 528338 h 685898"/>
              <a:gd name="connsiteX3" fmla="*/ 916854 w 2326554"/>
              <a:gd name="connsiteY3" fmla="*/ 680738 h 685898"/>
              <a:gd name="connsiteX4" fmla="*/ 2174154 w 2326554"/>
              <a:gd name="connsiteY4" fmla="*/ 375938 h 685898"/>
              <a:gd name="connsiteX5" fmla="*/ 2326554 w 2326554"/>
              <a:gd name="connsiteY5" fmla="*/ 23513 h 685898"/>
              <a:gd name="connsiteX0" fmla="*/ 2331494 w 2331494"/>
              <a:gd name="connsiteY0" fmla="*/ 23513 h 700911"/>
              <a:gd name="connsiteX1" fmla="*/ 1169444 w 2331494"/>
              <a:gd name="connsiteY1" fmla="*/ 137813 h 700911"/>
              <a:gd name="connsiteX2" fmla="*/ 7394 w 2331494"/>
              <a:gd name="connsiteY2" fmla="*/ 528338 h 700911"/>
              <a:gd name="connsiteX3" fmla="*/ 921794 w 2331494"/>
              <a:gd name="connsiteY3" fmla="*/ 680738 h 700911"/>
              <a:gd name="connsiteX4" fmla="*/ 2179094 w 2331494"/>
              <a:gd name="connsiteY4" fmla="*/ 375938 h 700911"/>
              <a:gd name="connsiteX5" fmla="*/ 2331494 w 2331494"/>
              <a:gd name="connsiteY5" fmla="*/ 23513 h 700911"/>
              <a:gd name="connsiteX0" fmla="*/ 2150519 w 2179094"/>
              <a:gd name="connsiteY0" fmla="*/ 26018 h 684366"/>
              <a:gd name="connsiteX1" fmla="*/ 1169444 w 2179094"/>
              <a:gd name="connsiteY1" fmla="*/ 121268 h 684366"/>
              <a:gd name="connsiteX2" fmla="*/ 7394 w 2179094"/>
              <a:gd name="connsiteY2" fmla="*/ 511793 h 684366"/>
              <a:gd name="connsiteX3" fmla="*/ 921794 w 2179094"/>
              <a:gd name="connsiteY3" fmla="*/ 664193 h 684366"/>
              <a:gd name="connsiteX4" fmla="*/ 2179094 w 2179094"/>
              <a:gd name="connsiteY4" fmla="*/ 359393 h 684366"/>
              <a:gd name="connsiteX5" fmla="*/ 2150519 w 2179094"/>
              <a:gd name="connsiteY5" fmla="*/ 26018 h 684366"/>
              <a:gd name="connsiteX0" fmla="*/ 2150842 w 2227042"/>
              <a:gd name="connsiteY0" fmla="*/ 26018 h 685230"/>
              <a:gd name="connsiteX1" fmla="*/ 1169767 w 2227042"/>
              <a:gd name="connsiteY1" fmla="*/ 121268 h 685230"/>
              <a:gd name="connsiteX2" fmla="*/ 7717 w 2227042"/>
              <a:gd name="connsiteY2" fmla="*/ 511793 h 685230"/>
              <a:gd name="connsiteX3" fmla="*/ 922117 w 2227042"/>
              <a:gd name="connsiteY3" fmla="*/ 664193 h 685230"/>
              <a:gd name="connsiteX4" fmla="*/ 2227042 w 2227042"/>
              <a:gd name="connsiteY4" fmla="*/ 330818 h 685230"/>
              <a:gd name="connsiteX5" fmla="*/ 2150842 w 2227042"/>
              <a:gd name="connsiteY5" fmla="*/ 26018 h 685230"/>
              <a:gd name="connsiteX0" fmla="*/ 21508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150842 w 2592802"/>
              <a:gd name="connsiteY5" fmla="*/ 26018 h 685230"/>
              <a:gd name="connsiteX0" fmla="*/ 24937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493742 w 2592802"/>
              <a:gd name="connsiteY5" fmla="*/ 26018 h 685230"/>
              <a:gd name="connsiteX0" fmla="*/ 2493742 w 2669002"/>
              <a:gd name="connsiteY0" fmla="*/ 26018 h 685230"/>
              <a:gd name="connsiteX1" fmla="*/ 1169767 w 2669002"/>
              <a:gd name="connsiteY1" fmla="*/ 121268 h 685230"/>
              <a:gd name="connsiteX2" fmla="*/ 7717 w 2669002"/>
              <a:gd name="connsiteY2" fmla="*/ 511793 h 685230"/>
              <a:gd name="connsiteX3" fmla="*/ 922117 w 2669002"/>
              <a:gd name="connsiteY3" fmla="*/ 664193 h 685230"/>
              <a:gd name="connsiteX4" fmla="*/ 2669002 w 2669002"/>
              <a:gd name="connsiteY4" fmla="*/ 269858 h 685230"/>
              <a:gd name="connsiteX5" fmla="*/ 2493742 w 2669002"/>
              <a:gd name="connsiteY5" fmla="*/ 26018 h 685230"/>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9002" h="678755">
                <a:moveTo>
                  <a:pt x="2554702" y="27163"/>
                </a:moveTo>
                <a:cubicBezTo>
                  <a:pt x="2408652" y="-42687"/>
                  <a:pt x="1594264" y="35101"/>
                  <a:pt x="1169767" y="114793"/>
                </a:cubicBezTo>
                <a:cubicBezTo>
                  <a:pt x="745270" y="194485"/>
                  <a:pt x="93479" y="290293"/>
                  <a:pt x="7717" y="505318"/>
                </a:cubicBezTo>
                <a:cubicBezTo>
                  <a:pt x="-76761" y="717124"/>
                  <a:pt x="552230" y="687880"/>
                  <a:pt x="922117" y="657718"/>
                </a:cubicBezTo>
                <a:cubicBezTo>
                  <a:pt x="1292004" y="627556"/>
                  <a:pt x="2341342" y="469123"/>
                  <a:pt x="2669002" y="263383"/>
                </a:cubicBezTo>
                <a:cubicBezTo>
                  <a:pt x="2643602" y="161783"/>
                  <a:pt x="2580102" y="128763"/>
                  <a:pt x="2554702" y="27163"/>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dirty="0">
              <a:solidFill>
                <a:schemeClr val="tx1"/>
              </a:solidFill>
            </a:endParaRPr>
          </a:p>
        </p:txBody>
      </p:sp>
      <p:cxnSp>
        <p:nvCxnSpPr>
          <p:cNvPr id="13" name="Straight Arrow Connector 12"/>
          <p:cNvCxnSpPr/>
          <p:nvPr/>
        </p:nvCxnSpPr>
        <p:spPr>
          <a:xfrm flipH="1">
            <a:off x="3724909" y="3350381"/>
            <a:ext cx="279400" cy="646615"/>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cxnSp>
        <p:nvCxnSpPr>
          <p:cNvPr id="14" name="Straight Arrow Connector 13"/>
          <p:cNvCxnSpPr/>
          <p:nvPr/>
        </p:nvCxnSpPr>
        <p:spPr>
          <a:xfrm flipV="1">
            <a:off x="5997932" y="517615"/>
            <a:ext cx="165386" cy="38729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15" name="Text Box 6"/>
          <p:cNvSpPr txBox="1">
            <a:spLocks noChangeArrowheads="1"/>
          </p:cNvSpPr>
          <p:nvPr/>
        </p:nvSpPr>
        <p:spPr bwMode="auto">
          <a:xfrm>
            <a:off x="7119667" y="2171700"/>
            <a:ext cx="1488614"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from Gibeah</a:t>
            </a:r>
          </a:p>
        </p:txBody>
      </p:sp>
      <p:cxnSp>
        <p:nvCxnSpPr>
          <p:cNvPr id="16" name="Straight Arrow Connector 15"/>
          <p:cNvCxnSpPr/>
          <p:nvPr/>
        </p:nvCxnSpPr>
        <p:spPr>
          <a:xfrm flipV="1">
            <a:off x="8361140" y="1978055"/>
            <a:ext cx="466852" cy="193645"/>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Tree>
    <p:extLst>
      <p:ext uri="{BB962C8B-B14F-4D97-AF65-F5344CB8AC3E}">
        <p14:creationId xmlns:p14="http://schemas.microsoft.com/office/powerpoint/2010/main" val="136964517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 building, sitting, holding&#10;&#10;Description automatically generated">
            <a:extLst>
              <a:ext uri="{FF2B5EF4-FFF2-40B4-BE49-F238E27FC236}">
                <a16:creationId xmlns:a16="http://schemas.microsoft.com/office/drawing/2014/main" xmlns="" id="{DF3DE572-4DFA-4922-9BE6-58D773FAF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96"/>
            <a:ext cx="9144000" cy="6601968"/>
          </a:xfrm>
          <a:prstGeom prst="rect">
            <a:avLst/>
          </a:prstGeom>
        </p:spPr>
      </p:pic>
      <p:sp>
        <p:nvSpPr>
          <p:cNvPr id="2" name="Text Placeholder 1"/>
          <p:cNvSpPr>
            <a:spLocks noGrp="1"/>
          </p:cNvSpPr>
          <p:nvPr>
            <p:ph type="body" sz="quarter" idx="10"/>
          </p:nvPr>
        </p:nvSpPr>
        <p:spPr/>
        <p:txBody>
          <a:bodyPr/>
          <a:lstStyle/>
          <a:p>
            <a:r>
              <a:rPr lang="en-US" dirty="0"/>
              <a:t>Stele depicting the barque of Amun carried by priests, from </a:t>
            </a:r>
            <a:r>
              <a:rPr lang="en-US" dirty="0" err="1"/>
              <a:t>Koptos</a:t>
            </a:r>
            <a:r>
              <a:rPr lang="en-US" dirty="0"/>
              <a:t>, circa 1200 BC</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And when those who carried the ark of Yahweh had gone six paces</a:t>
            </a:r>
          </a:p>
        </p:txBody>
      </p:sp>
    </p:spTree>
    <p:extLst>
      <p:ext uri="{BB962C8B-B14F-4D97-AF65-F5344CB8AC3E}">
        <p14:creationId xmlns:p14="http://schemas.microsoft.com/office/powerpoint/2010/main" val="36727369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And when those who carried the ark of Yahweh had gone six paces</a:t>
            </a:r>
          </a:p>
        </p:txBody>
      </p:sp>
      <p:pic>
        <p:nvPicPr>
          <p:cNvPr id="1026" name="Picture 2" descr="C:\Users\Kris\Documents\Bolen\04 0Adds 2012\Israel2016\03 Jerusalem\Mount of Olives\Ark of Covenant replica in Augusta Victoria church, tb06011617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4000" contrast="13000"/>
                    </a14:imgEffect>
                  </a14:imgLayer>
                </a14:imgProps>
              </a:ex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975535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cattle standing on top of a grass covered field&#10;&#10;Description automatically generated">
            <a:extLst>
              <a:ext uri="{FF2B5EF4-FFF2-40B4-BE49-F238E27FC236}">
                <a16:creationId xmlns:a16="http://schemas.microsoft.com/office/drawing/2014/main" xmlns="" id="{1B8013EC-1D6F-4693-A25D-AEFFA2BAD1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2296"/>
            <a:ext cx="9144000" cy="6693408"/>
          </a:xfrm>
          <a:prstGeom prst="rect">
            <a:avLst/>
          </a:prstGeom>
        </p:spPr>
      </p:pic>
      <p:sp>
        <p:nvSpPr>
          <p:cNvPr id="2" name="Text Placeholder 1"/>
          <p:cNvSpPr>
            <a:spLocks noGrp="1"/>
          </p:cNvSpPr>
          <p:nvPr>
            <p:ph type="body" sz="quarter" idx="10"/>
          </p:nvPr>
        </p:nvSpPr>
        <p:spPr/>
        <p:txBody>
          <a:bodyPr/>
          <a:lstStyle/>
          <a:p>
            <a:r>
              <a:rPr lang="en-US" dirty="0"/>
              <a:t>Cows on Mount </a:t>
            </a:r>
            <a:r>
              <a:rPr lang="en-US" dirty="0" err="1"/>
              <a:t>Nitai</a:t>
            </a:r>
            <a:r>
              <a:rPr lang="en-US" dirty="0"/>
              <a:t> in Galilee</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He sacrificed an ox and a fattened animal</a:t>
            </a:r>
          </a:p>
        </p:txBody>
      </p:sp>
    </p:spTree>
    <p:extLst>
      <p:ext uri="{BB962C8B-B14F-4D97-AF65-F5344CB8AC3E}">
        <p14:creationId xmlns:p14="http://schemas.microsoft.com/office/powerpoint/2010/main" val="45654693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US Museums\Metropolitan Museum-pcb\Egypt\3-Middle Kingdom\El-Asasif, tomb of Meketre, model slaughter house, 11th-12th dynasty, adr1605231707.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cattle being slaughtered, from Egypt, circa 1950 BC</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He sacrificed an ox and a fattened animal</a:t>
            </a:r>
          </a:p>
        </p:txBody>
      </p:sp>
    </p:spTree>
    <p:extLst>
      <p:ext uri="{BB962C8B-B14F-4D97-AF65-F5344CB8AC3E}">
        <p14:creationId xmlns:p14="http://schemas.microsoft.com/office/powerpoint/2010/main" val="386544351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rick wall&#10;&#10;Description automatically generated">
            <a:extLst>
              <a:ext uri="{FF2B5EF4-FFF2-40B4-BE49-F238E27FC236}">
                <a16:creationId xmlns:a16="http://schemas.microsoft.com/office/drawing/2014/main" xmlns="" id="{28A8C149-CD06-430F-9ABC-C9BFFC416D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9728"/>
            <a:ext cx="9144000" cy="6638544"/>
          </a:xfrm>
          <a:prstGeom prst="rect">
            <a:avLst/>
          </a:prstGeom>
        </p:spPr>
      </p:pic>
      <p:sp>
        <p:nvSpPr>
          <p:cNvPr id="2" name="Text Placeholder 1"/>
          <p:cNvSpPr>
            <a:spLocks noGrp="1"/>
          </p:cNvSpPr>
          <p:nvPr>
            <p:ph type="body" sz="quarter" idx="10"/>
          </p:nvPr>
        </p:nvSpPr>
        <p:spPr/>
        <p:txBody>
          <a:bodyPr/>
          <a:lstStyle/>
          <a:p>
            <a:r>
              <a:rPr lang="en-US" dirty="0"/>
              <a:t>Relief of cattle trussed as offerings, from Heliopolis, reign of Akhenaten, 14th century BC</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He sacrificed an ox and a fattened animal</a:t>
            </a:r>
          </a:p>
        </p:txBody>
      </p:sp>
    </p:spTree>
    <p:extLst>
      <p:ext uri="{BB962C8B-B14F-4D97-AF65-F5344CB8AC3E}">
        <p14:creationId xmlns:p14="http://schemas.microsoft.com/office/powerpoint/2010/main" val="346843711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Roasting pit for the Samaritan Passover</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He sacrificed an ox and a fattened animal</a:t>
            </a:r>
          </a:p>
        </p:txBody>
      </p:sp>
      <p:pic>
        <p:nvPicPr>
          <p:cNvPr id="5" name="Picture 4" descr="Samaritan Passover, roasting pit with fire, tb04110685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95311594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ritan Passover, carcasses ready for oven, mat01859-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Carcasses ready for roasting during the Samaritan Passover</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He sacrificed an ox and a fattened animal</a:t>
            </a:r>
          </a:p>
        </p:txBody>
      </p:sp>
    </p:spTree>
    <p:extLst>
      <p:ext uri="{BB962C8B-B14F-4D97-AF65-F5344CB8AC3E}">
        <p14:creationId xmlns:p14="http://schemas.microsoft.com/office/powerpoint/2010/main" val="1915608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Kiriath-jearim, modern </a:t>
            </a:r>
            <a:r>
              <a:rPr lang="en-US" dirty="0" err="1"/>
              <a:t>Deir</a:t>
            </a:r>
            <a:r>
              <a:rPr lang="en-US" dirty="0"/>
              <a:t> el-’Azar (aerial view from the east)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Tree>
    <p:extLst>
      <p:ext uri="{BB962C8B-B14F-4D97-AF65-F5344CB8AC3E}">
        <p14:creationId xmlns:p14="http://schemas.microsoft.com/office/powerpoint/2010/main" val="165359794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Entrails on a grill during the Samaritan Passover</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He sacrificed an ox and a fattened animal</a:t>
            </a:r>
          </a:p>
        </p:txBody>
      </p:sp>
      <p:pic>
        <p:nvPicPr>
          <p:cNvPr id="5" name="Picture 4" descr="Samaritan Passover, entrails on grill, tb04110677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39086280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Passover, burning remains of sacrifice, mat01864-002.jpg"/>
          <p:cNvPicPr>
            <a:picLocks noChangeAspect="1"/>
          </p:cNvPicPr>
          <p:nvPr/>
        </p:nvPicPr>
        <p:blipFill rotWithShape="1">
          <a:blip r:embed="rId3">
            <a:extLst>
              <a:ext uri="{28A0092B-C50C-407E-A947-70E740481C1C}">
                <a14:useLocalDpi xmlns:a14="http://schemas.microsoft.com/office/drawing/2010/main" val="0"/>
              </a:ext>
            </a:extLst>
          </a:blip>
          <a:srcRect b="21111"/>
          <a:stretch/>
        </p:blipFill>
        <p:spPr>
          <a:xfrm>
            <a:off x="1851124" y="369332"/>
            <a:ext cx="5441752" cy="6150340"/>
          </a:xfrm>
          <a:prstGeom prst="rect">
            <a:avLst/>
          </a:prstGeom>
        </p:spPr>
      </p:pic>
      <p:sp>
        <p:nvSpPr>
          <p:cNvPr id="2" name="Text Placeholder 1"/>
          <p:cNvSpPr>
            <a:spLocks noGrp="1"/>
          </p:cNvSpPr>
          <p:nvPr>
            <p:ph type="body" sz="quarter" idx="10"/>
          </p:nvPr>
        </p:nvSpPr>
        <p:spPr/>
        <p:txBody>
          <a:bodyPr/>
          <a:lstStyle/>
          <a:p>
            <a:r>
              <a:rPr lang="en-US" dirty="0"/>
              <a:t>Remains of a sacrifice being burned during the Samaritan Passover</a:t>
            </a:r>
          </a:p>
        </p:txBody>
      </p:sp>
      <p:sp>
        <p:nvSpPr>
          <p:cNvPr id="3" name="Text Placeholder 2"/>
          <p:cNvSpPr>
            <a:spLocks noGrp="1"/>
          </p:cNvSpPr>
          <p:nvPr>
            <p:ph type="body" sz="quarter" idx="12"/>
          </p:nvPr>
        </p:nvSpPr>
        <p:spPr/>
        <p:txBody>
          <a:bodyPr/>
          <a:lstStyle/>
          <a:p>
            <a:r>
              <a:rPr lang="en-US" dirty="0"/>
              <a:t>6:13</a:t>
            </a:r>
          </a:p>
        </p:txBody>
      </p:sp>
      <p:sp>
        <p:nvSpPr>
          <p:cNvPr id="4" name="Title 3"/>
          <p:cNvSpPr>
            <a:spLocks noGrp="1"/>
          </p:cNvSpPr>
          <p:nvPr>
            <p:ph type="title"/>
          </p:nvPr>
        </p:nvSpPr>
        <p:spPr/>
        <p:txBody>
          <a:bodyPr/>
          <a:lstStyle/>
          <a:p>
            <a:r>
              <a:rPr lang="en-US" dirty="0"/>
              <a:t>He sacrificed an ox and a fattened animal</a:t>
            </a:r>
          </a:p>
        </p:txBody>
      </p:sp>
    </p:spTree>
    <p:extLst>
      <p:ext uri="{BB962C8B-B14F-4D97-AF65-F5344CB8AC3E}">
        <p14:creationId xmlns:p14="http://schemas.microsoft.com/office/powerpoint/2010/main" val="1693965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xmlns="" id="{F58E6273-86FF-44D4-82A4-3FAED64B46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 y="280960"/>
            <a:ext cx="7848600" cy="6577040"/>
          </a:xfrm>
          <a:prstGeom prst="rect">
            <a:avLst/>
          </a:prstGeom>
        </p:spPr>
      </p:pic>
      <p:sp>
        <p:nvSpPr>
          <p:cNvPr id="2" name="Text Placeholder 1"/>
          <p:cNvSpPr>
            <a:spLocks noGrp="1"/>
          </p:cNvSpPr>
          <p:nvPr>
            <p:ph type="body" sz="quarter" idx="10"/>
          </p:nvPr>
        </p:nvSpPr>
        <p:spPr/>
        <p:txBody>
          <a:bodyPr/>
          <a:lstStyle/>
          <a:p>
            <a:r>
              <a:rPr lang="en-US" dirty="0"/>
              <a:t>Relief of a dancer with musicians, from the King’s Gate Royal Buttress at Carchemish</a:t>
            </a:r>
          </a:p>
        </p:txBody>
      </p:sp>
      <p:sp>
        <p:nvSpPr>
          <p:cNvPr id="3" name="Text Placeholder 2"/>
          <p:cNvSpPr>
            <a:spLocks noGrp="1"/>
          </p:cNvSpPr>
          <p:nvPr>
            <p:ph type="body" sz="quarter" idx="12"/>
          </p:nvPr>
        </p:nvSpPr>
        <p:spPr/>
        <p:txBody>
          <a:bodyPr/>
          <a:lstStyle/>
          <a:p>
            <a:r>
              <a:rPr lang="en-US" dirty="0"/>
              <a:t>6:14</a:t>
            </a:r>
          </a:p>
        </p:txBody>
      </p:sp>
      <p:sp>
        <p:nvSpPr>
          <p:cNvPr id="4" name="Title 3"/>
          <p:cNvSpPr>
            <a:spLocks noGrp="1"/>
          </p:cNvSpPr>
          <p:nvPr>
            <p:ph type="title"/>
          </p:nvPr>
        </p:nvSpPr>
        <p:spPr/>
        <p:txBody>
          <a:bodyPr/>
          <a:lstStyle/>
          <a:p>
            <a:r>
              <a:rPr lang="en-US" dirty="0"/>
              <a:t>David danced before Yahweh with all his might</a:t>
            </a:r>
          </a:p>
        </p:txBody>
      </p:sp>
    </p:spTree>
    <p:extLst>
      <p:ext uri="{BB962C8B-B14F-4D97-AF65-F5344CB8AC3E}">
        <p14:creationId xmlns:p14="http://schemas.microsoft.com/office/powerpoint/2010/main" val="34315103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11151" t="20191" r="11150" b="33167"/>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Young man singing and playing the kithara, depicted on a terracotta amphora, circa 490 BC</a:t>
            </a:r>
          </a:p>
        </p:txBody>
      </p:sp>
      <p:sp>
        <p:nvSpPr>
          <p:cNvPr id="3" name="Text Placeholder 2"/>
          <p:cNvSpPr>
            <a:spLocks noGrp="1"/>
          </p:cNvSpPr>
          <p:nvPr>
            <p:ph type="body" sz="quarter" idx="12"/>
          </p:nvPr>
        </p:nvSpPr>
        <p:spPr/>
        <p:txBody>
          <a:bodyPr/>
          <a:lstStyle/>
          <a:p>
            <a:r>
              <a:rPr lang="en-US" dirty="0"/>
              <a:t>6:14</a:t>
            </a:r>
          </a:p>
        </p:txBody>
      </p:sp>
      <p:sp>
        <p:nvSpPr>
          <p:cNvPr id="4" name="Title 3"/>
          <p:cNvSpPr>
            <a:spLocks noGrp="1"/>
          </p:cNvSpPr>
          <p:nvPr>
            <p:ph type="title"/>
          </p:nvPr>
        </p:nvSpPr>
        <p:spPr/>
        <p:txBody>
          <a:bodyPr/>
          <a:lstStyle/>
          <a:p>
            <a:r>
              <a:rPr lang="en-US" dirty="0"/>
              <a:t>David danced before Yahweh with all his might</a:t>
            </a:r>
          </a:p>
        </p:txBody>
      </p:sp>
    </p:spTree>
    <p:extLst>
      <p:ext uri="{BB962C8B-B14F-4D97-AF65-F5344CB8AC3E}">
        <p14:creationId xmlns:p14="http://schemas.microsoft.com/office/powerpoint/2010/main" val="185989970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 2019-pcb\Greco-Roman\Red-figured astragalos with dramatic dance, Greek, from Athens, attributed to Sotades Painter, ca 460-450 BC, tb0929197970.jpg"/>
          <p:cNvPicPr>
            <a:picLocks noChangeAspect="1" noChangeArrowheads="1"/>
          </p:cNvPicPr>
          <p:nvPr/>
        </p:nvPicPr>
        <p:blipFill rotWithShape="1">
          <a:blip r:embed="rId3">
            <a:extLst>
              <a:ext uri="{28A0092B-C50C-407E-A947-70E740481C1C}">
                <a14:useLocalDpi xmlns:a14="http://schemas.microsoft.com/office/drawing/2010/main" val="0"/>
              </a:ext>
            </a:extLst>
          </a:blip>
          <a:srcRect l="14073"/>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Red-figured </a:t>
            </a:r>
            <a:r>
              <a:rPr lang="en-US" i="1" dirty="0" err="1"/>
              <a:t>astragalos</a:t>
            </a:r>
            <a:r>
              <a:rPr lang="en-US" dirty="0"/>
              <a:t> with dancers, from Athens, circa 450 BC</a:t>
            </a:r>
          </a:p>
        </p:txBody>
      </p:sp>
      <p:sp>
        <p:nvSpPr>
          <p:cNvPr id="3" name="Text Placeholder 2"/>
          <p:cNvSpPr>
            <a:spLocks noGrp="1"/>
          </p:cNvSpPr>
          <p:nvPr>
            <p:ph type="body" sz="quarter" idx="12"/>
          </p:nvPr>
        </p:nvSpPr>
        <p:spPr/>
        <p:txBody>
          <a:bodyPr/>
          <a:lstStyle/>
          <a:p>
            <a:r>
              <a:rPr lang="en-US" dirty="0"/>
              <a:t>6:14</a:t>
            </a:r>
          </a:p>
        </p:txBody>
      </p:sp>
      <p:sp>
        <p:nvSpPr>
          <p:cNvPr id="4" name="Title 3"/>
          <p:cNvSpPr>
            <a:spLocks noGrp="1"/>
          </p:cNvSpPr>
          <p:nvPr>
            <p:ph type="title"/>
          </p:nvPr>
        </p:nvSpPr>
        <p:spPr/>
        <p:txBody>
          <a:bodyPr/>
          <a:lstStyle/>
          <a:p>
            <a:r>
              <a:rPr lang="en-US" dirty="0"/>
              <a:t>David danced before Yahweh with all his might</a:t>
            </a:r>
          </a:p>
        </p:txBody>
      </p:sp>
    </p:spTree>
    <p:extLst>
      <p:ext uri="{BB962C8B-B14F-4D97-AF65-F5344CB8AC3E}">
        <p14:creationId xmlns:p14="http://schemas.microsoft.com/office/powerpoint/2010/main" val="11834868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around each other&#10;&#10;Description automatically generated">
            <a:extLst>
              <a:ext uri="{FF2B5EF4-FFF2-40B4-BE49-F238E27FC236}">
                <a16:creationId xmlns:a16="http://schemas.microsoft.com/office/drawing/2014/main" xmlns="" id="{91127BE9-514F-4789-A9BE-361950E71E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656"/>
            <a:ext cx="9144000" cy="6437376"/>
          </a:xfrm>
          <a:prstGeom prst="rect">
            <a:avLst/>
          </a:prstGeom>
        </p:spPr>
      </p:pic>
      <p:sp>
        <p:nvSpPr>
          <p:cNvPr id="2" name="Text Placeholder 1"/>
          <p:cNvSpPr>
            <a:spLocks noGrp="1"/>
          </p:cNvSpPr>
          <p:nvPr>
            <p:ph type="body" sz="quarter" idx="10"/>
          </p:nvPr>
        </p:nvSpPr>
        <p:spPr/>
        <p:txBody>
          <a:bodyPr/>
          <a:lstStyle/>
          <a:p>
            <a:r>
              <a:rPr lang="en-US" i="1" dirty="0"/>
              <a:t>David Dancing Before the Ark</a:t>
            </a:r>
            <a:r>
              <a:rPr lang="en-US" dirty="0"/>
              <a:t>, by James Tissot, circa 1899</a:t>
            </a:r>
          </a:p>
        </p:txBody>
      </p:sp>
      <p:sp>
        <p:nvSpPr>
          <p:cNvPr id="3" name="Text Placeholder 2"/>
          <p:cNvSpPr>
            <a:spLocks noGrp="1"/>
          </p:cNvSpPr>
          <p:nvPr>
            <p:ph type="body" sz="quarter" idx="12"/>
          </p:nvPr>
        </p:nvSpPr>
        <p:spPr/>
        <p:txBody>
          <a:bodyPr/>
          <a:lstStyle/>
          <a:p>
            <a:r>
              <a:rPr lang="en-US" dirty="0"/>
              <a:t>6:14</a:t>
            </a:r>
          </a:p>
        </p:txBody>
      </p:sp>
      <p:sp>
        <p:nvSpPr>
          <p:cNvPr id="4" name="Title 3"/>
          <p:cNvSpPr>
            <a:spLocks noGrp="1"/>
          </p:cNvSpPr>
          <p:nvPr>
            <p:ph type="title"/>
          </p:nvPr>
        </p:nvSpPr>
        <p:spPr/>
        <p:txBody>
          <a:bodyPr/>
          <a:lstStyle/>
          <a:p>
            <a:r>
              <a:rPr lang="en-US" dirty="0"/>
              <a:t>David danced before Yahweh with all his might</a:t>
            </a:r>
          </a:p>
        </p:txBody>
      </p:sp>
    </p:spTree>
    <p:extLst>
      <p:ext uri="{BB962C8B-B14F-4D97-AF65-F5344CB8AC3E}">
        <p14:creationId xmlns:p14="http://schemas.microsoft.com/office/powerpoint/2010/main" val="275895076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Louvre-pcb\Egypt\Linen, from Egypt, tb0928196260.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r="10950"/>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Linen cloth with tassels, from Egypt </a:t>
            </a:r>
          </a:p>
        </p:txBody>
      </p:sp>
      <p:sp>
        <p:nvSpPr>
          <p:cNvPr id="3" name="Text Placeholder 2"/>
          <p:cNvSpPr>
            <a:spLocks noGrp="1"/>
          </p:cNvSpPr>
          <p:nvPr>
            <p:ph type="body" sz="quarter" idx="12"/>
          </p:nvPr>
        </p:nvSpPr>
        <p:spPr/>
        <p:txBody>
          <a:bodyPr/>
          <a:lstStyle/>
          <a:p>
            <a:r>
              <a:rPr lang="en-US" dirty="0"/>
              <a:t>6:14</a:t>
            </a:r>
          </a:p>
        </p:txBody>
      </p:sp>
      <p:sp>
        <p:nvSpPr>
          <p:cNvPr id="4" name="Title 3"/>
          <p:cNvSpPr>
            <a:spLocks noGrp="1"/>
          </p:cNvSpPr>
          <p:nvPr>
            <p:ph type="title"/>
          </p:nvPr>
        </p:nvSpPr>
        <p:spPr/>
        <p:txBody>
          <a:bodyPr/>
          <a:lstStyle/>
          <a:p>
            <a:r>
              <a:rPr lang="en-US" dirty="0"/>
              <a:t>David was wearing a linen ephod</a:t>
            </a:r>
          </a:p>
        </p:txBody>
      </p:sp>
    </p:spTree>
    <p:extLst>
      <p:ext uri="{BB962C8B-B14F-4D97-AF65-F5344CB8AC3E}">
        <p14:creationId xmlns:p14="http://schemas.microsoft.com/office/powerpoint/2010/main" val="9011294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Man cleaning a sheep during the Samaritan Passover</a:t>
            </a:r>
          </a:p>
        </p:txBody>
      </p:sp>
      <p:sp>
        <p:nvSpPr>
          <p:cNvPr id="3" name="Text Placeholder 2"/>
          <p:cNvSpPr>
            <a:spLocks noGrp="1"/>
          </p:cNvSpPr>
          <p:nvPr>
            <p:ph type="body" sz="quarter" idx="12"/>
          </p:nvPr>
        </p:nvSpPr>
        <p:spPr/>
        <p:txBody>
          <a:bodyPr/>
          <a:lstStyle/>
          <a:p>
            <a:r>
              <a:rPr lang="en-US" dirty="0"/>
              <a:t>6:14</a:t>
            </a:r>
          </a:p>
        </p:txBody>
      </p:sp>
      <p:sp>
        <p:nvSpPr>
          <p:cNvPr id="4" name="Title 3"/>
          <p:cNvSpPr>
            <a:spLocks noGrp="1"/>
          </p:cNvSpPr>
          <p:nvPr>
            <p:ph type="title"/>
          </p:nvPr>
        </p:nvSpPr>
        <p:spPr/>
        <p:txBody>
          <a:bodyPr/>
          <a:lstStyle/>
          <a:p>
            <a:r>
              <a:rPr lang="en-US" dirty="0"/>
              <a:t>David was wearing a linen ephod</a:t>
            </a:r>
          </a:p>
        </p:txBody>
      </p:sp>
      <p:pic>
        <p:nvPicPr>
          <p:cNvPr id="5" name="Picture 2" descr="C:\PLBL\17 Cultural Images of the Holy Land\Samaritan Passover\Samaritan Passover, man cleaning sheep, tb04300715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68158"/>
            <a:ext cx="9144000" cy="6121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3264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Samaritan boys wearing white for the Samaritan Passover</a:t>
            </a:r>
          </a:p>
        </p:txBody>
      </p:sp>
      <p:sp>
        <p:nvSpPr>
          <p:cNvPr id="3" name="Text Placeholder 2"/>
          <p:cNvSpPr>
            <a:spLocks noGrp="1"/>
          </p:cNvSpPr>
          <p:nvPr>
            <p:ph type="body" sz="quarter" idx="12"/>
          </p:nvPr>
        </p:nvSpPr>
        <p:spPr/>
        <p:txBody>
          <a:bodyPr/>
          <a:lstStyle/>
          <a:p>
            <a:r>
              <a:rPr lang="en-US" dirty="0"/>
              <a:t>6:14</a:t>
            </a:r>
          </a:p>
        </p:txBody>
      </p:sp>
      <p:sp>
        <p:nvSpPr>
          <p:cNvPr id="4" name="Title 3"/>
          <p:cNvSpPr>
            <a:spLocks noGrp="1"/>
          </p:cNvSpPr>
          <p:nvPr>
            <p:ph type="title"/>
          </p:nvPr>
        </p:nvSpPr>
        <p:spPr/>
        <p:txBody>
          <a:bodyPr/>
          <a:lstStyle/>
          <a:p>
            <a:r>
              <a:rPr lang="en-US" dirty="0"/>
              <a:t>David was wearing a linen ephod</a:t>
            </a:r>
          </a:p>
        </p:txBody>
      </p:sp>
      <p:pic>
        <p:nvPicPr>
          <p:cNvPr id="6" name="Picture 2" descr="C:\PLBL\17 Cultural Images of the Holy Land\Samaritan Passover\Samaritan boys putting wood on fire, tb0411065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88451"/>
            <a:ext cx="9144741" cy="6081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3430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ome of the Rock, crowds during Holy Week, mat00892.jpg"/>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b="20135"/>
          <a:stretch/>
        </p:blipFill>
        <p:spPr>
          <a:xfrm>
            <a:off x="0" y="190499"/>
            <a:ext cx="9144000" cy="6667501"/>
          </a:xfrm>
          <a:prstGeom prst="rect">
            <a:avLst/>
          </a:prstGeom>
        </p:spPr>
      </p:pic>
      <p:sp>
        <p:nvSpPr>
          <p:cNvPr id="2" name="Text Placeholder 1"/>
          <p:cNvSpPr>
            <a:spLocks noGrp="1"/>
          </p:cNvSpPr>
          <p:nvPr>
            <p:ph type="body" sz="quarter" idx="10"/>
          </p:nvPr>
        </p:nvSpPr>
        <p:spPr/>
        <p:txBody>
          <a:bodyPr/>
          <a:lstStyle/>
          <a:p>
            <a:r>
              <a:rPr lang="en-US" dirty="0"/>
              <a:t>Crowds on the Temple Mount during Holy Week</a:t>
            </a:r>
          </a:p>
        </p:txBody>
      </p:sp>
      <p:sp>
        <p:nvSpPr>
          <p:cNvPr id="3" name="Text Placeholder 2"/>
          <p:cNvSpPr>
            <a:spLocks noGrp="1"/>
          </p:cNvSpPr>
          <p:nvPr>
            <p:ph type="body" sz="quarter" idx="12"/>
          </p:nvPr>
        </p:nvSpPr>
        <p:spPr/>
        <p:txBody>
          <a:bodyPr/>
          <a:lstStyle/>
          <a:p>
            <a:r>
              <a:rPr lang="en-US" dirty="0"/>
              <a:t>6:15</a:t>
            </a:r>
          </a:p>
        </p:txBody>
      </p:sp>
      <p:sp>
        <p:nvSpPr>
          <p:cNvPr id="4" name="Title 3"/>
          <p:cNvSpPr>
            <a:spLocks noGrp="1"/>
          </p:cNvSpPr>
          <p:nvPr>
            <p:ph type="title"/>
          </p:nvPr>
        </p:nvSpPr>
        <p:spPr/>
        <p:txBody>
          <a:bodyPr/>
          <a:lstStyle/>
          <a:p>
            <a:r>
              <a:rPr lang="en-US" dirty="0"/>
              <a:t>David and all the house of Israel brought up the ark of Yahweh with shouting</a:t>
            </a:r>
          </a:p>
        </p:txBody>
      </p:sp>
    </p:spTree>
    <p:extLst>
      <p:ext uri="{BB962C8B-B14F-4D97-AF65-F5344CB8AC3E}">
        <p14:creationId xmlns:p14="http://schemas.microsoft.com/office/powerpoint/2010/main" val="3970180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Kiriath-jearim, modern </a:t>
            </a:r>
            <a:r>
              <a:rPr lang="en-US" dirty="0" err="1"/>
              <a:t>Deir</a:t>
            </a:r>
            <a:r>
              <a:rPr lang="en-US" dirty="0"/>
              <a:t> el-’Azar (aerial view from the east)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
        <p:nvSpPr>
          <p:cNvPr id="7" name="Line 5"/>
          <p:cNvSpPr>
            <a:spLocks noChangeShapeType="1"/>
          </p:cNvSpPr>
          <p:nvPr/>
        </p:nvSpPr>
        <p:spPr bwMode="auto">
          <a:xfrm flipH="1">
            <a:off x="5257800" y="3048000"/>
            <a:ext cx="838200" cy="27733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8" name="Text Box 6"/>
          <p:cNvSpPr txBox="1">
            <a:spLocks noChangeArrowheads="1"/>
          </p:cNvSpPr>
          <p:nvPr/>
        </p:nvSpPr>
        <p:spPr bwMode="auto">
          <a:xfrm>
            <a:off x="6096000" y="2786558"/>
            <a:ext cx="1613840"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Kiriath-jearim</a:t>
            </a:r>
          </a:p>
        </p:txBody>
      </p:sp>
      <p:sp>
        <p:nvSpPr>
          <p:cNvPr id="9" name="Text Box 6"/>
          <p:cNvSpPr txBox="1">
            <a:spLocks noChangeArrowheads="1"/>
          </p:cNvSpPr>
          <p:nvPr/>
        </p:nvSpPr>
        <p:spPr bwMode="auto">
          <a:xfrm>
            <a:off x="152400" y="5791200"/>
            <a:ext cx="2949077" cy="400110"/>
          </a:xfrm>
          <a:prstGeom prst="rect">
            <a:avLst/>
          </a:prstGeom>
          <a:noFill/>
          <a:ln w="9525">
            <a:noFill/>
            <a:miter lim="800000"/>
            <a:headEnd/>
            <a:tailEnd/>
          </a:ln>
        </p:spPr>
        <p:txBody>
          <a:bodyPr wrap="none">
            <a:spAutoFit/>
          </a:bodyPr>
          <a:lstStyle/>
          <a:p>
            <a:pPr algn="ctr">
              <a:defRPr/>
            </a:pPr>
            <a:r>
              <a:rPr lang="en-US" sz="2000">
                <a:solidFill>
                  <a:prstClr val="white"/>
                </a:solidFill>
                <a:effectLst>
                  <a:glow rad="76200">
                    <a:prstClr val="black">
                      <a:alpha val="60000"/>
                    </a:prstClr>
                  </a:glow>
                </a:effectLst>
                <a:cs typeface="Calibri" pitchFamily="34" charset="0"/>
              </a:rPr>
              <a:t>Abu Ghosh/Kuryet el-Enab</a:t>
            </a:r>
            <a:endParaRPr lang="en-US" sz="2000" dirty="0">
              <a:solidFill>
                <a:prstClr val="white"/>
              </a:solidFill>
              <a:effectLst>
                <a:glow rad="76200">
                  <a:prstClr val="black">
                    <a:alpha val="60000"/>
                  </a:prstClr>
                </a:glow>
              </a:effectLst>
              <a:cs typeface="Calibri" pitchFamily="34" charset="0"/>
            </a:endParaRPr>
          </a:p>
        </p:txBody>
      </p:sp>
      <p:sp>
        <p:nvSpPr>
          <p:cNvPr id="10" name="Text Box 6"/>
          <p:cNvSpPr txBox="1">
            <a:spLocks noChangeArrowheads="1"/>
          </p:cNvSpPr>
          <p:nvPr/>
        </p:nvSpPr>
        <p:spPr bwMode="auto">
          <a:xfrm>
            <a:off x="4876800" y="1562817"/>
            <a:ext cx="1878399" cy="400110"/>
          </a:xfrm>
          <a:prstGeom prst="rect">
            <a:avLst/>
          </a:prstGeom>
          <a:noFill/>
          <a:ln w="9525">
            <a:noFill/>
            <a:miter lim="800000"/>
            <a:headEnd/>
            <a:tailEnd/>
          </a:ln>
        </p:spPr>
        <p:txBody>
          <a:bodyPr wrap="none">
            <a:spAutoFit/>
          </a:bodyPr>
          <a:lstStyle/>
          <a:p>
            <a:pPr algn="ctr">
              <a:defRPr/>
            </a:pPr>
            <a:r>
              <a:rPr lang="en-US" sz="2000" dirty="0" err="1">
                <a:solidFill>
                  <a:prstClr val="white"/>
                </a:solidFill>
                <a:effectLst>
                  <a:glow rad="76200">
                    <a:prstClr val="black">
                      <a:alpha val="60000"/>
                    </a:prstClr>
                  </a:glow>
                </a:effectLst>
                <a:cs typeface="Calibri" pitchFamily="34" charset="0"/>
              </a:rPr>
              <a:t>Yad</a:t>
            </a:r>
            <a:r>
              <a:rPr lang="en-US" sz="2000" dirty="0">
                <a:solidFill>
                  <a:prstClr val="white"/>
                </a:solidFill>
                <a:effectLst>
                  <a:glow rad="76200">
                    <a:prstClr val="black">
                      <a:alpha val="60000"/>
                    </a:prstClr>
                  </a:glow>
                </a:effectLst>
                <a:cs typeface="Calibri" pitchFamily="34" charset="0"/>
              </a:rPr>
              <a:t> </a:t>
            </a:r>
            <a:r>
              <a:rPr lang="en-US" sz="2000" dirty="0" err="1">
                <a:solidFill>
                  <a:prstClr val="white"/>
                </a:solidFill>
                <a:effectLst>
                  <a:glow rad="76200">
                    <a:prstClr val="black">
                      <a:alpha val="60000"/>
                    </a:prstClr>
                  </a:glow>
                </a:effectLst>
                <a:cs typeface="Calibri" pitchFamily="34" charset="0"/>
              </a:rPr>
              <a:t>HaShmonah</a:t>
            </a:r>
            <a:endParaRPr lang="en-US" sz="2000" dirty="0">
              <a:solidFill>
                <a:prstClr val="white"/>
              </a:solidFill>
              <a:effectLst>
                <a:glow rad="76200">
                  <a:prstClr val="black">
                    <a:alpha val="60000"/>
                  </a:prstClr>
                </a:glow>
              </a:effectLst>
              <a:cs typeface="Calibri" pitchFamily="34" charset="0"/>
            </a:endParaRPr>
          </a:p>
        </p:txBody>
      </p:sp>
      <p:sp>
        <p:nvSpPr>
          <p:cNvPr id="11" name="Line 5"/>
          <p:cNvSpPr>
            <a:spLocks noChangeShapeType="1"/>
          </p:cNvSpPr>
          <p:nvPr/>
        </p:nvSpPr>
        <p:spPr bwMode="auto">
          <a:xfrm>
            <a:off x="5638800" y="1962927"/>
            <a:ext cx="12700" cy="2481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12" name="Line 5"/>
          <p:cNvSpPr>
            <a:spLocks noChangeShapeType="1"/>
          </p:cNvSpPr>
          <p:nvPr/>
        </p:nvSpPr>
        <p:spPr bwMode="auto">
          <a:xfrm>
            <a:off x="1447800" y="2786559"/>
            <a:ext cx="914400" cy="477392"/>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13" name="Text Box 6"/>
          <p:cNvSpPr txBox="1">
            <a:spLocks noChangeArrowheads="1"/>
          </p:cNvSpPr>
          <p:nvPr/>
        </p:nvSpPr>
        <p:spPr bwMode="auto">
          <a:xfrm>
            <a:off x="27237" y="2343090"/>
            <a:ext cx="3020763" cy="400110"/>
          </a:xfrm>
          <a:prstGeom prst="rect">
            <a:avLst/>
          </a:prstGeom>
          <a:noFill/>
          <a:ln w="9525">
            <a:noFill/>
            <a:miter lim="800000"/>
            <a:headEnd/>
            <a:tailEnd/>
          </a:ln>
        </p:spPr>
        <p:txBody>
          <a:bodyPr wrap="none">
            <a:spAutoFit/>
          </a:bodyPr>
          <a:lstStyle/>
          <a:p>
            <a:pPr algn="ctr">
              <a:defRPr/>
            </a:pPr>
            <a:r>
              <a:rPr lang="en-US" sz="2000">
                <a:solidFill>
                  <a:prstClr val="white"/>
                </a:solidFill>
                <a:effectLst>
                  <a:glow rad="76200">
                    <a:prstClr val="black">
                      <a:alpha val="60000"/>
                    </a:prstClr>
                  </a:glow>
                </a:effectLst>
                <a:cs typeface="Calibri" pitchFamily="34" charset="0"/>
              </a:rPr>
              <a:t>Kiriath-jearim Ridge Route</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235018611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iest blowing shofar, tb052201370-002.jpg"/>
          <p:cNvPicPr>
            <a:picLocks noChangeAspect="1"/>
          </p:cNvPicPr>
          <p:nvPr/>
        </p:nvPicPr>
        <p:blipFill rotWithShape="1">
          <a:blip r:embed="rId3">
            <a:extLst>
              <a:ext uri="{28A0092B-C50C-407E-A947-70E740481C1C}">
                <a14:useLocalDpi xmlns:a14="http://schemas.microsoft.com/office/drawing/2010/main" val="0"/>
              </a:ext>
            </a:extLst>
          </a:blip>
          <a:srcRect t="3333"/>
          <a:stretch/>
        </p:blipFill>
        <p:spPr>
          <a:xfrm>
            <a:off x="0" y="0"/>
            <a:ext cx="9144000" cy="6629400"/>
          </a:xfrm>
          <a:prstGeom prst="rect">
            <a:avLst/>
          </a:prstGeom>
        </p:spPr>
      </p:pic>
      <p:sp>
        <p:nvSpPr>
          <p:cNvPr id="2" name="Text Placeholder 1"/>
          <p:cNvSpPr>
            <a:spLocks noGrp="1"/>
          </p:cNvSpPr>
          <p:nvPr>
            <p:ph type="body" sz="quarter" idx="10"/>
          </p:nvPr>
        </p:nvSpPr>
        <p:spPr/>
        <p:txBody>
          <a:bodyPr/>
          <a:lstStyle/>
          <a:p>
            <a:r>
              <a:rPr lang="en-US" dirty="0"/>
              <a:t>Priest blowing a shofar</a:t>
            </a:r>
          </a:p>
        </p:txBody>
      </p:sp>
      <p:sp>
        <p:nvSpPr>
          <p:cNvPr id="3" name="Text Placeholder 2"/>
          <p:cNvSpPr>
            <a:spLocks noGrp="1"/>
          </p:cNvSpPr>
          <p:nvPr>
            <p:ph type="body" sz="quarter" idx="12"/>
          </p:nvPr>
        </p:nvSpPr>
        <p:spPr/>
        <p:txBody>
          <a:bodyPr/>
          <a:lstStyle/>
          <a:p>
            <a:r>
              <a:rPr lang="en-US" dirty="0"/>
              <a:t>6:15</a:t>
            </a:r>
          </a:p>
        </p:txBody>
      </p:sp>
      <p:sp>
        <p:nvSpPr>
          <p:cNvPr id="4" name="Title 3"/>
          <p:cNvSpPr>
            <a:spLocks noGrp="1"/>
          </p:cNvSpPr>
          <p:nvPr>
            <p:ph type="title"/>
          </p:nvPr>
        </p:nvSpPr>
        <p:spPr/>
        <p:txBody>
          <a:bodyPr/>
          <a:lstStyle/>
          <a:p>
            <a:r>
              <a:rPr lang="en-US" dirty="0"/>
              <a:t>David and all the house of Israel brought up the ark of Yahweh with . . . the sound of the trumpet</a:t>
            </a:r>
          </a:p>
        </p:txBody>
      </p:sp>
    </p:spTree>
    <p:extLst>
      <p:ext uri="{BB962C8B-B14F-4D97-AF65-F5344CB8AC3E}">
        <p14:creationId xmlns:p14="http://schemas.microsoft.com/office/powerpoint/2010/main" val="388072151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Manuscript guide for a </a:t>
            </a:r>
            <a:r>
              <a:rPr lang="en-US" i="1" dirty="0" err="1"/>
              <a:t>tokea</a:t>
            </a:r>
            <a:r>
              <a:rPr lang="en-US" dirty="0"/>
              <a:t> (a man who plays the shofar), from Rome, 1841–1842</a:t>
            </a:r>
          </a:p>
        </p:txBody>
      </p:sp>
      <p:sp>
        <p:nvSpPr>
          <p:cNvPr id="3" name="Text Placeholder 2"/>
          <p:cNvSpPr>
            <a:spLocks noGrp="1"/>
          </p:cNvSpPr>
          <p:nvPr>
            <p:ph type="body" sz="quarter" idx="12"/>
          </p:nvPr>
        </p:nvSpPr>
        <p:spPr/>
        <p:txBody>
          <a:bodyPr/>
          <a:lstStyle/>
          <a:p>
            <a:r>
              <a:rPr lang="en-US" dirty="0"/>
              <a:t>6:15</a:t>
            </a:r>
          </a:p>
        </p:txBody>
      </p:sp>
      <p:sp>
        <p:nvSpPr>
          <p:cNvPr id="4" name="Title 3"/>
          <p:cNvSpPr>
            <a:spLocks noGrp="1"/>
          </p:cNvSpPr>
          <p:nvPr>
            <p:ph type="title"/>
          </p:nvPr>
        </p:nvSpPr>
        <p:spPr/>
        <p:txBody>
          <a:bodyPr/>
          <a:lstStyle/>
          <a:p>
            <a:r>
              <a:rPr lang="en-US" dirty="0"/>
              <a:t>David and all the house of Israel brought up the ark of Yahweh with . . . the sound of the trumpet</a:t>
            </a:r>
          </a:p>
        </p:txBody>
      </p:sp>
      <p:pic>
        <p:nvPicPr>
          <p:cNvPr id="7" name="Picture 6">
            <a:extLst>
              <a:ext uri="{FF2B5EF4-FFF2-40B4-BE49-F238E27FC236}">
                <a16:creationId xmlns:a16="http://schemas.microsoft.com/office/drawing/2014/main" xmlns="" id="{A6DEB501-2F1C-4DD0-BA51-BA15249355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34440"/>
            <a:ext cx="9144000" cy="4389120"/>
          </a:xfrm>
          <a:prstGeom prst="rect">
            <a:avLst/>
          </a:prstGeom>
        </p:spPr>
      </p:pic>
    </p:spTree>
    <p:extLst>
      <p:ext uri="{BB962C8B-B14F-4D97-AF65-F5344CB8AC3E}">
        <p14:creationId xmlns:p14="http://schemas.microsoft.com/office/powerpoint/2010/main" val="174940338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Yemenite Jew blowing shofar, Sabbath horn, mat03283.jpg"/>
          <p:cNvPicPr>
            <a:picLocks noChangeAspect="1"/>
          </p:cNvPicPr>
          <p:nvPr/>
        </p:nvPicPr>
        <p:blipFill rotWithShape="1">
          <a:blip r:embed="rId3">
            <a:extLst>
              <a:ext uri="{28A0092B-C50C-407E-A947-70E740481C1C}">
                <a14:useLocalDpi xmlns:a14="http://schemas.microsoft.com/office/drawing/2010/main" val="0"/>
              </a:ext>
            </a:extLst>
          </a:blip>
          <a:srcRect t="11594" b="21450"/>
          <a:stretch/>
        </p:blipFill>
        <p:spPr>
          <a:xfrm>
            <a:off x="1531576" y="369332"/>
            <a:ext cx="6080848" cy="6150340"/>
          </a:xfrm>
          <a:prstGeom prst="rect">
            <a:avLst/>
          </a:prstGeom>
        </p:spPr>
      </p:pic>
      <p:sp>
        <p:nvSpPr>
          <p:cNvPr id="2" name="Text Placeholder 1"/>
          <p:cNvSpPr>
            <a:spLocks noGrp="1"/>
          </p:cNvSpPr>
          <p:nvPr>
            <p:ph type="body" sz="quarter" idx="10"/>
          </p:nvPr>
        </p:nvSpPr>
        <p:spPr/>
        <p:txBody>
          <a:bodyPr/>
          <a:lstStyle/>
          <a:p>
            <a:r>
              <a:rPr lang="en-US" dirty="0"/>
              <a:t>Yemenite Jewish man blowing a shofar</a:t>
            </a:r>
          </a:p>
        </p:txBody>
      </p:sp>
      <p:sp>
        <p:nvSpPr>
          <p:cNvPr id="3" name="Text Placeholder 2"/>
          <p:cNvSpPr>
            <a:spLocks noGrp="1"/>
          </p:cNvSpPr>
          <p:nvPr>
            <p:ph type="body" sz="quarter" idx="12"/>
          </p:nvPr>
        </p:nvSpPr>
        <p:spPr/>
        <p:txBody>
          <a:bodyPr/>
          <a:lstStyle/>
          <a:p>
            <a:r>
              <a:rPr lang="en-US" dirty="0"/>
              <a:t>6:15</a:t>
            </a:r>
          </a:p>
        </p:txBody>
      </p:sp>
      <p:sp>
        <p:nvSpPr>
          <p:cNvPr id="4" name="Title 3"/>
          <p:cNvSpPr>
            <a:spLocks noGrp="1"/>
          </p:cNvSpPr>
          <p:nvPr>
            <p:ph type="title"/>
          </p:nvPr>
        </p:nvSpPr>
        <p:spPr/>
        <p:txBody>
          <a:bodyPr/>
          <a:lstStyle/>
          <a:p>
            <a:r>
              <a:rPr lang="en-US" dirty="0"/>
              <a:t>David and all the house of Israel brought up the ark of Yahweh with . . . the sound of the trumpet</a:t>
            </a:r>
          </a:p>
        </p:txBody>
      </p:sp>
    </p:spTree>
    <p:extLst>
      <p:ext uri="{BB962C8B-B14F-4D97-AF65-F5344CB8AC3E}">
        <p14:creationId xmlns:p14="http://schemas.microsoft.com/office/powerpoint/2010/main" val="303161510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FFDAC286-2A1F-484E-8C8F-2D4C8465D0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Orthostat with tribute bearers carrying vessel on pole, from Arslan Tash, 800–750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As the ark of Yahweh came into the city of David</a:t>
            </a:r>
          </a:p>
        </p:txBody>
      </p:sp>
    </p:spTree>
    <p:extLst>
      <p:ext uri="{BB962C8B-B14F-4D97-AF65-F5344CB8AC3E}">
        <p14:creationId xmlns:p14="http://schemas.microsoft.com/office/powerpoint/2010/main" val="133521711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8433uJerusalem from south Kidron Valley, mat08433"/>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588" y="4763"/>
            <a:ext cx="9140825"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and the City of David (from the south)</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As the ark of Yahweh came into the city of David</a:t>
            </a:r>
          </a:p>
        </p:txBody>
      </p:sp>
    </p:spTree>
    <p:extLst>
      <p:ext uri="{BB962C8B-B14F-4D97-AF65-F5344CB8AC3E}">
        <p14:creationId xmlns:p14="http://schemas.microsoft.com/office/powerpoint/2010/main" val="316761777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8433uJerusalem from south Kidron Valley, mat08433"/>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588" y="4763"/>
            <a:ext cx="9140825"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and the City of David (from the south)</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As the ark of Yahweh came into the city of David</a:t>
            </a:r>
          </a:p>
        </p:txBody>
      </p:sp>
      <p:sp>
        <p:nvSpPr>
          <p:cNvPr id="8" name="Text Box 11"/>
          <p:cNvSpPr txBox="1">
            <a:spLocks noChangeArrowheads="1"/>
          </p:cNvSpPr>
          <p:nvPr/>
        </p:nvSpPr>
        <p:spPr bwMode="auto">
          <a:xfrm>
            <a:off x="358140" y="3076545"/>
            <a:ext cx="1737360"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Hinnom Valley</a:t>
            </a:r>
          </a:p>
        </p:txBody>
      </p:sp>
      <p:sp>
        <p:nvSpPr>
          <p:cNvPr id="9" name="Line 9"/>
          <p:cNvSpPr>
            <a:spLocks noChangeShapeType="1"/>
          </p:cNvSpPr>
          <p:nvPr/>
        </p:nvSpPr>
        <p:spPr bwMode="auto">
          <a:xfrm flipH="1">
            <a:off x="1226820" y="3474720"/>
            <a:ext cx="0" cy="35814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0" name="Text Box 11"/>
          <p:cNvSpPr txBox="1">
            <a:spLocks noChangeArrowheads="1"/>
          </p:cNvSpPr>
          <p:nvPr/>
        </p:nvSpPr>
        <p:spPr bwMode="auto">
          <a:xfrm>
            <a:off x="4229100" y="2759213"/>
            <a:ext cx="1143000" cy="707886"/>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City of David</a:t>
            </a:r>
          </a:p>
        </p:txBody>
      </p:sp>
      <p:sp>
        <p:nvSpPr>
          <p:cNvPr id="11" name="Text Box 11"/>
          <p:cNvSpPr txBox="1">
            <a:spLocks noChangeArrowheads="1"/>
          </p:cNvSpPr>
          <p:nvPr/>
        </p:nvSpPr>
        <p:spPr bwMode="auto">
          <a:xfrm>
            <a:off x="6553200" y="3352800"/>
            <a:ext cx="2471032"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Kidron Valley</a:t>
            </a:r>
          </a:p>
        </p:txBody>
      </p:sp>
      <p:sp>
        <p:nvSpPr>
          <p:cNvPr id="12" name="Line 9"/>
          <p:cNvSpPr>
            <a:spLocks noChangeShapeType="1"/>
          </p:cNvSpPr>
          <p:nvPr/>
        </p:nvSpPr>
        <p:spPr bwMode="auto">
          <a:xfrm>
            <a:off x="7772400" y="3733800"/>
            <a:ext cx="76200" cy="13716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3" name="Line 9"/>
          <p:cNvSpPr>
            <a:spLocks noChangeShapeType="1"/>
          </p:cNvSpPr>
          <p:nvPr/>
        </p:nvSpPr>
        <p:spPr bwMode="auto">
          <a:xfrm flipH="1" flipV="1">
            <a:off x="6400800" y="3352800"/>
            <a:ext cx="609600" cy="1524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4" name="Text Box 11"/>
          <p:cNvSpPr txBox="1">
            <a:spLocks noChangeArrowheads="1"/>
          </p:cNvSpPr>
          <p:nvPr/>
        </p:nvSpPr>
        <p:spPr bwMode="auto">
          <a:xfrm>
            <a:off x="5257800" y="2514600"/>
            <a:ext cx="2471032"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Gihon spring</a:t>
            </a:r>
          </a:p>
        </p:txBody>
      </p:sp>
      <p:sp>
        <p:nvSpPr>
          <p:cNvPr id="15" name="Line 9"/>
          <p:cNvSpPr>
            <a:spLocks noChangeShapeType="1"/>
          </p:cNvSpPr>
          <p:nvPr/>
        </p:nvSpPr>
        <p:spPr bwMode="auto">
          <a:xfrm flipH="1">
            <a:off x="5867400" y="2895600"/>
            <a:ext cx="152400" cy="5334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6" name="Freeform 5"/>
          <p:cNvSpPr/>
          <p:nvPr/>
        </p:nvSpPr>
        <p:spPr>
          <a:xfrm>
            <a:off x="3708020" y="2633360"/>
            <a:ext cx="2045079" cy="1330378"/>
          </a:xfrm>
          <a:custGeom>
            <a:avLst/>
            <a:gdLst>
              <a:gd name="connsiteX0" fmla="*/ 1955800 w 2000250"/>
              <a:gd name="connsiteY0" fmla="*/ 38100 h 1270000"/>
              <a:gd name="connsiteX1" fmla="*/ 660400 w 2000250"/>
              <a:gd name="connsiteY1" fmla="*/ 0 h 1270000"/>
              <a:gd name="connsiteX2" fmla="*/ 0 w 2000250"/>
              <a:gd name="connsiteY2" fmla="*/ 387350 h 1270000"/>
              <a:gd name="connsiteX3" fmla="*/ 590550 w 2000250"/>
              <a:gd name="connsiteY3" fmla="*/ 1009650 h 1270000"/>
              <a:gd name="connsiteX4" fmla="*/ 2000250 w 2000250"/>
              <a:gd name="connsiteY4" fmla="*/ 1270000 h 1270000"/>
              <a:gd name="connsiteX5" fmla="*/ 1797050 w 2000250"/>
              <a:gd name="connsiteY5" fmla="*/ 711200 h 1270000"/>
              <a:gd name="connsiteX6" fmla="*/ 1720850 w 2000250"/>
              <a:gd name="connsiteY6" fmla="*/ 323850 h 1270000"/>
              <a:gd name="connsiteX7" fmla="*/ 1955800 w 2000250"/>
              <a:gd name="connsiteY7" fmla="*/ 38100 h 1270000"/>
              <a:gd name="connsiteX0" fmla="*/ 1956164 w 2000614"/>
              <a:gd name="connsiteY0" fmla="*/ 38100 h 1270000"/>
              <a:gd name="connsiteX1" fmla="*/ 660764 w 2000614"/>
              <a:gd name="connsiteY1" fmla="*/ 0 h 1270000"/>
              <a:gd name="connsiteX2" fmla="*/ 364 w 2000614"/>
              <a:gd name="connsiteY2" fmla="*/ 387350 h 1270000"/>
              <a:gd name="connsiteX3" fmla="*/ 590914 w 2000614"/>
              <a:gd name="connsiteY3" fmla="*/ 1009650 h 1270000"/>
              <a:gd name="connsiteX4" fmla="*/ 2000614 w 2000614"/>
              <a:gd name="connsiteY4" fmla="*/ 1270000 h 1270000"/>
              <a:gd name="connsiteX5" fmla="*/ 1797414 w 2000614"/>
              <a:gd name="connsiteY5" fmla="*/ 711200 h 1270000"/>
              <a:gd name="connsiteX6" fmla="*/ 1721214 w 2000614"/>
              <a:gd name="connsiteY6" fmla="*/ 323850 h 1270000"/>
              <a:gd name="connsiteX7" fmla="*/ 1956164 w 2000614"/>
              <a:gd name="connsiteY7" fmla="*/ 38100 h 1270000"/>
              <a:gd name="connsiteX0" fmla="*/ 1956164 w 2062512"/>
              <a:gd name="connsiteY0" fmla="*/ 38100 h 1272277"/>
              <a:gd name="connsiteX1" fmla="*/ 660764 w 2062512"/>
              <a:gd name="connsiteY1" fmla="*/ 0 h 1272277"/>
              <a:gd name="connsiteX2" fmla="*/ 364 w 2062512"/>
              <a:gd name="connsiteY2" fmla="*/ 387350 h 1272277"/>
              <a:gd name="connsiteX3" fmla="*/ 590914 w 2062512"/>
              <a:gd name="connsiteY3" fmla="*/ 1009650 h 1272277"/>
              <a:gd name="connsiteX4" fmla="*/ 2000614 w 2062512"/>
              <a:gd name="connsiteY4" fmla="*/ 1270000 h 1272277"/>
              <a:gd name="connsiteX5" fmla="*/ 1797414 w 2062512"/>
              <a:gd name="connsiteY5" fmla="*/ 711200 h 1272277"/>
              <a:gd name="connsiteX6" fmla="*/ 1721214 w 2062512"/>
              <a:gd name="connsiteY6" fmla="*/ 323850 h 1272277"/>
              <a:gd name="connsiteX7" fmla="*/ 1956164 w 2062512"/>
              <a:gd name="connsiteY7" fmla="*/ 38100 h 1272277"/>
              <a:gd name="connsiteX0" fmla="*/ 1956164 w 2065054"/>
              <a:gd name="connsiteY0" fmla="*/ 38100 h 1291660"/>
              <a:gd name="connsiteX1" fmla="*/ 660764 w 2065054"/>
              <a:gd name="connsiteY1" fmla="*/ 0 h 1291660"/>
              <a:gd name="connsiteX2" fmla="*/ 364 w 2065054"/>
              <a:gd name="connsiteY2" fmla="*/ 387350 h 1291660"/>
              <a:gd name="connsiteX3" fmla="*/ 590914 w 2065054"/>
              <a:gd name="connsiteY3" fmla="*/ 1009650 h 1291660"/>
              <a:gd name="connsiteX4" fmla="*/ 2000614 w 2065054"/>
              <a:gd name="connsiteY4" fmla="*/ 1270000 h 1291660"/>
              <a:gd name="connsiteX5" fmla="*/ 1797414 w 2065054"/>
              <a:gd name="connsiteY5" fmla="*/ 711200 h 1291660"/>
              <a:gd name="connsiteX6" fmla="*/ 1721214 w 2065054"/>
              <a:gd name="connsiteY6" fmla="*/ 323850 h 1291660"/>
              <a:gd name="connsiteX7" fmla="*/ 1956164 w 2065054"/>
              <a:gd name="connsiteY7" fmla="*/ 38100 h 1291660"/>
              <a:gd name="connsiteX0" fmla="*/ 1956199 w 2065089"/>
              <a:gd name="connsiteY0" fmla="*/ 38100 h 1291660"/>
              <a:gd name="connsiteX1" fmla="*/ 660799 w 2065089"/>
              <a:gd name="connsiteY1" fmla="*/ 0 h 1291660"/>
              <a:gd name="connsiteX2" fmla="*/ 399 w 2065089"/>
              <a:gd name="connsiteY2" fmla="*/ 387350 h 1291660"/>
              <a:gd name="connsiteX3" fmla="*/ 590949 w 2065089"/>
              <a:gd name="connsiteY3" fmla="*/ 1009650 h 1291660"/>
              <a:gd name="connsiteX4" fmla="*/ 2000649 w 2065089"/>
              <a:gd name="connsiteY4" fmla="*/ 1270000 h 1291660"/>
              <a:gd name="connsiteX5" fmla="*/ 1797449 w 2065089"/>
              <a:gd name="connsiteY5" fmla="*/ 711200 h 1291660"/>
              <a:gd name="connsiteX6" fmla="*/ 1721249 w 2065089"/>
              <a:gd name="connsiteY6" fmla="*/ 323850 h 1291660"/>
              <a:gd name="connsiteX7" fmla="*/ 1956199 w 2065089"/>
              <a:gd name="connsiteY7" fmla="*/ 38100 h 1291660"/>
              <a:gd name="connsiteX0" fmla="*/ 1956179 w 2065069"/>
              <a:gd name="connsiteY0" fmla="*/ 38100 h 1296519"/>
              <a:gd name="connsiteX1" fmla="*/ 660779 w 2065069"/>
              <a:gd name="connsiteY1" fmla="*/ 0 h 1296519"/>
              <a:gd name="connsiteX2" fmla="*/ 379 w 2065069"/>
              <a:gd name="connsiteY2" fmla="*/ 387350 h 1296519"/>
              <a:gd name="connsiteX3" fmla="*/ 590929 w 2065069"/>
              <a:gd name="connsiteY3" fmla="*/ 1009650 h 1296519"/>
              <a:gd name="connsiteX4" fmla="*/ 2000629 w 2065069"/>
              <a:gd name="connsiteY4" fmla="*/ 1270000 h 1296519"/>
              <a:gd name="connsiteX5" fmla="*/ 1797429 w 2065069"/>
              <a:gd name="connsiteY5" fmla="*/ 711200 h 1296519"/>
              <a:gd name="connsiteX6" fmla="*/ 1721229 w 2065069"/>
              <a:gd name="connsiteY6" fmla="*/ 323850 h 1296519"/>
              <a:gd name="connsiteX7" fmla="*/ 1956179 w 2065069"/>
              <a:gd name="connsiteY7" fmla="*/ 38100 h 1296519"/>
              <a:gd name="connsiteX0" fmla="*/ 1956179 w 2045869"/>
              <a:gd name="connsiteY0" fmla="*/ 38100 h 1301876"/>
              <a:gd name="connsiteX1" fmla="*/ 660779 w 2045869"/>
              <a:gd name="connsiteY1" fmla="*/ 0 h 1301876"/>
              <a:gd name="connsiteX2" fmla="*/ 379 w 2045869"/>
              <a:gd name="connsiteY2" fmla="*/ 387350 h 1301876"/>
              <a:gd name="connsiteX3" fmla="*/ 590929 w 2045869"/>
              <a:gd name="connsiteY3" fmla="*/ 1009650 h 1301876"/>
              <a:gd name="connsiteX4" fmla="*/ 2000629 w 2045869"/>
              <a:gd name="connsiteY4" fmla="*/ 1270000 h 1301876"/>
              <a:gd name="connsiteX5" fmla="*/ 1721229 w 2045869"/>
              <a:gd name="connsiteY5" fmla="*/ 323850 h 1301876"/>
              <a:gd name="connsiteX6" fmla="*/ 1956179 w 2045869"/>
              <a:gd name="connsiteY6" fmla="*/ 38100 h 1301876"/>
              <a:gd name="connsiteX0" fmla="*/ 1956179 w 2037659"/>
              <a:gd name="connsiteY0" fmla="*/ 38100 h 1301876"/>
              <a:gd name="connsiteX1" fmla="*/ 660779 w 2037659"/>
              <a:gd name="connsiteY1" fmla="*/ 0 h 1301876"/>
              <a:gd name="connsiteX2" fmla="*/ 379 w 2037659"/>
              <a:gd name="connsiteY2" fmla="*/ 387350 h 1301876"/>
              <a:gd name="connsiteX3" fmla="*/ 590929 w 2037659"/>
              <a:gd name="connsiteY3" fmla="*/ 1009650 h 1301876"/>
              <a:gd name="connsiteX4" fmla="*/ 2000629 w 2037659"/>
              <a:gd name="connsiteY4" fmla="*/ 1270000 h 1301876"/>
              <a:gd name="connsiteX5" fmla="*/ 1721229 w 2037659"/>
              <a:gd name="connsiteY5" fmla="*/ 323850 h 1301876"/>
              <a:gd name="connsiteX6" fmla="*/ 1956179 w 2037659"/>
              <a:gd name="connsiteY6" fmla="*/ 38100 h 1301876"/>
              <a:gd name="connsiteX0" fmla="*/ 1956179 w 2035121"/>
              <a:gd name="connsiteY0" fmla="*/ 38100 h 1296736"/>
              <a:gd name="connsiteX1" fmla="*/ 660779 w 2035121"/>
              <a:gd name="connsiteY1" fmla="*/ 0 h 1296736"/>
              <a:gd name="connsiteX2" fmla="*/ 379 w 2035121"/>
              <a:gd name="connsiteY2" fmla="*/ 387350 h 1296736"/>
              <a:gd name="connsiteX3" fmla="*/ 590929 w 2035121"/>
              <a:gd name="connsiteY3" fmla="*/ 1009650 h 1296736"/>
              <a:gd name="connsiteX4" fmla="*/ 2000629 w 2035121"/>
              <a:gd name="connsiteY4" fmla="*/ 1270000 h 1296736"/>
              <a:gd name="connsiteX5" fmla="*/ 1695829 w 2035121"/>
              <a:gd name="connsiteY5" fmla="*/ 406400 h 1296736"/>
              <a:gd name="connsiteX6" fmla="*/ 1956179 w 2035121"/>
              <a:gd name="connsiteY6" fmla="*/ 38100 h 1296736"/>
              <a:gd name="connsiteX0" fmla="*/ 2045079 w 2045079"/>
              <a:gd name="connsiteY0" fmla="*/ 50800 h 1296736"/>
              <a:gd name="connsiteX1" fmla="*/ 660779 w 2045079"/>
              <a:gd name="connsiteY1" fmla="*/ 0 h 1296736"/>
              <a:gd name="connsiteX2" fmla="*/ 379 w 2045079"/>
              <a:gd name="connsiteY2" fmla="*/ 387350 h 1296736"/>
              <a:gd name="connsiteX3" fmla="*/ 590929 w 2045079"/>
              <a:gd name="connsiteY3" fmla="*/ 1009650 h 1296736"/>
              <a:gd name="connsiteX4" fmla="*/ 2000629 w 2045079"/>
              <a:gd name="connsiteY4" fmla="*/ 1270000 h 1296736"/>
              <a:gd name="connsiteX5" fmla="*/ 1695829 w 2045079"/>
              <a:gd name="connsiteY5" fmla="*/ 406400 h 1296736"/>
              <a:gd name="connsiteX6" fmla="*/ 2045079 w 2045079"/>
              <a:gd name="connsiteY6" fmla="*/ 50800 h 1296736"/>
              <a:gd name="connsiteX0" fmla="*/ 2045079 w 2045079"/>
              <a:gd name="connsiteY0" fmla="*/ 56586 h 1302522"/>
              <a:gd name="connsiteX1" fmla="*/ 660779 w 2045079"/>
              <a:gd name="connsiteY1" fmla="*/ 5786 h 1302522"/>
              <a:gd name="connsiteX2" fmla="*/ 379 w 2045079"/>
              <a:gd name="connsiteY2" fmla="*/ 393136 h 1302522"/>
              <a:gd name="connsiteX3" fmla="*/ 590929 w 2045079"/>
              <a:gd name="connsiteY3" fmla="*/ 1015436 h 1302522"/>
              <a:gd name="connsiteX4" fmla="*/ 2000629 w 2045079"/>
              <a:gd name="connsiteY4" fmla="*/ 1275786 h 1302522"/>
              <a:gd name="connsiteX5" fmla="*/ 1695829 w 2045079"/>
              <a:gd name="connsiteY5" fmla="*/ 412186 h 1302522"/>
              <a:gd name="connsiteX6" fmla="*/ 2045079 w 2045079"/>
              <a:gd name="connsiteY6" fmla="*/ 56586 h 1302522"/>
              <a:gd name="connsiteX0" fmla="*/ 2045079 w 2045079"/>
              <a:gd name="connsiteY0" fmla="*/ 84442 h 1330378"/>
              <a:gd name="connsiteX1" fmla="*/ 660779 w 2045079"/>
              <a:gd name="connsiteY1" fmla="*/ 33642 h 1330378"/>
              <a:gd name="connsiteX2" fmla="*/ 379 w 2045079"/>
              <a:gd name="connsiteY2" fmla="*/ 420992 h 1330378"/>
              <a:gd name="connsiteX3" fmla="*/ 590929 w 2045079"/>
              <a:gd name="connsiteY3" fmla="*/ 1043292 h 1330378"/>
              <a:gd name="connsiteX4" fmla="*/ 2000629 w 2045079"/>
              <a:gd name="connsiteY4" fmla="*/ 1303642 h 1330378"/>
              <a:gd name="connsiteX5" fmla="*/ 1695829 w 2045079"/>
              <a:gd name="connsiteY5" fmla="*/ 440042 h 1330378"/>
              <a:gd name="connsiteX6" fmla="*/ 2045079 w 2045079"/>
              <a:gd name="connsiteY6" fmla="*/ 84442 h 133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5079" h="1330378">
                <a:moveTo>
                  <a:pt x="2045079" y="84442"/>
                </a:moveTo>
                <a:cubicBezTo>
                  <a:pt x="1920196" y="-15041"/>
                  <a:pt x="931712" y="-19275"/>
                  <a:pt x="660779" y="33642"/>
                </a:cubicBezTo>
                <a:cubicBezTo>
                  <a:pt x="334812" y="91850"/>
                  <a:pt x="12021" y="252717"/>
                  <a:pt x="379" y="420992"/>
                </a:cubicBezTo>
                <a:cubicBezTo>
                  <a:pt x="-11263" y="589267"/>
                  <a:pt x="247252" y="922187"/>
                  <a:pt x="590929" y="1043292"/>
                </a:cubicBezTo>
                <a:cubicBezTo>
                  <a:pt x="1035429" y="1199925"/>
                  <a:pt x="1816479" y="1404184"/>
                  <a:pt x="2000629" y="1303642"/>
                </a:cubicBezTo>
                <a:cubicBezTo>
                  <a:pt x="2184779" y="1203100"/>
                  <a:pt x="1688421" y="643242"/>
                  <a:pt x="1695829" y="440042"/>
                </a:cubicBezTo>
                <a:cubicBezTo>
                  <a:pt x="1703237" y="236842"/>
                  <a:pt x="1928662" y="202975"/>
                  <a:pt x="2045079" y="84442"/>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0924004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Window balustrade</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the daughter of Saul looked out of the window</a:t>
            </a:r>
          </a:p>
        </p:txBody>
      </p:sp>
      <p:pic>
        <p:nvPicPr>
          <p:cNvPr id="5" name="Picture 4" descr="Window balustrade, tb072811141.jpg"/>
          <p:cNvPicPr>
            <a:picLocks noChangeAspect="1"/>
          </p:cNvPicPr>
          <p:nvPr/>
        </p:nvPicPr>
        <p:blipFill rotWithShape="1">
          <a:blip r:embed="rId3" cstate="print">
            <a:extLst>
              <a:ext uri="{28A0092B-C50C-407E-A947-70E740481C1C}">
                <a14:useLocalDpi xmlns:a14="http://schemas.microsoft.com/office/drawing/2010/main" val="0"/>
              </a:ext>
            </a:extLst>
          </a:blip>
          <a:srcRect b="4931"/>
          <a:stretch/>
        </p:blipFill>
        <p:spPr>
          <a:xfrm>
            <a:off x="0" y="544988"/>
            <a:ext cx="9144000" cy="5806991"/>
          </a:xfrm>
          <a:prstGeom prst="rect">
            <a:avLst/>
          </a:prstGeom>
        </p:spPr>
      </p:pic>
    </p:spTree>
    <p:extLst>
      <p:ext uri="{BB962C8B-B14F-4D97-AF65-F5344CB8AC3E}">
        <p14:creationId xmlns:p14="http://schemas.microsoft.com/office/powerpoint/2010/main" val="374995058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Window balustrade from Ramat </a:t>
            </a:r>
            <a:r>
              <a:rPr lang="en-US" dirty="0" err="1"/>
              <a:t>Rahel</a:t>
            </a:r>
            <a:r>
              <a:rPr lang="en-US" dirty="0"/>
              <a:t>, 7th century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the daughter of Saul looked out of the window</a:t>
            </a:r>
          </a:p>
        </p:txBody>
      </p:sp>
      <p:pic>
        <p:nvPicPr>
          <p:cNvPr id="6" name="Picture 5" descr="Window balustrade, limestone, from Ramat Rahel, 7th c BC, tb032014235-001.jpg"/>
          <p:cNvPicPr>
            <a:picLocks noChangeAspect="1"/>
          </p:cNvPicPr>
          <p:nvPr/>
        </p:nvPicPr>
        <p:blipFill rotWithShape="1">
          <a:blip r:embed="rId3" cstate="print">
            <a:extLst>
              <a:ext uri="{28A0092B-C50C-407E-A947-70E740481C1C}">
                <a14:useLocalDpi xmlns:a14="http://schemas.microsoft.com/office/drawing/2010/main" val="0"/>
              </a:ext>
            </a:extLst>
          </a:blip>
          <a:srcRect l="6306" r="7039" b="5810"/>
          <a:stretch/>
        </p:blipFill>
        <p:spPr>
          <a:xfrm>
            <a:off x="0" y="616227"/>
            <a:ext cx="9144000" cy="5625547"/>
          </a:xfrm>
          <a:prstGeom prst="rect">
            <a:avLst/>
          </a:prstGeom>
        </p:spPr>
      </p:pic>
    </p:spTree>
    <p:extLst>
      <p:ext uri="{BB962C8B-B14F-4D97-AF65-F5344CB8AC3E}">
        <p14:creationId xmlns:p14="http://schemas.microsoft.com/office/powerpoint/2010/main" val="109198223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building, green, table&#10;&#10;Description automatically generated">
            <a:extLst>
              <a:ext uri="{FF2B5EF4-FFF2-40B4-BE49-F238E27FC236}">
                <a16:creationId xmlns:a16="http://schemas.microsoft.com/office/drawing/2014/main" xmlns="" id="{E12E76CA-51A0-4F8E-AFB0-F7D2FC9136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
            <a:ext cx="9144000" cy="6830568"/>
          </a:xfrm>
          <a:prstGeom prst="rect">
            <a:avLst/>
          </a:prstGeom>
        </p:spPr>
      </p:pic>
      <p:sp>
        <p:nvSpPr>
          <p:cNvPr id="2" name="Text Placeholder 1"/>
          <p:cNvSpPr>
            <a:spLocks noGrp="1"/>
          </p:cNvSpPr>
          <p:nvPr>
            <p:ph type="body" sz="quarter" idx="10"/>
          </p:nvPr>
        </p:nvSpPr>
        <p:spPr/>
        <p:txBody>
          <a:bodyPr/>
          <a:lstStyle/>
          <a:p>
            <a:r>
              <a:rPr lang="en-US" dirty="0"/>
              <a:t>Ivory depiction of a woman in a window, from Nimrud, 9th–8th centuries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the daughter of Saul looked out of the window</a:t>
            </a:r>
          </a:p>
        </p:txBody>
      </p:sp>
    </p:spTree>
    <p:extLst>
      <p:ext uri="{BB962C8B-B14F-4D97-AF65-F5344CB8AC3E}">
        <p14:creationId xmlns:p14="http://schemas.microsoft.com/office/powerpoint/2010/main" val="233131058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Bible Lands Museum 2019-pcb\Ivories\Scene of woman in window, ivory, Phoenician style, mjb19042573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225"/>
            <a:ext cx="9144000" cy="68119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Ivory depiction of a woman in a window, from </a:t>
            </a:r>
            <a:r>
              <a:rPr lang="en-US" dirty="0" err="1"/>
              <a:t>Arslan</a:t>
            </a:r>
            <a:r>
              <a:rPr lang="en-US" dirty="0"/>
              <a:t> Tash, circa 8th century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the daughter of Saul looked out of the window</a:t>
            </a:r>
          </a:p>
        </p:txBody>
      </p:sp>
    </p:spTree>
    <p:extLst>
      <p:ext uri="{BB962C8B-B14F-4D97-AF65-F5344CB8AC3E}">
        <p14:creationId xmlns:p14="http://schemas.microsoft.com/office/powerpoint/2010/main" val="166451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Kiriath-jearim (aerial view from the southwest)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Tree>
    <p:extLst>
      <p:ext uri="{BB962C8B-B14F-4D97-AF65-F5344CB8AC3E}">
        <p14:creationId xmlns:p14="http://schemas.microsoft.com/office/powerpoint/2010/main" val="415366691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Louvre-pcb\Assyria\Ivory plaque with woman in window, from Arslan Tash, ca 8th c BC, tb0927194626.jpg"/>
          <p:cNvPicPr>
            <a:picLocks noChangeAspect="1" noChangeArrowheads="1"/>
          </p:cNvPicPr>
          <p:nvPr/>
        </p:nvPicPr>
        <p:blipFill rotWithShape="1">
          <a:blip r:embed="rId3">
            <a:extLst>
              <a:ext uri="{28A0092B-C50C-407E-A947-70E740481C1C}">
                <a14:useLocalDpi xmlns:a14="http://schemas.microsoft.com/office/drawing/2010/main" val="0"/>
              </a:ext>
            </a:extLst>
          </a:blip>
          <a:srcRect t="11200" b="10763"/>
          <a:stretch/>
        </p:blipFill>
        <p:spPr bwMode="auto">
          <a:xfrm>
            <a:off x="0" y="190501"/>
            <a:ext cx="9144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Ivory depiction of a woman in a window, from </a:t>
            </a:r>
            <a:r>
              <a:rPr lang="en-US" dirty="0" err="1"/>
              <a:t>Arslan</a:t>
            </a:r>
            <a:r>
              <a:rPr lang="en-US" dirty="0"/>
              <a:t> Tash, circa 8th century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the daughter of Saul looked out of the window</a:t>
            </a:r>
          </a:p>
        </p:txBody>
      </p:sp>
    </p:spTree>
    <p:extLst>
      <p:ext uri="{BB962C8B-B14F-4D97-AF65-F5344CB8AC3E}">
        <p14:creationId xmlns:p14="http://schemas.microsoft.com/office/powerpoint/2010/main" val="13315647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Louvre-pcb\Assyria\Ivory plaque with woman in window, from Arslan Tash, ca 8th c BC, tb0927194630.jpg"/>
          <p:cNvPicPr>
            <a:picLocks noChangeAspect="1" noChangeArrowheads="1"/>
          </p:cNvPicPr>
          <p:nvPr/>
        </p:nvPicPr>
        <p:blipFill rotWithShape="1">
          <a:blip r:embed="rId3">
            <a:extLst>
              <a:ext uri="{28A0092B-C50C-407E-A947-70E740481C1C}">
                <a14:useLocalDpi xmlns:a14="http://schemas.microsoft.com/office/drawing/2010/main" val="0"/>
              </a:ext>
            </a:extLst>
          </a:blip>
          <a:srcRect t="6800" b="6800"/>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Ivory depiction of a woman in a window, from </a:t>
            </a:r>
            <a:r>
              <a:rPr lang="en-US" dirty="0" err="1"/>
              <a:t>Arslan</a:t>
            </a:r>
            <a:r>
              <a:rPr lang="en-US" dirty="0"/>
              <a:t> Tash, circa 8th century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the daughter of Saul looked out of the window</a:t>
            </a:r>
          </a:p>
        </p:txBody>
      </p:sp>
    </p:spTree>
    <p:extLst>
      <p:ext uri="{BB962C8B-B14F-4D97-AF65-F5344CB8AC3E}">
        <p14:creationId xmlns:p14="http://schemas.microsoft.com/office/powerpoint/2010/main" val="329249978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itual dance from Kamilari, tb041504173.jpg"/>
          <p:cNvPicPr>
            <a:picLocks noChangeAspect="1"/>
          </p:cNvPicPr>
          <p:nvPr/>
        </p:nvPicPr>
        <p:blipFill rotWithShape="1">
          <a:blip r:embed="rId3" cstate="print">
            <a:extLst>
              <a:ext uri="{28A0092B-C50C-407E-A947-70E740481C1C}">
                <a14:useLocalDpi xmlns:a14="http://schemas.microsoft.com/office/drawing/2010/main" val="0"/>
              </a:ext>
            </a:extLst>
          </a:blip>
          <a:srcRect b="6104"/>
          <a:stretch/>
        </p:blipFill>
        <p:spPr>
          <a:xfrm>
            <a:off x="1372460" y="1"/>
            <a:ext cx="6399080" cy="6516790"/>
          </a:xfrm>
          <a:prstGeom prst="rect">
            <a:avLst/>
          </a:prstGeom>
        </p:spPr>
      </p:pic>
      <p:sp>
        <p:nvSpPr>
          <p:cNvPr id="2" name="Text Placeholder 1"/>
          <p:cNvSpPr>
            <a:spLocks noGrp="1"/>
          </p:cNvSpPr>
          <p:nvPr>
            <p:ph type="body" sz="quarter" idx="10"/>
          </p:nvPr>
        </p:nvSpPr>
        <p:spPr/>
        <p:txBody>
          <a:bodyPr/>
          <a:lstStyle/>
          <a:p>
            <a:r>
              <a:rPr lang="en-US" dirty="0"/>
              <a:t>Statue group depicting a ritual dance, from </a:t>
            </a:r>
            <a:r>
              <a:rPr lang="en-US" dirty="0" err="1"/>
              <a:t>Kamilari</a:t>
            </a:r>
            <a:r>
              <a:rPr lang="en-US" dirty="0"/>
              <a:t>, 14th century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 . . saw King David leaping and dancing before Yahweh, and she despised him</a:t>
            </a:r>
          </a:p>
        </p:txBody>
      </p:sp>
    </p:spTree>
    <p:extLst>
      <p:ext uri="{BB962C8B-B14F-4D97-AF65-F5344CB8AC3E}">
        <p14:creationId xmlns:p14="http://schemas.microsoft.com/office/powerpoint/2010/main" val="389356540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3 Museums 2014\Israel Museums\Israel Museum\Iron Age\Horvat Qitmit, pottery dancer figurine, late 7th-early 6th c BC, adr130621310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30000"/>
                    </a14:imgEffect>
                    <a14:imgEffect>
                      <a14:brightnessContrast bright="6000" contrast="10000"/>
                    </a14:imgEffect>
                  </a14:imgLayer>
                </a14:imgProps>
              </a:ext>
              <a:ext uri="{28A0092B-C50C-407E-A947-70E740481C1C}">
                <a14:useLocalDpi xmlns:a14="http://schemas.microsoft.com/office/drawing/2010/main" val="0"/>
              </a:ext>
            </a:extLst>
          </a:blip>
          <a:srcRect t="8804" b="7138"/>
          <a:stretch/>
        </p:blipFill>
        <p:spPr bwMode="auto">
          <a:xfrm>
            <a:off x="1349311" y="0"/>
            <a:ext cx="644537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Clay figurine of a dancer, from </a:t>
            </a:r>
            <a:r>
              <a:rPr lang="en-US" dirty="0" err="1"/>
              <a:t>Horvat</a:t>
            </a:r>
            <a:r>
              <a:rPr lang="en-US" dirty="0"/>
              <a:t> </a:t>
            </a:r>
            <a:r>
              <a:rPr lang="en-US" dirty="0" err="1"/>
              <a:t>Qitmit</a:t>
            </a:r>
            <a:r>
              <a:rPr lang="en-US" dirty="0"/>
              <a:t>, circa 600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 . . saw King David leaping and dancing before Yahweh, and she despised him</a:t>
            </a:r>
          </a:p>
        </p:txBody>
      </p:sp>
    </p:spTree>
    <p:extLst>
      <p:ext uri="{BB962C8B-B14F-4D97-AF65-F5344CB8AC3E}">
        <p14:creationId xmlns:p14="http://schemas.microsoft.com/office/powerpoint/2010/main" val="47888005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567428" y="114300"/>
            <a:ext cx="4009145" cy="6519672"/>
            <a:chOff x="2567428" y="114300"/>
            <a:chExt cx="4009145" cy="6519672"/>
          </a:xfrm>
        </p:grpSpPr>
        <p:pic>
          <p:nvPicPr>
            <p:cNvPr id="5122" name="Picture 2" descr="C:\Users\Kris\Documents\Bolen\04 0Adds 2012\19 Museum\Rome Museums\Naples Museum\Mosaics\Dancing faun, bronze, from Pompeii House of Faun atrium, 2nd c BC, tb05151706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7428" y="114300"/>
              <a:ext cx="4009145" cy="6519672"/>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70736" y="3452815"/>
              <a:ext cx="358918" cy="442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a dancing man, from the House of Faun at Pompeii, 2nd century BC</a:t>
            </a:r>
          </a:p>
        </p:txBody>
      </p:sp>
      <p:sp>
        <p:nvSpPr>
          <p:cNvPr id="3" name="Text Placeholder 2"/>
          <p:cNvSpPr>
            <a:spLocks noGrp="1"/>
          </p:cNvSpPr>
          <p:nvPr>
            <p:ph type="body" sz="quarter" idx="12"/>
          </p:nvPr>
        </p:nvSpPr>
        <p:spPr/>
        <p:txBody>
          <a:bodyPr/>
          <a:lstStyle/>
          <a:p>
            <a:r>
              <a:rPr lang="en-US" dirty="0"/>
              <a:t>6:16</a:t>
            </a:r>
          </a:p>
        </p:txBody>
      </p:sp>
      <p:sp>
        <p:nvSpPr>
          <p:cNvPr id="4" name="Title 3"/>
          <p:cNvSpPr>
            <a:spLocks noGrp="1"/>
          </p:cNvSpPr>
          <p:nvPr>
            <p:ph type="title"/>
          </p:nvPr>
        </p:nvSpPr>
        <p:spPr/>
        <p:txBody>
          <a:bodyPr/>
          <a:lstStyle/>
          <a:p>
            <a:r>
              <a:rPr lang="en-US" dirty="0"/>
              <a:t>Michal . . . saw King David leaping and dancing before Yahweh, and she despised him</a:t>
            </a:r>
          </a:p>
        </p:txBody>
      </p:sp>
    </p:spTree>
    <p:extLst>
      <p:ext uri="{BB962C8B-B14F-4D97-AF65-F5344CB8AC3E}">
        <p14:creationId xmlns:p14="http://schemas.microsoft.com/office/powerpoint/2010/main" val="268764283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And they brought in the ark of Yahweh and set it in its place</a:t>
            </a:r>
          </a:p>
        </p:txBody>
      </p:sp>
      <p:pic>
        <p:nvPicPr>
          <p:cNvPr id="5" name="Picture 4" descr="Tabernacle model Ark of the Covenant in Holy of Holies, tb05220837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68147331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2 Jerusalem\Views of City\Jerusalem topography model, mat0366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1335088" y="0"/>
            <a:ext cx="6473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Jerusalem’s topography</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And they brought in the ark of Yahweh and set it in its place</a:t>
            </a:r>
          </a:p>
        </p:txBody>
      </p:sp>
    </p:spTree>
    <p:extLst>
      <p:ext uri="{BB962C8B-B14F-4D97-AF65-F5344CB8AC3E}">
        <p14:creationId xmlns:p14="http://schemas.microsoft.com/office/powerpoint/2010/main" val="320554660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2 Jerusalem\Views of City\Jerusalem topography model, mat03661.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1335088" y="0"/>
            <a:ext cx="6473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Jerusalem’s topography</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And they brought in the ark of Yahweh and set it in its place</a:t>
            </a:r>
          </a:p>
        </p:txBody>
      </p:sp>
      <p:sp>
        <p:nvSpPr>
          <p:cNvPr id="7" name="Text Box 6"/>
          <p:cNvSpPr txBox="1">
            <a:spLocks noChangeArrowheads="1"/>
          </p:cNvSpPr>
          <p:nvPr/>
        </p:nvSpPr>
        <p:spPr bwMode="auto">
          <a:xfrm>
            <a:off x="5029201" y="738225"/>
            <a:ext cx="2486128" cy="707886"/>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Later location of Solomon’s Temple</a:t>
            </a:r>
          </a:p>
        </p:txBody>
      </p:sp>
      <p:cxnSp>
        <p:nvCxnSpPr>
          <p:cNvPr id="8" name="Straight Arrow Connector 7"/>
          <p:cNvCxnSpPr/>
          <p:nvPr/>
        </p:nvCxnSpPr>
        <p:spPr>
          <a:xfrm flipH="1">
            <a:off x="6074692" y="1481175"/>
            <a:ext cx="228600" cy="45720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9" name="Text Box 6"/>
          <p:cNvSpPr txBox="1">
            <a:spLocks noChangeArrowheads="1"/>
          </p:cNvSpPr>
          <p:nvPr/>
        </p:nvSpPr>
        <p:spPr bwMode="auto">
          <a:xfrm>
            <a:off x="3852620" y="2357475"/>
            <a:ext cx="1633781" cy="400110"/>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Central Valley </a:t>
            </a:r>
          </a:p>
        </p:txBody>
      </p:sp>
      <p:cxnSp>
        <p:nvCxnSpPr>
          <p:cNvPr id="10" name="Straight Arrow Connector 9"/>
          <p:cNvCxnSpPr/>
          <p:nvPr/>
        </p:nvCxnSpPr>
        <p:spPr>
          <a:xfrm>
            <a:off x="4670552" y="2757585"/>
            <a:ext cx="815849" cy="65241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cxnSp>
        <p:nvCxnSpPr>
          <p:cNvPr id="11" name="Straight Arrow Connector 10"/>
          <p:cNvCxnSpPr/>
          <p:nvPr/>
        </p:nvCxnSpPr>
        <p:spPr>
          <a:xfrm flipH="1">
            <a:off x="7057125" y="2554385"/>
            <a:ext cx="143775" cy="65241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12" name="Text Box 6"/>
          <p:cNvSpPr txBox="1">
            <a:spLocks noChangeArrowheads="1"/>
          </p:cNvSpPr>
          <p:nvPr/>
        </p:nvSpPr>
        <p:spPr bwMode="auto">
          <a:xfrm>
            <a:off x="6745976" y="1843339"/>
            <a:ext cx="1036418" cy="707886"/>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Kidron Valley</a:t>
            </a:r>
          </a:p>
        </p:txBody>
      </p:sp>
      <p:cxnSp>
        <p:nvCxnSpPr>
          <p:cNvPr id="13" name="Straight Arrow Connector 12"/>
          <p:cNvCxnSpPr/>
          <p:nvPr/>
        </p:nvCxnSpPr>
        <p:spPr>
          <a:xfrm flipH="1">
            <a:off x="1903766" y="4817328"/>
            <a:ext cx="491091" cy="576165"/>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14" name="Text Box 6"/>
          <p:cNvSpPr txBox="1">
            <a:spLocks noChangeArrowheads="1"/>
          </p:cNvSpPr>
          <p:nvPr/>
        </p:nvSpPr>
        <p:spPr bwMode="auto">
          <a:xfrm>
            <a:off x="2039414" y="4417218"/>
            <a:ext cx="1700756" cy="400110"/>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Hinnom Valley</a:t>
            </a:r>
          </a:p>
        </p:txBody>
      </p:sp>
      <p:sp>
        <p:nvSpPr>
          <p:cNvPr id="15" name="Text Box 6"/>
          <p:cNvSpPr txBox="1">
            <a:spLocks noChangeArrowheads="1"/>
          </p:cNvSpPr>
          <p:nvPr/>
        </p:nvSpPr>
        <p:spPr bwMode="auto">
          <a:xfrm>
            <a:off x="5181781" y="4312495"/>
            <a:ext cx="870766" cy="707886"/>
          </a:xfrm>
          <a:prstGeom prst="rect">
            <a:avLst/>
          </a:prstGeom>
          <a:noFill/>
          <a:ln w="9525">
            <a:noFill/>
            <a:miter lim="800000"/>
            <a:headEnd/>
            <a:tailEnd/>
          </a:ln>
        </p:spPr>
        <p:txBody>
          <a:bodyPr wrap="square">
            <a:spAutoFit/>
          </a:bodyPr>
          <a:lstStyle/>
          <a:p>
            <a:pPr algn="ctr">
              <a:defRPr/>
            </a:pPr>
            <a:r>
              <a:rPr lang="en-US" sz="2000" dirty="0">
                <a:solidFill>
                  <a:srgbClr val="FEFF00"/>
                </a:solidFill>
                <a:effectLst>
                  <a:glow rad="76200">
                    <a:prstClr val="black">
                      <a:alpha val="60000"/>
                    </a:prstClr>
                  </a:glow>
                </a:effectLst>
                <a:cs typeface="Calibri" pitchFamily="34" charset="0"/>
              </a:rPr>
              <a:t>City of David</a:t>
            </a:r>
          </a:p>
        </p:txBody>
      </p:sp>
      <p:sp>
        <p:nvSpPr>
          <p:cNvPr id="16" name="Text Box 6"/>
          <p:cNvSpPr txBox="1">
            <a:spLocks noChangeArrowheads="1"/>
          </p:cNvSpPr>
          <p:nvPr/>
        </p:nvSpPr>
        <p:spPr bwMode="auto">
          <a:xfrm>
            <a:off x="2283324" y="3209940"/>
            <a:ext cx="1212936" cy="707886"/>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Western Hill</a:t>
            </a:r>
          </a:p>
        </p:txBody>
      </p:sp>
      <p:sp>
        <p:nvSpPr>
          <p:cNvPr id="20" name="Freeform 19"/>
          <p:cNvSpPr/>
          <p:nvPr/>
        </p:nvSpPr>
        <p:spPr>
          <a:xfrm>
            <a:off x="5236835" y="3462240"/>
            <a:ext cx="948065" cy="1909957"/>
          </a:xfrm>
          <a:custGeom>
            <a:avLst/>
            <a:gdLst>
              <a:gd name="connsiteX0" fmla="*/ 419100 w 920750"/>
              <a:gd name="connsiteY0" fmla="*/ 0 h 1943100"/>
              <a:gd name="connsiteX1" fmla="*/ 0 w 920750"/>
              <a:gd name="connsiteY1" fmla="*/ 850900 h 1943100"/>
              <a:gd name="connsiteX2" fmla="*/ 311150 w 920750"/>
              <a:gd name="connsiteY2" fmla="*/ 1943100 h 1943100"/>
              <a:gd name="connsiteX3" fmla="*/ 850900 w 920750"/>
              <a:gd name="connsiteY3" fmla="*/ 806450 h 1943100"/>
              <a:gd name="connsiteX4" fmla="*/ 920750 w 920750"/>
              <a:gd name="connsiteY4" fmla="*/ 196850 h 1943100"/>
              <a:gd name="connsiteX5" fmla="*/ 419100 w 920750"/>
              <a:gd name="connsiteY5" fmla="*/ 0 h 1943100"/>
              <a:gd name="connsiteX0" fmla="*/ 420304 w 921954"/>
              <a:gd name="connsiteY0" fmla="*/ 0 h 1943152"/>
              <a:gd name="connsiteX1" fmla="*/ 1204 w 921954"/>
              <a:gd name="connsiteY1" fmla="*/ 850900 h 1943152"/>
              <a:gd name="connsiteX2" fmla="*/ 312354 w 921954"/>
              <a:gd name="connsiteY2" fmla="*/ 1943100 h 1943152"/>
              <a:gd name="connsiteX3" fmla="*/ 852104 w 921954"/>
              <a:gd name="connsiteY3" fmla="*/ 806450 h 1943152"/>
              <a:gd name="connsiteX4" fmla="*/ 921954 w 921954"/>
              <a:gd name="connsiteY4" fmla="*/ 196850 h 1943152"/>
              <a:gd name="connsiteX5" fmla="*/ 420304 w 921954"/>
              <a:gd name="connsiteY5" fmla="*/ 0 h 1943152"/>
              <a:gd name="connsiteX0" fmla="*/ 420304 w 921954"/>
              <a:gd name="connsiteY0" fmla="*/ 0 h 1943152"/>
              <a:gd name="connsiteX1" fmla="*/ 1204 w 921954"/>
              <a:gd name="connsiteY1" fmla="*/ 850900 h 1943152"/>
              <a:gd name="connsiteX2" fmla="*/ 312354 w 921954"/>
              <a:gd name="connsiteY2" fmla="*/ 1943100 h 1943152"/>
              <a:gd name="connsiteX3" fmla="*/ 852104 w 921954"/>
              <a:gd name="connsiteY3" fmla="*/ 806450 h 1943152"/>
              <a:gd name="connsiteX4" fmla="*/ 921954 w 921954"/>
              <a:gd name="connsiteY4" fmla="*/ 196850 h 1943152"/>
              <a:gd name="connsiteX5" fmla="*/ 420304 w 921954"/>
              <a:gd name="connsiteY5" fmla="*/ 0 h 1943152"/>
              <a:gd name="connsiteX0" fmla="*/ 458198 w 959848"/>
              <a:gd name="connsiteY0" fmla="*/ 0 h 1943150"/>
              <a:gd name="connsiteX1" fmla="*/ 39098 w 959848"/>
              <a:gd name="connsiteY1" fmla="*/ 850900 h 1943150"/>
              <a:gd name="connsiteX2" fmla="*/ 350248 w 959848"/>
              <a:gd name="connsiteY2" fmla="*/ 1943100 h 1943150"/>
              <a:gd name="connsiteX3" fmla="*/ 889998 w 959848"/>
              <a:gd name="connsiteY3" fmla="*/ 806450 h 1943150"/>
              <a:gd name="connsiteX4" fmla="*/ 959848 w 959848"/>
              <a:gd name="connsiteY4" fmla="*/ 196850 h 1943150"/>
              <a:gd name="connsiteX5" fmla="*/ 458198 w 959848"/>
              <a:gd name="connsiteY5" fmla="*/ 0 h 1943150"/>
              <a:gd name="connsiteX0" fmla="*/ 446272 w 922522"/>
              <a:gd name="connsiteY0" fmla="*/ 0 h 1930452"/>
              <a:gd name="connsiteX1" fmla="*/ 1772 w 922522"/>
              <a:gd name="connsiteY1" fmla="*/ 838200 h 1930452"/>
              <a:gd name="connsiteX2" fmla="*/ 312922 w 922522"/>
              <a:gd name="connsiteY2" fmla="*/ 1930400 h 1930452"/>
              <a:gd name="connsiteX3" fmla="*/ 852672 w 922522"/>
              <a:gd name="connsiteY3" fmla="*/ 793750 h 1930452"/>
              <a:gd name="connsiteX4" fmla="*/ 922522 w 922522"/>
              <a:gd name="connsiteY4" fmla="*/ 184150 h 1930452"/>
              <a:gd name="connsiteX5" fmla="*/ 446272 w 922522"/>
              <a:gd name="connsiteY5" fmla="*/ 0 h 1930452"/>
              <a:gd name="connsiteX0" fmla="*/ 446272 w 922522"/>
              <a:gd name="connsiteY0" fmla="*/ 0 h 1930452"/>
              <a:gd name="connsiteX1" fmla="*/ 1772 w 922522"/>
              <a:gd name="connsiteY1" fmla="*/ 838200 h 1930452"/>
              <a:gd name="connsiteX2" fmla="*/ 312922 w 922522"/>
              <a:gd name="connsiteY2" fmla="*/ 1930400 h 1930452"/>
              <a:gd name="connsiteX3" fmla="*/ 852672 w 922522"/>
              <a:gd name="connsiteY3" fmla="*/ 793750 h 1930452"/>
              <a:gd name="connsiteX4" fmla="*/ 922522 w 922522"/>
              <a:gd name="connsiteY4" fmla="*/ 184150 h 1930452"/>
              <a:gd name="connsiteX5" fmla="*/ 446272 w 922522"/>
              <a:gd name="connsiteY5" fmla="*/ 0 h 1930452"/>
              <a:gd name="connsiteX0" fmla="*/ 471510 w 947760"/>
              <a:gd name="connsiteY0" fmla="*/ 0 h 1932397"/>
              <a:gd name="connsiteX1" fmla="*/ 1610 w 947760"/>
              <a:gd name="connsiteY1" fmla="*/ 1041400 h 1932397"/>
              <a:gd name="connsiteX2" fmla="*/ 338160 w 947760"/>
              <a:gd name="connsiteY2" fmla="*/ 1930400 h 1932397"/>
              <a:gd name="connsiteX3" fmla="*/ 877910 w 947760"/>
              <a:gd name="connsiteY3" fmla="*/ 793750 h 1932397"/>
              <a:gd name="connsiteX4" fmla="*/ 947760 w 947760"/>
              <a:gd name="connsiteY4" fmla="*/ 184150 h 1932397"/>
              <a:gd name="connsiteX5" fmla="*/ 471510 w 947760"/>
              <a:gd name="connsiteY5" fmla="*/ 0 h 1932397"/>
              <a:gd name="connsiteX0" fmla="*/ 471510 w 947760"/>
              <a:gd name="connsiteY0" fmla="*/ 0 h 1932397"/>
              <a:gd name="connsiteX1" fmla="*/ 1610 w 947760"/>
              <a:gd name="connsiteY1" fmla="*/ 1041400 h 1932397"/>
              <a:gd name="connsiteX2" fmla="*/ 338160 w 947760"/>
              <a:gd name="connsiteY2" fmla="*/ 1930400 h 1932397"/>
              <a:gd name="connsiteX3" fmla="*/ 877910 w 947760"/>
              <a:gd name="connsiteY3" fmla="*/ 793750 h 1932397"/>
              <a:gd name="connsiteX4" fmla="*/ 947760 w 947760"/>
              <a:gd name="connsiteY4" fmla="*/ 184150 h 1932397"/>
              <a:gd name="connsiteX5" fmla="*/ 471510 w 947760"/>
              <a:gd name="connsiteY5" fmla="*/ 0 h 1932397"/>
              <a:gd name="connsiteX0" fmla="*/ 471397 w 947647"/>
              <a:gd name="connsiteY0" fmla="*/ 0 h 1933581"/>
              <a:gd name="connsiteX1" fmla="*/ 1497 w 947647"/>
              <a:gd name="connsiteY1" fmla="*/ 1041400 h 1933581"/>
              <a:gd name="connsiteX2" fmla="*/ 338047 w 947647"/>
              <a:gd name="connsiteY2" fmla="*/ 1930400 h 1933581"/>
              <a:gd name="connsiteX3" fmla="*/ 769847 w 947647"/>
              <a:gd name="connsiteY3" fmla="*/ 723900 h 1933581"/>
              <a:gd name="connsiteX4" fmla="*/ 947647 w 947647"/>
              <a:gd name="connsiteY4" fmla="*/ 184150 h 1933581"/>
              <a:gd name="connsiteX5" fmla="*/ 471397 w 947647"/>
              <a:gd name="connsiteY5" fmla="*/ 0 h 1933581"/>
              <a:gd name="connsiteX0" fmla="*/ 471309 w 947559"/>
              <a:gd name="connsiteY0" fmla="*/ 0 h 1941836"/>
              <a:gd name="connsiteX1" fmla="*/ 1409 w 947559"/>
              <a:gd name="connsiteY1" fmla="*/ 1041400 h 1941836"/>
              <a:gd name="connsiteX2" fmla="*/ 337959 w 947559"/>
              <a:gd name="connsiteY2" fmla="*/ 1930400 h 1941836"/>
              <a:gd name="connsiteX3" fmla="*/ 674509 w 947559"/>
              <a:gd name="connsiteY3" fmla="*/ 1492250 h 1941836"/>
              <a:gd name="connsiteX4" fmla="*/ 769759 w 947559"/>
              <a:gd name="connsiteY4" fmla="*/ 723900 h 1941836"/>
              <a:gd name="connsiteX5" fmla="*/ 947559 w 947559"/>
              <a:gd name="connsiteY5" fmla="*/ 184150 h 1941836"/>
              <a:gd name="connsiteX6" fmla="*/ 471309 w 947559"/>
              <a:gd name="connsiteY6" fmla="*/ 0 h 1941836"/>
              <a:gd name="connsiteX0" fmla="*/ 471437 w 947687"/>
              <a:gd name="connsiteY0" fmla="*/ 0 h 1930485"/>
              <a:gd name="connsiteX1" fmla="*/ 1537 w 947687"/>
              <a:gd name="connsiteY1" fmla="*/ 1041400 h 1930485"/>
              <a:gd name="connsiteX2" fmla="*/ 338087 w 947687"/>
              <a:gd name="connsiteY2" fmla="*/ 1930400 h 1930485"/>
              <a:gd name="connsiteX3" fmla="*/ 674637 w 947687"/>
              <a:gd name="connsiteY3" fmla="*/ 1492250 h 1930485"/>
              <a:gd name="connsiteX4" fmla="*/ 769887 w 947687"/>
              <a:gd name="connsiteY4" fmla="*/ 723900 h 1930485"/>
              <a:gd name="connsiteX5" fmla="*/ 947687 w 947687"/>
              <a:gd name="connsiteY5" fmla="*/ 184150 h 1930485"/>
              <a:gd name="connsiteX6" fmla="*/ 471437 w 947687"/>
              <a:gd name="connsiteY6" fmla="*/ 0 h 1930485"/>
              <a:gd name="connsiteX0" fmla="*/ 471815 w 948065"/>
              <a:gd name="connsiteY0" fmla="*/ 0 h 1898747"/>
              <a:gd name="connsiteX1" fmla="*/ 1915 w 948065"/>
              <a:gd name="connsiteY1" fmla="*/ 1041400 h 1898747"/>
              <a:gd name="connsiteX2" fmla="*/ 325765 w 948065"/>
              <a:gd name="connsiteY2" fmla="*/ 1898650 h 1898747"/>
              <a:gd name="connsiteX3" fmla="*/ 675015 w 948065"/>
              <a:gd name="connsiteY3" fmla="*/ 1492250 h 1898747"/>
              <a:gd name="connsiteX4" fmla="*/ 770265 w 948065"/>
              <a:gd name="connsiteY4" fmla="*/ 723900 h 1898747"/>
              <a:gd name="connsiteX5" fmla="*/ 948065 w 948065"/>
              <a:gd name="connsiteY5" fmla="*/ 184150 h 1898747"/>
              <a:gd name="connsiteX6" fmla="*/ 471815 w 948065"/>
              <a:gd name="connsiteY6" fmla="*/ 0 h 1898747"/>
              <a:gd name="connsiteX0" fmla="*/ 471815 w 948522"/>
              <a:gd name="connsiteY0" fmla="*/ 0 h 1898747"/>
              <a:gd name="connsiteX1" fmla="*/ 1915 w 948522"/>
              <a:gd name="connsiteY1" fmla="*/ 1041400 h 1898747"/>
              <a:gd name="connsiteX2" fmla="*/ 325765 w 948522"/>
              <a:gd name="connsiteY2" fmla="*/ 1898650 h 1898747"/>
              <a:gd name="connsiteX3" fmla="*/ 675015 w 948522"/>
              <a:gd name="connsiteY3" fmla="*/ 1492250 h 1898747"/>
              <a:gd name="connsiteX4" fmla="*/ 770265 w 948522"/>
              <a:gd name="connsiteY4" fmla="*/ 723900 h 1898747"/>
              <a:gd name="connsiteX5" fmla="*/ 948065 w 948522"/>
              <a:gd name="connsiteY5" fmla="*/ 184150 h 1898747"/>
              <a:gd name="connsiteX6" fmla="*/ 833765 w 948522"/>
              <a:gd name="connsiteY6" fmla="*/ 50800 h 1898747"/>
              <a:gd name="connsiteX7" fmla="*/ 471815 w 948522"/>
              <a:gd name="connsiteY7" fmla="*/ 0 h 1898747"/>
              <a:gd name="connsiteX0" fmla="*/ 471815 w 948522"/>
              <a:gd name="connsiteY0" fmla="*/ 9956 h 1908703"/>
              <a:gd name="connsiteX1" fmla="*/ 1915 w 948522"/>
              <a:gd name="connsiteY1" fmla="*/ 1051356 h 1908703"/>
              <a:gd name="connsiteX2" fmla="*/ 325765 w 948522"/>
              <a:gd name="connsiteY2" fmla="*/ 1908606 h 1908703"/>
              <a:gd name="connsiteX3" fmla="*/ 675015 w 948522"/>
              <a:gd name="connsiteY3" fmla="*/ 1502206 h 1908703"/>
              <a:gd name="connsiteX4" fmla="*/ 770265 w 948522"/>
              <a:gd name="connsiteY4" fmla="*/ 733856 h 1908703"/>
              <a:gd name="connsiteX5" fmla="*/ 948065 w 948522"/>
              <a:gd name="connsiteY5" fmla="*/ 194106 h 1908703"/>
              <a:gd name="connsiteX6" fmla="*/ 833765 w 948522"/>
              <a:gd name="connsiteY6" fmla="*/ 60756 h 1908703"/>
              <a:gd name="connsiteX7" fmla="*/ 471815 w 948522"/>
              <a:gd name="connsiteY7" fmla="*/ 9956 h 1908703"/>
              <a:gd name="connsiteX0" fmla="*/ 471815 w 948522"/>
              <a:gd name="connsiteY0" fmla="*/ 11210 h 1909957"/>
              <a:gd name="connsiteX1" fmla="*/ 1915 w 948522"/>
              <a:gd name="connsiteY1" fmla="*/ 1052610 h 1909957"/>
              <a:gd name="connsiteX2" fmla="*/ 325765 w 948522"/>
              <a:gd name="connsiteY2" fmla="*/ 1909860 h 1909957"/>
              <a:gd name="connsiteX3" fmla="*/ 675015 w 948522"/>
              <a:gd name="connsiteY3" fmla="*/ 1503460 h 1909957"/>
              <a:gd name="connsiteX4" fmla="*/ 770265 w 948522"/>
              <a:gd name="connsiteY4" fmla="*/ 735110 h 1909957"/>
              <a:gd name="connsiteX5" fmla="*/ 948065 w 948522"/>
              <a:gd name="connsiteY5" fmla="*/ 195360 h 1909957"/>
              <a:gd name="connsiteX6" fmla="*/ 833765 w 948522"/>
              <a:gd name="connsiteY6" fmla="*/ 62010 h 1909957"/>
              <a:gd name="connsiteX7" fmla="*/ 471815 w 948522"/>
              <a:gd name="connsiteY7" fmla="*/ 11210 h 1909957"/>
              <a:gd name="connsiteX0" fmla="*/ 471815 w 948065"/>
              <a:gd name="connsiteY0" fmla="*/ 11210 h 1909957"/>
              <a:gd name="connsiteX1" fmla="*/ 1915 w 948065"/>
              <a:gd name="connsiteY1" fmla="*/ 1052610 h 1909957"/>
              <a:gd name="connsiteX2" fmla="*/ 325765 w 948065"/>
              <a:gd name="connsiteY2" fmla="*/ 1909860 h 1909957"/>
              <a:gd name="connsiteX3" fmla="*/ 675015 w 948065"/>
              <a:gd name="connsiteY3" fmla="*/ 1503460 h 1909957"/>
              <a:gd name="connsiteX4" fmla="*/ 770265 w 948065"/>
              <a:gd name="connsiteY4" fmla="*/ 735110 h 1909957"/>
              <a:gd name="connsiteX5" fmla="*/ 948065 w 948065"/>
              <a:gd name="connsiteY5" fmla="*/ 195360 h 1909957"/>
              <a:gd name="connsiteX6" fmla="*/ 833765 w 948065"/>
              <a:gd name="connsiteY6" fmla="*/ 62010 h 1909957"/>
              <a:gd name="connsiteX7" fmla="*/ 471815 w 948065"/>
              <a:gd name="connsiteY7" fmla="*/ 11210 h 190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8065" h="1909957">
                <a:moveTo>
                  <a:pt x="471815" y="11210"/>
                </a:moveTo>
                <a:cubicBezTo>
                  <a:pt x="331057" y="488518"/>
                  <a:pt x="26257" y="736168"/>
                  <a:pt x="1915" y="1052610"/>
                </a:cubicBezTo>
                <a:cubicBezTo>
                  <a:pt x="-22427" y="1369052"/>
                  <a:pt x="190841" y="1904670"/>
                  <a:pt x="325765" y="1909860"/>
                </a:cubicBezTo>
                <a:cubicBezTo>
                  <a:pt x="463348" y="1915152"/>
                  <a:pt x="603048" y="1704543"/>
                  <a:pt x="675015" y="1503460"/>
                </a:cubicBezTo>
                <a:cubicBezTo>
                  <a:pt x="746982" y="1302377"/>
                  <a:pt x="724757" y="953127"/>
                  <a:pt x="770265" y="735110"/>
                </a:cubicBezTo>
                <a:cubicBezTo>
                  <a:pt x="815773" y="517093"/>
                  <a:pt x="886153" y="339293"/>
                  <a:pt x="948065" y="195360"/>
                </a:cubicBezTo>
                <a:cubicBezTo>
                  <a:pt x="869748" y="163610"/>
                  <a:pt x="912082" y="93760"/>
                  <a:pt x="833765" y="62010"/>
                </a:cubicBezTo>
                <a:cubicBezTo>
                  <a:pt x="767883" y="33171"/>
                  <a:pt x="618659" y="-24244"/>
                  <a:pt x="471815" y="11210"/>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
        <p:nvSpPr>
          <p:cNvPr id="21" name="Freeform 20"/>
          <p:cNvSpPr/>
          <p:nvPr/>
        </p:nvSpPr>
        <p:spPr>
          <a:xfrm>
            <a:off x="5781675" y="3589338"/>
            <a:ext cx="204787" cy="161925"/>
          </a:xfrm>
          <a:custGeom>
            <a:avLst/>
            <a:gdLst>
              <a:gd name="connsiteX0" fmla="*/ 25400 w 190500"/>
              <a:gd name="connsiteY0" fmla="*/ 0 h 171450"/>
              <a:gd name="connsiteX1" fmla="*/ 0 w 190500"/>
              <a:gd name="connsiteY1" fmla="*/ 146050 h 171450"/>
              <a:gd name="connsiteX2" fmla="*/ 114300 w 190500"/>
              <a:gd name="connsiteY2" fmla="*/ 171450 h 171450"/>
              <a:gd name="connsiteX3" fmla="*/ 190500 w 190500"/>
              <a:gd name="connsiteY3" fmla="*/ 44450 h 171450"/>
              <a:gd name="connsiteX4" fmla="*/ 25400 w 190500"/>
              <a:gd name="connsiteY4" fmla="*/ 0 h 171450"/>
              <a:gd name="connsiteX0" fmla="*/ 61119 w 190500"/>
              <a:gd name="connsiteY0" fmla="*/ 0 h 161925"/>
              <a:gd name="connsiteX1" fmla="*/ 0 w 190500"/>
              <a:gd name="connsiteY1" fmla="*/ 136525 h 161925"/>
              <a:gd name="connsiteX2" fmla="*/ 114300 w 190500"/>
              <a:gd name="connsiteY2" fmla="*/ 161925 h 161925"/>
              <a:gd name="connsiteX3" fmla="*/ 190500 w 190500"/>
              <a:gd name="connsiteY3" fmla="*/ 34925 h 161925"/>
              <a:gd name="connsiteX4" fmla="*/ 61119 w 190500"/>
              <a:gd name="connsiteY4" fmla="*/ 0 h 161925"/>
              <a:gd name="connsiteX0" fmla="*/ 75406 w 204787"/>
              <a:gd name="connsiteY0" fmla="*/ 0 h 161925"/>
              <a:gd name="connsiteX1" fmla="*/ 0 w 204787"/>
              <a:gd name="connsiteY1" fmla="*/ 127000 h 161925"/>
              <a:gd name="connsiteX2" fmla="*/ 128587 w 204787"/>
              <a:gd name="connsiteY2" fmla="*/ 161925 h 161925"/>
              <a:gd name="connsiteX3" fmla="*/ 204787 w 204787"/>
              <a:gd name="connsiteY3" fmla="*/ 34925 h 161925"/>
              <a:gd name="connsiteX4" fmla="*/ 75406 w 204787"/>
              <a:gd name="connsiteY4" fmla="*/ 0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87" h="161925">
                <a:moveTo>
                  <a:pt x="75406" y="0"/>
                </a:moveTo>
                <a:lnTo>
                  <a:pt x="0" y="127000"/>
                </a:lnTo>
                <a:lnTo>
                  <a:pt x="128587" y="161925"/>
                </a:lnTo>
                <a:lnTo>
                  <a:pt x="204787" y="34925"/>
                </a:lnTo>
                <a:lnTo>
                  <a:pt x="75406" y="0"/>
                </a:lnTo>
                <a:close/>
              </a:path>
            </a:pathLst>
          </a:custGeom>
          <a:solidFill>
            <a:srgbClr val="FEFF00">
              <a:alpha val="30000"/>
            </a:srgbClr>
          </a:solid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cxnSp>
        <p:nvCxnSpPr>
          <p:cNvPr id="24" name="Straight Arrow Connector 23"/>
          <p:cNvCxnSpPr/>
          <p:nvPr/>
        </p:nvCxnSpPr>
        <p:spPr>
          <a:xfrm flipH="1">
            <a:off x="6023519" y="3693207"/>
            <a:ext cx="549654" cy="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25" name="Text Box 6"/>
          <p:cNvSpPr txBox="1">
            <a:spLocks noChangeArrowheads="1"/>
          </p:cNvSpPr>
          <p:nvPr/>
        </p:nvSpPr>
        <p:spPr bwMode="auto">
          <a:xfrm>
            <a:off x="6581775" y="3356012"/>
            <a:ext cx="1036418" cy="707886"/>
          </a:xfrm>
          <a:prstGeom prst="rect">
            <a:avLst/>
          </a:prstGeom>
          <a:noFill/>
          <a:ln w="9525">
            <a:noFill/>
            <a:miter lim="800000"/>
            <a:headEnd/>
            <a:tailEnd/>
          </a:ln>
        </p:spPr>
        <p:txBody>
          <a:bodyPr wrap="square">
            <a:spAutoFit/>
          </a:bodyPr>
          <a:lstStyle/>
          <a:p>
            <a:pPr algn="ctr">
              <a:defRPr/>
            </a:pPr>
            <a:r>
              <a:rPr lang="en-US" sz="2000" dirty="0">
                <a:solidFill>
                  <a:srgbClr val="FEFF00"/>
                </a:solidFill>
                <a:effectLst>
                  <a:glow rad="76200">
                    <a:prstClr val="black">
                      <a:alpha val="60000"/>
                    </a:prstClr>
                  </a:glow>
                </a:effectLst>
                <a:cs typeface="Calibri" pitchFamily="34" charset="0"/>
              </a:rPr>
              <a:t>David’s Palace</a:t>
            </a:r>
          </a:p>
        </p:txBody>
      </p:sp>
    </p:spTree>
    <p:extLst>
      <p:ext uri="{BB962C8B-B14F-4D97-AF65-F5344CB8AC3E}">
        <p14:creationId xmlns:p14="http://schemas.microsoft.com/office/powerpoint/2010/main" val="198969816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Bedouin tent made of goat and sheep hair</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They brought in the ark . . . and set it in its place inside the tent that David had pitched for it</a:t>
            </a:r>
          </a:p>
        </p:txBody>
      </p:sp>
      <p:pic>
        <p:nvPicPr>
          <p:cNvPr id="7171" name="Picture 3" descr="C:\Users\Kris\Documents\Bolen\04 0Adds 2012\61 UAE\Museums\UAE Heritage Village\Bedouin tent made of goat and sheep hair, tb0510171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21812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2 HVHL\48 People of Palestine\Arab Families and Groups\Arabs in tent after snowfall, mat00785.jpg"/>
          <p:cNvPicPr>
            <a:picLocks noChangeAspect="1" noChangeArrowheads="1"/>
          </p:cNvPicPr>
          <p:nvPr/>
        </p:nvPicPr>
        <p:blipFill rotWithShape="1">
          <a:blip r:embed="rId3">
            <a:extLst>
              <a:ext uri="{28A0092B-C50C-407E-A947-70E740481C1C}">
                <a14:useLocalDpi xmlns:a14="http://schemas.microsoft.com/office/drawing/2010/main" val="0"/>
              </a:ext>
            </a:extLst>
          </a:blip>
          <a:srcRect t="4883" b="4735"/>
          <a:stretch/>
        </p:blipFill>
        <p:spPr bwMode="auto">
          <a:xfrm>
            <a:off x="0" y="170121"/>
            <a:ext cx="9144000" cy="652839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Arabs in a tent after snowfall, 1921</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They brought in the ark . . . and set it in its place inside the tent that David had pitched for it</a:t>
            </a:r>
          </a:p>
        </p:txBody>
      </p:sp>
    </p:spTree>
    <p:extLst>
      <p:ext uri="{BB962C8B-B14F-4D97-AF65-F5344CB8AC3E}">
        <p14:creationId xmlns:p14="http://schemas.microsoft.com/office/powerpoint/2010/main" val="1627286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“Judah Street” and “Bethlehem Road” signs in Jerusalem</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pic>
        <p:nvPicPr>
          <p:cNvPr id="6" name="Picture 5">
            <a:extLst>
              <a:ext uri="{FF2B5EF4-FFF2-40B4-BE49-F238E27FC236}">
                <a16:creationId xmlns:a16="http://schemas.microsoft.com/office/drawing/2014/main" xmlns="" id="{476FDCC4-8B32-40B2-AF7B-51268227B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73698514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8C2F2E52-5ED2-4ACC-99D7-E28BCD72D6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the tabernacle (from above)</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They brought in the ark . . . and set it in its place inside the tent that David had pitched for it</a:t>
            </a:r>
          </a:p>
        </p:txBody>
      </p:sp>
    </p:spTree>
    <p:extLst>
      <p:ext uri="{BB962C8B-B14F-4D97-AF65-F5344CB8AC3E}">
        <p14:creationId xmlns:p14="http://schemas.microsoft.com/office/powerpoint/2010/main" val="135268322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PLBLsr\tab-replace\Tabernacle model, tb030807088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907"/>
            <a:ext cx="9144001" cy="6072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tabernacle</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They brought in the ark . . . and set it in its place inside the tent that David had pitched for it</a:t>
            </a:r>
          </a:p>
        </p:txBody>
      </p:sp>
    </p:spTree>
    <p:extLst>
      <p:ext uri="{BB962C8B-B14F-4D97-AF65-F5344CB8AC3E}">
        <p14:creationId xmlns:p14="http://schemas.microsoft.com/office/powerpoint/2010/main" val="277701474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Slain lambs at the Samaritan Passover</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David offered burnt offerings and peace offerings before Yahweh</a:t>
            </a:r>
          </a:p>
        </p:txBody>
      </p:sp>
      <p:pic>
        <p:nvPicPr>
          <p:cNvPr id="6" name="Picture 5" descr="Samaritan Passover, slain lamb, tb04110672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46380140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10;&#10;Description automatically generated">
            <a:extLst>
              <a:ext uri="{FF2B5EF4-FFF2-40B4-BE49-F238E27FC236}">
                <a16:creationId xmlns:a16="http://schemas.microsoft.com/office/drawing/2014/main" xmlns="" id="{AA737F14-4C5B-4A81-9D4C-8928EAA7EC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052"/>
            <a:ext cx="9144000" cy="6812280"/>
          </a:xfrm>
          <a:prstGeom prst="rect">
            <a:avLst/>
          </a:prstGeom>
        </p:spPr>
      </p:pic>
      <p:sp>
        <p:nvSpPr>
          <p:cNvPr id="2" name="Text Placeholder 1"/>
          <p:cNvSpPr>
            <a:spLocks noGrp="1"/>
          </p:cNvSpPr>
          <p:nvPr>
            <p:ph type="body" sz="quarter" idx="10"/>
          </p:nvPr>
        </p:nvSpPr>
        <p:spPr/>
        <p:txBody>
          <a:bodyPr/>
          <a:lstStyle/>
          <a:p>
            <a:r>
              <a:rPr lang="en-US" dirty="0"/>
              <a:t>Roman statue of a bound goat, Pentelic marble, circa AD 100</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David offered burnt offerings and peace offerings before Yahweh</a:t>
            </a:r>
          </a:p>
        </p:txBody>
      </p:sp>
    </p:spTree>
    <p:extLst>
      <p:ext uri="{BB962C8B-B14F-4D97-AF65-F5344CB8AC3E}">
        <p14:creationId xmlns:p14="http://schemas.microsoft.com/office/powerpoint/2010/main" val="177898071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Model procession of offering bearers, c 1900 BC, met5441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4775"/>
            <a:ext cx="9144000" cy="6648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procession of offering bearers, from the tomb of </a:t>
            </a:r>
            <a:r>
              <a:rPr lang="en-US" dirty="0" err="1"/>
              <a:t>Meketre</a:t>
            </a:r>
            <a:r>
              <a:rPr lang="en-US" dirty="0"/>
              <a:t> at El-</a:t>
            </a:r>
            <a:r>
              <a:rPr lang="en-US" dirty="0" err="1"/>
              <a:t>Asasif</a:t>
            </a:r>
            <a:r>
              <a:rPr lang="en-US" dirty="0"/>
              <a:t>, circa 1900 BC</a:t>
            </a:r>
          </a:p>
        </p:txBody>
      </p:sp>
      <p:sp>
        <p:nvSpPr>
          <p:cNvPr id="3" name="Text Placeholder 2"/>
          <p:cNvSpPr>
            <a:spLocks noGrp="1"/>
          </p:cNvSpPr>
          <p:nvPr>
            <p:ph type="body" sz="quarter" idx="12"/>
          </p:nvPr>
        </p:nvSpPr>
        <p:spPr/>
        <p:txBody>
          <a:bodyPr/>
          <a:lstStyle/>
          <a:p>
            <a:r>
              <a:rPr lang="en-US" dirty="0"/>
              <a:t>6:17</a:t>
            </a:r>
          </a:p>
        </p:txBody>
      </p:sp>
      <p:sp>
        <p:nvSpPr>
          <p:cNvPr id="4" name="Title 3"/>
          <p:cNvSpPr>
            <a:spLocks noGrp="1"/>
          </p:cNvSpPr>
          <p:nvPr>
            <p:ph type="title"/>
          </p:nvPr>
        </p:nvSpPr>
        <p:spPr/>
        <p:txBody>
          <a:bodyPr/>
          <a:lstStyle/>
          <a:p>
            <a:r>
              <a:rPr lang="en-US" dirty="0"/>
              <a:t>David offered burnt offerings and peace offerings before Yahweh</a:t>
            </a:r>
          </a:p>
        </p:txBody>
      </p:sp>
    </p:spTree>
    <p:extLst>
      <p:ext uri="{BB962C8B-B14F-4D97-AF65-F5344CB8AC3E}">
        <p14:creationId xmlns:p14="http://schemas.microsoft.com/office/powerpoint/2010/main" val="157124905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ake, piece, slice, hand&#10;&#10;Description automatically generated">
            <a:extLst>
              <a:ext uri="{FF2B5EF4-FFF2-40B4-BE49-F238E27FC236}">
                <a16:creationId xmlns:a16="http://schemas.microsoft.com/office/drawing/2014/main" xmlns="" id="{CB719366-73C9-4C4C-AA37-DF0FDAC1BE02}"/>
              </a:ext>
            </a:extLst>
          </p:cNvPr>
          <p:cNvPicPr>
            <a:picLocks noChangeAspect="1"/>
          </p:cNvPicPr>
          <p:nvPr/>
        </p:nvPicPr>
        <p:blipFill rotWithShape="1">
          <a:blip r:embed="rId3">
            <a:extLst>
              <a:ext uri="{28A0092B-C50C-407E-A947-70E740481C1C}">
                <a14:useLocalDpi xmlns:a14="http://schemas.microsoft.com/office/drawing/2010/main" val="0"/>
              </a:ext>
            </a:extLst>
          </a:blip>
          <a:srcRect l="1955" r="1955"/>
          <a:stretch/>
        </p:blipFill>
        <p:spPr>
          <a:xfrm>
            <a:off x="0" y="79375"/>
            <a:ext cx="9144000" cy="6699249"/>
          </a:xfrm>
          <a:prstGeom prst="rect">
            <a:avLst/>
          </a:prstGeom>
        </p:spPr>
      </p:pic>
      <p:sp>
        <p:nvSpPr>
          <p:cNvPr id="2" name="Text Placeholder 1"/>
          <p:cNvSpPr>
            <a:spLocks noGrp="1"/>
          </p:cNvSpPr>
          <p:nvPr>
            <p:ph type="body" sz="quarter" idx="10"/>
          </p:nvPr>
        </p:nvSpPr>
        <p:spPr>
          <a:xfrm>
            <a:off x="0" y="6519672"/>
            <a:ext cx="8074152" cy="338554"/>
          </a:xfrm>
          <a:solidFill>
            <a:schemeClr val="bg1"/>
          </a:solidFill>
        </p:spPr>
        <p:txBody>
          <a:bodyPr/>
          <a:lstStyle/>
          <a:p>
            <a:r>
              <a:rPr lang="en-US" dirty="0"/>
              <a:t>Priestly blessing on a silver amulet from Ketef Hinnom in Jerusalem, circa 600 BC</a:t>
            </a:r>
          </a:p>
        </p:txBody>
      </p:sp>
      <p:sp>
        <p:nvSpPr>
          <p:cNvPr id="3" name="Text Placeholder 2"/>
          <p:cNvSpPr>
            <a:spLocks noGrp="1"/>
          </p:cNvSpPr>
          <p:nvPr>
            <p:ph type="body" sz="quarter" idx="12"/>
          </p:nvPr>
        </p:nvSpPr>
        <p:spPr>
          <a:solidFill>
            <a:schemeClr val="bg1"/>
          </a:solidFill>
        </p:spPr>
        <p:txBody>
          <a:bodyPr/>
          <a:lstStyle/>
          <a:p>
            <a:pPr>
              <a:defRPr/>
            </a:pPr>
            <a:r>
              <a:rPr lang="en-US" dirty="0"/>
              <a:t>6:18</a:t>
            </a:r>
            <a:endParaRPr lang="en-US" kern="0" dirty="0"/>
          </a:p>
        </p:txBody>
      </p:sp>
      <p:sp>
        <p:nvSpPr>
          <p:cNvPr id="4" name="Title 3"/>
          <p:cNvSpPr>
            <a:spLocks noGrp="1"/>
          </p:cNvSpPr>
          <p:nvPr>
            <p:ph type="title"/>
          </p:nvPr>
        </p:nvSpPr>
        <p:spPr>
          <a:xfrm>
            <a:off x="0" y="0"/>
            <a:ext cx="9144000" cy="369332"/>
          </a:xfrm>
          <a:solidFill>
            <a:schemeClr val="bg1"/>
          </a:solidFill>
        </p:spPr>
        <p:txBody>
          <a:bodyPr/>
          <a:lstStyle/>
          <a:p>
            <a:r>
              <a:rPr lang="en-US" dirty="0"/>
              <a:t>Then he blessed the people in the name of Yahweh of hosts</a:t>
            </a:r>
          </a:p>
        </p:txBody>
      </p:sp>
    </p:spTree>
    <p:extLst>
      <p:ext uri="{BB962C8B-B14F-4D97-AF65-F5344CB8AC3E}">
        <p14:creationId xmlns:p14="http://schemas.microsoft.com/office/powerpoint/2010/main" val="281274585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79375"/>
            <a:ext cx="9144000" cy="6707188"/>
            <a:chOff x="0" y="79375"/>
            <a:chExt cx="9144000" cy="6707188"/>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99" r="2017"/>
            <a:stretch/>
          </p:blipFill>
          <p:spPr bwMode="auto">
            <a:xfrm>
              <a:off x="0" y="79375"/>
              <a:ext cx="9144000" cy="670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Freeform 20"/>
            <p:cNvSpPr/>
            <p:nvPr/>
          </p:nvSpPr>
          <p:spPr>
            <a:xfrm>
              <a:off x="4330700" y="4508499"/>
              <a:ext cx="73025" cy="130175"/>
            </a:xfrm>
            <a:custGeom>
              <a:avLst/>
              <a:gdLst>
                <a:gd name="connsiteX0" fmla="*/ 63500 w 63500"/>
                <a:gd name="connsiteY0" fmla="*/ 139700 h 139700"/>
                <a:gd name="connsiteX1" fmla="*/ 0 w 63500"/>
                <a:gd name="connsiteY1" fmla="*/ 0 h 139700"/>
                <a:gd name="connsiteX0" fmla="*/ 73025 w 73025"/>
                <a:gd name="connsiteY0" fmla="*/ 130175 h 130175"/>
                <a:gd name="connsiteX1" fmla="*/ 0 w 73025"/>
                <a:gd name="connsiteY1" fmla="*/ 0 h 130175"/>
              </a:gdLst>
              <a:ahLst/>
              <a:cxnLst>
                <a:cxn ang="0">
                  <a:pos x="connsiteX0" y="connsiteY0"/>
                </a:cxn>
                <a:cxn ang="0">
                  <a:pos x="connsiteX1" y="connsiteY1"/>
                </a:cxn>
              </a:cxnLst>
              <a:rect l="l" t="t" r="r" b="b"/>
              <a:pathLst>
                <a:path w="73025" h="130175">
                  <a:moveTo>
                    <a:pt x="73025" y="130175"/>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4051300" y="4025900"/>
              <a:ext cx="247650" cy="419100"/>
            </a:xfrm>
            <a:custGeom>
              <a:avLst/>
              <a:gdLst>
                <a:gd name="connsiteX0" fmla="*/ 247650 w 247650"/>
                <a:gd name="connsiteY0" fmla="*/ 419100 h 419100"/>
                <a:gd name="connsiteX1" fmla="*/ 0 w 247650"/>
                <a:gd name="connsiteY1" fmla="*/ 0 h 419100"/>
              </a:gdLst>
              <a:ahLst/>
              <a:cxnLst>
                <a:cxn ang="0">
                  <a:pos x="connsiteX0" y="connsiteY0"/>
                </a:cxn>
                <a:cxn ang="0">
                  <a:pos x="connsiteX1" y="connsiteY1"/>
                </a:cxn>
              </a:cxnLst>
              <a:rect l="l" t="t" r="r" b="b"/>
              <a:pathLst>
                <a:path w="247650" h="419100">
                  <a:moveTo>
                    <a:pt x="247650" y="41910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4146550" y="3746500"/>
              <a:ext cx="63500" cy="76200"/>
            </a:xfrm>
            <a:custGeom>
              <a:avLst/>
              <a:gdLst>
                <a:gd name="connsiteX0" fmla="*/ 63500 w 63500"/>
                <a:gd name="connsiteY0" fmla="*/ 0 h 76200"/>
                <a:gd name="connsiteX1" fmla="*/ 0 w 63500"/>
                <a:gd name="connsiteY1" fmla="*/ 76200 h 76200"/>
              </a:gdLst>
              <a:ahLst/>
              <a:cxnLst>
                <a:cxn ang="0">
                  <a:pos x="connsiteX0" y="connsiteY0"/>
                </a:cxn>
                <a:cxn ang="0">
                  <a:pos x="connsiteX1" y="connsiteY1"/>
                </a:cxn>
              </a:cxnLst>
              <a:rect l="l" t="t" r="r" b="b"/>
              <a:pathLst>
                <a:path w="63500" h="76200">
                  <a:moveTo>
                    <a:pt x="63500" y="0"/>
                  </a:moveTo>
                  <a:lnTo>
                    <a:pt x="0" y="762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3848100" y="3924300"/>
              <a:ext cx="247650" cy="254000"/>
            </a:xfrm>
            <a:custGeom>
              <a:avLst/>
              <a:gdLst>
                <a:gd name="connsiteX0" fmla="*/ 247650 w 247650"/>
                <a:gd name="connsiteY0" fmla="*/ 0 h 254000"/>
                <a:gd name="connsiteX1" fmla="*/ 0 w 247650"/>
                <a:gd name="connsiteY1" fmla="*/ 254000 h 254000"/>
              </a:gdLst>
              <a:ahLst/>
              <a:cxnLst>
                <a:cxn ang="0">
                  <a:pos x="connsiteX0" y="connsiteY0"/>
                </a:cxn>
                <a:cxn ang="0">
                  <a:pos x="connsiteX1" y="connsiteY1"/>
                </a:cxn>
              </a:cxnLst>
              <a:rect l="l" t="t" r="r" b="b"/>
              <a:pathLst>
                <a:path w="247650" h="254000">
                  <a:moveTo>
                    <a:pt x="247650" y="0"/>
                  </a:moveTo>
                  <a:lnTo>
                    <a:pt x="0" y="2540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3981450" y="4102100"/>
              <a:ext cx="196850" cy="139700"/>
            </a:xfrm>
            <a:custGeom>
              <a:avLst/>
              <a:gdLst>
                <a:gd name="connsiteX0" fmla="*/ 196850 w 196850"/>
                <a:gd name="connsiteY0" fmla="*/ 0 h 139700"/>
                <a:gd name="connsiteX1" fmla="*/ 0 w 196850"/>
                <a:gd name="connsiteY1" fmla="*/ 139700 h 139700"/>
              </a:gdLst>
              <a:ahLst/>
              <a:cxnLst>
                <a:cxn ang="0">
                  <a:pos x="connsiteX0" y="connsiteY0"/>
                </a:cxn>
                <a:cxn ang="0">
                  <a:pos x="connsiteX1" y="connsiteY1"/>
                </a:cxn>
              </a:cxnLst>
              <a:rect l="l" t="t" r="r" b="b"/>
              <a:pathLst>
                <a:path w="196850" h="139700">
                  <a:moveTo>
                    <a:pt x="196850" y="0"/>
                  </a:moveTo>
                  <a:lnTo>
                    <a:pt x="0" y="1397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3854450" y="4197350"/>
              <a:ext cx="438150" cy="247650"/>
            </a:xfrm>
            <a:custGeom>
              <a:avLst/>
              <a:gdLst>
                <a:gd name="connsiteX0" fmla="*/ 438150 w 438150"/>
                <a:gd name="connsiteY0" fmla="*/ 0 h 247650"/>
                <a:gd name="connsiteX1" fmla="*/ 0 w 438150"/>
                <a:gd name="connsiteY1" fmla="*/ 247650 h 247650"/>
              </a:gdLst>
              <a:ahLst/>
              <a:cxnLst>
                <a:cxn ang="0">
                  <a:pos x="connsiteX0" y="connsiteY0"/>
                </a:cxn>
                <a:cxn ang="0">
                  <a:pos x="connsiteX1" y="connsiteY1"/>
                </a:cxn>
              </a:cxnLst>
              <a:rect l="l" t="t" r="r" b="b"/>
              <a:pathLst>
                <a:path w="438150" h="247650">
                  <a:moveTo>
                    <a:pt x="438150" y="0"/>
                  </a:moveTo>
                  <a:lnTo>
                    <a:pt x="0" y="2476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4347797" y="3867149"/>
              <a:ext cx="402002" cy="596900"/>
            </a:xfrm>
            <a:custGeom>
              <a:avLst/>
              <a:gdLst>
                <a:gd name="connsiteX0" fmla="*/ 393700 w 393700"/>
                <a:gd name="connsiteY0" fmla="*/ 584200 h 584200"/>
                <a:gd name="connsiteX1" fmla="*/ 222250 w 393700"/>
                <a:gd name="connsiteY1" fmla="*/ 114300 h 584200"/>
                <a:gd name="connsiteX2" fmla="*/ 0 w 393700"/>
                <a:gd name="connsiteY2" fmla="*/ 133350 h 584200"/>
                <a:gd name="connsiteX3" fmla="*/ 31750 w 393700"/>
                <a:gd name="connsiteY3" fmla="*/ 0 h 584200"/>
                <a:gd name="connsiteX0" fmla="*/ 393700 w 393700"/>
                <a:gd name="connsiteY0" fmla="*/ 587375 h 587375"/>
                <a:gd name="connsiteX1" fmla="*/ 222250 w 393700"/>
                <a:gd name="connsiteY1" fmla="*/ 117475 h 587375"/>
                <a:gd name="connsiteX2" fmla="*/ 0 w 393700"/>
                <a:gd name="connsiteY2" fmla="*/ 136525 h 587375"/>
                <a:gd name="connsiteX3" fmla="*/ 31750 w 393700"/>
                <a:gd name="connsiteY3" fmla="*/ 0 h 587375"/>
                <a:gd name="connsiteX0" fmla="*/ 399545 w 399545"/>
                <a:gd name="connsiteY0" fmla="*/ 587375 h 587375"/>
                <a:gd name="connsiteX1" fmla="*/ 228095 w 399545"/>
                <a:gd name="connsiteY1" fmla="*/ 117475 h 587375"/>
                <a:gd name="connsiteX2" fmla="*/ 5845 w 399545"/>
                <a:gd name="connsiteY2" fmla="*/ 136525 h 587375"/>
                <a:gd name="connsiteX3" fmla="*/ 37595 w 399545"/>
                <a:gd name="connsiteY3" fmla="*/ 0 h 587375"/>
                <a:gd name="connsiteX0" fmla="*/ 399545 w 399545"/>
                <a:gd name="connsiteY0" fmla="*/ 587375 h 587375"/>
                <a:gd name="connsiteX1" fmla="*/ 228095 w 399545"/>
                <a:gd name="connsiteY1" fmla="*/ 117475 h 587375"/>
                <a:gd name="connsiteX2" fmla="*/ 5845 w 399545"/>
                <a:gd name="connsiteY2" fmla="*/ 136525 h 587375"/>
                <a:gd name="connsiteX3" fmla="*/ 37595 w 399545"/>
                <a:gd name="connsiteY3" fmla="*/ 0 h 587375"/>
                <a:gd name="connsiteX0" fmla="*/ 400952 w 400952"/>
                <a:gd name="connsiteY0" fmla="*/ 587375 h 587375"/>
                <a:gd name="connsiteX1" fmla="*/ 229502 w 400952"/>
                <a:gd name="connsiteY1" fmla="*/ 117475 h 587375"/>
                <a:gd name="connsiteX2" fmla="*/ 7252 w 400952"/>
                <a:gd name="connsiteY2" fmla="*/ 136525 h 587375"/>
                <a:gd name="connsiteX3" fmla="*/ 39002 w 400952"/>
                <a:gd name="connsiteY3" fmla="*/ 0 h 587375"/>
                <a:gd name="connsiteX0" fmla="*/ 402002 w 402002"/>
                <a:gd name="connsiteY0" fmla="*/ 596900 h 596900"/>
                <a:gd name="connsiteX1" fmla="*/ 230552 w 402002"/>
                <a:gd name="connsiteY1" fmla="*/ 127000 h 596900"/>
                <a:gd name="connsiteX2" fmla="*/ 8302 w 402002"/>
                <a:gd name="connsiteY2" fmla="*/ 146050 h 596900"/>
                <a:gd name="connsiteX3" fmla="*/ 33702 w 402002"/>
                <a:gd name="connsiteY3" fmla="*/ 0 h 596900"/>
              </a:gdLst>
              <a:ahLst/>
              <a:cxnLst>
                <a:cxn ang="0">
                  <a:pos x="connsiteX0" y="connsiteY0"/>
                </a:cxn>
                <a:cxn ang="0">
                  <a:pos x="connsiteX1" y="connsiteY1"/>
                </a:cxn>
                <a:cxn ang="0">
                  <a:pos x="connsiteX2" y="connsiteY2"/>
                </a:cxn>
                <a:cxn ang="0">
                  <a:pos x="connsiteX3" y="connsiteY3"/>
                </a:cxn>
              </a:cxnLst>
              <a:rect l="l" t="t" r="r" b="b"/>
              <a:pathLst>
                <a:path w="402002" h="596900">
                  <a:moveTo>
                    <a:pt x="402002" y="596900"/>
                  </a:moveTo>
                  <a:lnTo>
                    <a:pt x="230552" y="127000"/>
                  </a:lnTo>
                  <a:cubicBezTo>
                    <a:pt x="156469" y="133350"/>
                    <a:pt x="34760" y="155575"/>
                    <a:pt x="8302" y="146050"/>
                  </a:cubicBezTo>
                  <a:cubicBezTo>
                    <a:pt x="-12865" y="81492"/>
                    <a:pt x="10419" y="35983"/>
                    <a:pt x="33702" y="0"/>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4445000" y="3714750"/>
              <a:ext cx="50800" cy="69850"/>
            </a:xfrm>
            <a:custGeom>
              <a:avLst/>
              <a:gdLst>
                <a:gd name="connsiteX0" fmla="*/ 0 w 50800"/>
                <a:gd name="connsiteY0" fmla="*/ 69850 h 69850"/>
                <a:gd name="connsiteX1" fmla="*/ 50800 w 50800"/>
                <a:gd name="connsiteY1" fmla="*/ 0 h 69850"/>
              </a:gdLst>
              <a:ahLst/>
              <a:cxnLst>
                <a:cxn ang="0">
                  <a:pos x="connsiteX0" y="connsiteY0"/>
                </a:cxn>
                <a:cxn ang="0">
                  <a:pos x="connsiteX1" y="connsiteY1"/>
                </a:cxn>
              </a:cxnLst>
              <a:rect l="l" t="t" r="r" b="b"/>
              <a:pathLst>
                <a:path w="50800" h="69850">
                  <a:moveTo>
                    <a:pt x="0" y="69850"/>
                  </a:moveTo>
                  <a:lnTo>
                    <a:pt x="5080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4438650" y="3914774"/>
              <a:ext cx="149225" cy="276225"/>
            </a:xfrm>
            <a:custGeom>
              <a:avLst/>
              <a:gdLst>
                <a:gd name="connsiteX0" fmla="*/ 0 w 114300"/>
                <a:gd name="connsiteY0" fmla="*/ 215900 h 215900"/>
                <a:gd name="connsiteX1" fmla="*/ 114300 w 114300"/>
                <a:gd name="connsiteY1" fmla="*/ 0 h 215900"/>
                <a:gd name="connsiteX0" fmla="*/ 0 w 149225"/>
                <a:gd name="connsiteY0" fmla="*/ 276225 h 276225"/>
                <a:gd name="connsiteX1" fmla="*/ 149225 w 149225"/>
                <a:gd name="connsiteY1" fmla="*/ 0 h 276225"/>
                <a:gd name="connsiteX0" fmla="*/ 0 w 149225"/>
                <a:gd name="connsiteY0" fmla="*/ 276225 h 276225"/>
                <a:gd name="connsiteX1" fmla="*/ 149225 w 149225"/>
                <a:gd name="connsiteY1" fmla="*/ 0 h 276225"/>
              </a:gdLst>
              <a:ahLst/>
              <a:cxnLst>
                <a:cxn ang="0">
                  <a:pos x="connsiteX0" y="connsiteY0"/>
                </a:cxn>
                <a:cxn ang="0">
                  <a:pos x="connsiteX1" y="connsiteY1"/>
                </a:cxn>
              </a:cxnLst>
              <a:rect l="l" t="t" r="r" b="b"/>
              <a:pathLst>
                <a:path w="149225" h="276225">
                  <a:moveTo>
                    <a:pt x="0" y="276225"/>
                  </a:moveTo>
                  <a:cubicBezTo>
                    <a:pt x="49742" y="184150"/>
                    <a:pt x="74083" y="92075"/>
                    <a:pt x="149225" y="0"/>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4635500" y="3771900"/>
              <a:ext cx="50800" cy="57150"/>
            </a:xfrm>
            <a:custGeom>
              <a:avLst/>
              <a:gdLst>
                <a:gd name="connsiteX0" fmla="*/ 50800 w 50800"/>
                <a:gd name="connsiteY0" fmla="*/ 0 h 57150"/>
                <a:gd name="connsiteX1" fmla="*/ 0 w 50800"/>
                <a:gd name="connsiteY1" fmla="*/ 57150 h 57150"/>
              </a:gdLst>
              <a:ahLst/>
              <a:cxnLst>
                <a:cxn ang="0">
                  <a:pos x="connsiteX0" y="connsiteY0"/>
                </a:cxn>
                <a:cxn ang="0">
                  <a:pos x="connsiteX1" y="connsiteY1"/>
                </a:cxn>
              </a:cxnLst>
              <a:rect l="l" t="t" r="r" b="b"/>
              <a:pathLst>
                <a:path w="50800" h="57150">
                  <a:moveTo>
                    <a:pt x="50800" y="0"/>
                  </a:moveTo>
                  <a:lnTo>
                    <a:pt x="0" y="571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a:off x="5099050" y="3930650"/>
              <a:ext cx="146050" cy="298450"/>
            </a:xfrm>
            <a:custGeom>
              <a:avLst/>
              <a:gdLst>
                <a:gd name="connsiteX0" fmla="*/ 146050 w 146050"/>
                <a:gd name="connsiteY0" fmla="*/ 298450 h 298450"/>
                <a:gd name="connsiteX1" fmla="*/ 0 w 146050"/>
                <a:gd name="connsiteY1" fmla="*/ 0 h 298450"/>
              </a:gdLst>
              <a:ahLst/>
              <a:cxnLst>
                <a:cxn ang="0">
                  <a:pos x="connsiteX0" y="connsiteY0"/>
                </a:cxn>
                <a:cxn ang="0">
                  <a:pos x="connsiteX1" y="connsiteY1"/>
                </a:cxn>
              </a:cxnLst>
              <a:rect l="l" t="t" r="r" b="b"/>
              <a:pathLst>
                <a:path w="146050" h="298450">
                  <a:moveTo>
                    <a:pt x="146050" y="29845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 name="Freeform 2047"/>
            <p:cNvSpPr/>
            <p:nvPr/>
          </p:nvSpPr>
          <p:spPr>
            <a:xfrm>
              <a:off x="5029200" y="3790950"/>
              <a:ext cx="25400" cy="50800"/>
            </a:xfrm>
            <a:custGeom>
              <a:avLst/>
              <a:gdLst>
                <a:gd name="connsiteX0" fmla="*/ 25400 w 25400"/>
                <a:gd name="connsiteY0" fmla="*/ 50800 h 50800"/>
                <a:gd name="connsiteX1" fmla="*/ 0 w 25400"/>
                <a:gd name="connsiteY1" fmla="*/ 0 h 50800"/>
              </a:gdLst>
              <a:ahLst/>
              <a:cxnLst>
                <a:cxn ang="0">
                  <a:pos x="connsiteX0" y="connsiteY0"/>
                </a:cxn>
                <a:cxn ang="0">
                  <a:pos x="connsiteX1" y="connsiteY1"/>
                </a:cxn>
              </a:cxnLst>
              <a:rect l="l" t="t" r="r" b="b"/>
              <a:pathLst>
                <a:path w="25400" h="50800">
                  <a:moveTo>
                    <a:pt x="25400" y="5080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 name="Freeform 2048"/>
            <p:cNvSpPr/>
            <p:nvPr/>
          </p:nvSpPr>
          <p:spPr>
            <a:xfrm>
              <a:off x="4937125" y="3689349"/>
              <a:ext cx="155575" cy="180975"/>
            </a:xfrm>
            <a:custGeom>
              <a:avLst/>
              <a:gdLst>
                <a:gd name="connsiteX0" fmla="*/ 171450 w 171450"/>
                <a:gd name="connsiteY0" fmla="*/ 0 h 190500"/>
                <a:gd name="connsiteX1" fmla="*/ 0 w 171450"/>
                <a:gd name="connsiteY1" fmla="*/ 190500 h 190500"/>
                <a:gd name="connsiteX0" fmla="*/ 155575 w 155575"/>
                <a:gd name="connsiteY0" fmla="*/ 0 h 180975"/>
                <a:gd name="connsiteX1" fmla="*/ 0 w 155575"/>
                <a:gd name="connsiteY1" fmla="*/ 180975 h 180975"/>
              </a:gdLst>
              <a:ahLst/>
              <a:cxnLst>
                <a:cxn ang="0">
                  <a:pos x="connsiteX0" y="connsiteY0"/>
                </a:cxn>
                <a:cxn ang="0">
                  <a:pos x="connsiteX1" y="connsiteY1"/>
                </a:cxn>
              </a:cxnLst>
              <a:rect l="l" t="t" r="r" b="b"/>
              <a:pathLst>
                <a:path w="155575" h="180975">
                  <a:moveTo>
                    <a:pt x="155575" y="0"/>
                  </a:moveTo>
                  <a:lnTo>
                    <a:pt x="0" y="180975"/>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1" name="Freeform 2050"/>
            <p:cNvSpPr/>
            <p:nvPr/>
          </p:nvSpPr>
          <p:spPr>
            <a:xfrm>
              <a:off x="4749800" y="3949700"/>
              <a:ext cx="133350" cy="158750"/>
            </a:xfrm>
            <a:custGeom>
              <a:avLst/>
              <a:gdLst>
                <a:gd name="connsiteX0" fmla="*/ 133350 w 133350"/>
                <a:gd name="connsiteY0" fmla="*/ 0 h 158750"/>
                <a:gd name="connsiteX1" fmla="*/ 0 w 133350"/>
                <a:gd name="connsiteY1" fmla="*/ 158750 h 158750"/>
              </a:gdLst>
              <a:ahLst/>
              <a:cxnLst>
                <a:cxn ang="0">
                  <a:pos x="connsiteX0" y="connsiteY0"/>
                </a:cxn>
                <a:cxn ang="0">
                  <a:pos x="connsiteX1" y="connsiteY1"/>
                </a:cxn>
              </a:cxnLst>
              <a:rect l="l" t="t" r="r" b="b"/>
              <a:pathLst>
                <a:path w="133350" h="158750">
                  <a:moveTo>
                    <a:pt x="133350" y="0"/>
                  </a:moveTo>
                  <a:lnTo>
                    <a:pt x="0" y="1587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3" name="Freeform 2052"/>
            <p:cNvSpPr/>
            <p:nvPr/>
          </p:nvSpPr>
          <p:spPr>
            <a:xfrm>
              <a:off x="4845050" y="3962400"/>
              <a:ext cx="254000" cy="152400"/>
            </a:xfrm>
            <a:custGeom>
              <a:avLst/>
              <a:gdLst>
                <a:gd name="connsiteX0" fmla="*/ 254000 w 254000"/>
                <a:gd name="connsiteY0" fmla="*/ 0 h 152400"/>
                <a:gd name="connsiteX1" fmla="*/ 0 w 254000"/>
                <a:gd name="connsiteY1" fmla="*/ 152400 h 152400"/>
              </a:gdLst>
              <a:ahLst/>
              <a:cxnLst>
                <a:cxn ang="0">
                  <a:pos x="connsiteX0" y="connsiteY0"/>
                </a:cxn>
                <a:cxn ang="0">
                  <a:pos x="connsiteX1" y="connsiteY1"/>
                </a:cxn>
              </a:cxnLst>
              <a:rect l="l" t="t" r="r" b="b"/>
              <a:pathLst>
                <a:path w="254000" h="152400">
                  <a:moveTo>
                    <a:pt x="254000" y="0"/>
                  </a:moveTo>
                  <a:lnTo>
                    <a:pt x="0" y="1524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4" name="Freeform 2053"/>
            <p:cNvSpPr/>
            <p:nvPr/>
          </p:nvSpPr>
          <p:spPr>
            <a:xfrm>
              <a:off x="4838700" y="4076700"/>
              <a:ext cx="311150" cy="171450"/>
            </a:xfrm>
            <a:custGeom>
              <a:avLst/>
              <a:gdLst>
                <a:gd name="connsiteX0" fmla="*/ 311150 w 311150"/>
                <a:gd name="connsiteY0" fmla="*/ 0 h 171450"/>
                <a:gd name="connsiteX1" fmla="*/ 0 w 311150"/>
                <a:gd name="connsiteY1" fmla="*/ 171450 h 171450"/>
              </a:gdLst>
              <a:ahLst/>
              <a:cxnLst>
                <a:cxn ang="0">
                  <a:pos x="connsiteX0" y="connsiteY0"/>
                </a:cxn>
                <a:cxn ang="0">
                  <a:pos x="connsiteX1" y="connsiteY1"/>
                </a:cxn>
              </a:cxnLst>
              <a:rect l="l" t="t" r="r" b="b"/>
              <a:pathLst>
                <a:path w="311150" h="171450">
                  <a:moveTo>
                    <a:pt x="311150" y="0"/>
                  </a:moveTo>
                  <a:lnTo>
                    <a:pt x="0" y="1714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5" name="Freeform 2054"/>
            <p:cNvSpPr/>
            <p:nvPr/>
          </p:nvSpPr>
          <p:spPr>
            <a:xfrm>
              <a:off x="5368924" y="3689350"/>
              <a:ext cx="193675" cy="158750"/>
            </a:xfrm>
            <a:custGeom>
              <a:avLst/>
              <a:gdLst>
                <a:gd name="connsiteX0" fmla="*/ 0 w 165100"/>
                <a:gd name="connsiteY0" fmla="*/ 88900 h 158750"/>
                <a:gd name="connsiteX1" fmla="*/ 165100 w 165100"/>
                <a:gd name="connsiteY1" fmla="*/ 0 h 158750"/>
                <a:gd name="connsiteX2" fmla="*/ 120650 w 165100"/>
                <a:gd name="connsiteY2" fmla="*/ 158750 h 158750"/>
                <a:gd name="connsiteX0" fmla="*/ 0 w 193675"/>
                <a:gd name="connsiteY0" fmla="*/ 107950 h 158750"/>
                <a:gd name="connsiteX1" fmla="*/ 193675 w 193675"/>
                <a:gd name="connsiteY1" fmla="*/ 0 h 158750"/>
                <a:gd name="connsiteX2" fmla="*/ 149225 w 193675"/>
                <a:gd name="connsiteY2" fmla="*/ 158750 h 158750"/>
              </a:gdLst>
              <a:ahLst/>
              <a:cxnLst>
                <a:cxn ang="0">
                  <a:pos x="connsiteX0" y="connsiteY0"/>
                </a:cxn>
                <a:cxn ang="0">
                  <a:pos x="connsiteX1" y="connsiteY1"/>
                </a:cxn>
                <a:cxn ang="0">
                  <a:pos x="connsiteX2" y="connsiteY2"/>
                </a:cxn>
              </a:cxnLst>
              <a:rect l="l" t="t" r="r" b="b"/>
              <a:pathLst>
                <a:path w="193675" h="158750">
                  <a:moveTo>
                    <a:pt x="0" y="107950"/>
                  </a:moveTo>
                  <a:lnTo>
                    <a:pt x="193675" y="0"/>
                  </a:lnTo>
                  <a:lnTo>
                    <a:pt x="149225" y="1587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6" name="Freeform 2055"/>
            <p:cNvSpPr/>
            <p:nvPr/>
          </p:nvSpPr>
          <p:spPr>
            <a:xfrm>
              <a:off x="5448300" y="3924300"/>
              <a:ext cx="222250" cy="171450"/>
            </a:xfrm>
            <a:custGeom>
              <a:avLst/>
              <a:gdLst>
                <a:gd name="connsiteX0" fmla="*/ 44450 w 222250"/>
                <a:gd name="connsiteY0" fmla="*/ 0 h 177800"/>
                <a:gd name="connsiteX1" fmla="*/ 0 w 222250"/>
                <a:gd name="connsiteY1" fmla="*/ 177800 h 177800"/>
                <a:gd name="connsiteX2" fmla="*/ 222250 w 222250"/>
                <a:gd name="connsiteY2" fmla="*/ 38100 h 177800"/>
                <a:gd name="connsiteX0" fmla="*/ 57150 w 222250"/>
                <a:gd name="connsiteY0" fmla="*/ 0 h 171450"/>
                <a:gd name="connsiteX1" fmla="*/ 0 w 222250"/>
                <a:gd name="connsiteY1" fmla="*/ 171450 h 171450"/>
                <a:gd name="connsiteX2" fmla="*/ 222250 w 222250"/>
                <a:gd name="connsiteY2" fmla="*/ 31750 h 171450"/>
              </a:gdLst>
              <a:ahLst/>
              <a:cxnLst>
                <a:cxn ang="0">
                  <a:pos x="connsiteX0" y="connsiteY0"/>
                </a:cxn>
                <a:cxn ang="0">
                  <a:pos x="connsiteX1" y="connsiteY1"/>
                </a:cxn>
                <a:cxn ang="0">
                  <a:pos x="connsiteX2" y="connsiteY2"/>
                </a:cxn>
              </a:cxnLst>
              <a:rect l="l" t="t" r="r" b="b"/>
              <a:pathLst>
                <a:path w="222250" h="171450">
                  <a:moveTo>
                    <a:pt x="57150" y="0"/>
                  </a:moveTo>
                  <a:lnTo>
                    <a:pt x="0" y="171450"/>
                  </a:lnTo>
                  <a:lnTo>
                    <a:pt x="222250" y="317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Freeform 2056"/>
            <p:cNvSpPr/>
            <p:nvPr/>
          </p:nvSpPr>
          <p:spPr>
            <a:xfrm>
              <a:off x="5403850" y="3898900"/>
              <a:ext cx="44450" cy="44450"/>
            </a:xfrm>
            <a:custGeom>
              <a:avLst/>
              <a:gdLst>
                <a:gd name="connsiteX0" fmla="*/ 0 w 44450"/>
                <a:gd name="connsiteY0" fmla="*/ 44450 h 44450"/>
                <a:gd name="connsiteX1" fmla="*/ 44450 w 44450"/>
                <a:gd name="connsiteY1" fmla="*/ 0 h 44450"/>
              </a:gdLst>
              <a:ahLst/>
              <a:cxnLst>
                <a:cxn ang="0">
                  <a:pos x="connsiteX0" y="connsiteY0"/>
                </a:cxn>
                <a:cxn ang="0">
                  <a:pos x="connsiteX1" y="connsiteY1"/>
                </a:cxn>
              </a:cxnLst>
              <a:rect l="l" t="t" r="r" b="b"/>
              <a:pathLst>
                <a:path w="44450" h="44450">
                  <a:moveTo>
                    <a:pt x="0" y="44450"/>
                  </a:moveTo>
                  <a:lnTo>
                    <a:pt x="4445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8" name="Freeform 2057"/>
            <p:cNvSpPr/>
            <p:nvPr/>
          </p:nvSpPr>
          <p:spPr>
            <a:xfrm>
              <a:off x="5010150" y="5664200"/>
              <a:ext cx="463550" cy="311150"/>
            </a:xfrm>
            <a:custGeom>
              <a:avLst/>
              <a:gdLst>
                <a:gd name="connsiteX0" fmla="*/ 0 w 463550"/>
                <a:gd name="connsiteY0" fmla="*/ 139700 h 311150"/>
                <a:gd name="connsiteX1" fmla="*/ 342900 w 463550"/>
                <a:gd name="connsiteY1" fmla="*/ 0 h 311150"/>
                <a:gd name="connsiteX2" fmla="*/ 165100 w 463550"/>
                <a:gd name="connsiteY2" fmla="*/ 311150 h 311150"/>
                <a:gd name="connsiteX3" fmla="*/ 463550 w 463550"/>
                <a:gd name="connsiteY3" fmla="*/ 234950 h 311150"/>
              </a:gdLst>
              <a:ahLst/>
              <a:cxnLst>
                <a:cxn ang="0">
                  <a:pos x="connsiteX0" y="connsiteY0"/>
                </a:cxn>
                <a:cxn ang="0">
                  <a:pos x="connsiteX1" y="connsiteY1"/>
                </a:cxn>
                <a:cxn ang="0">
                  <a:pos x="connsiteX2" y="connsiteY2"/>
                </a:cxn>
                <a:cxn ang="0">
                  <a:pos x="connsiteX3" y="connsiteY3"/>
                </a:cxn>
              </a:cxnLst>
              <a:rect l="l" t="t" r="r" b="b"/>
              <a:pathLst>
                <a:path w="463550" h="311150">
                  <a:moveTo>
                    <a:pt x="0" y="139700"/>
                  </a:moveTo>
                  <a:lnTo>
                    <a:pt x="342900" y="0"/>
                  </a:lnTo>
                  <a:lnTo>
                    <a:pt x="165100" y="311150"/>
                  </a:lnTo>
                  <a:lnTo>
                    <a:pt x="463550" y="2349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0" name="Freeform 2059"/>
            <p:cNvSpPr/>
            <p:nvPr/>
          </p:nvSpPr>
          <p:spPr>
            <a:xfrm>
              <a:off x="4762500" y="5822950"/>
              <a:ext cx="152400" cy="260350"/>
            </a:xfrm>
            <a:custGeom>
              <a:avLst/>
              <a:gdLst>
                <a:gd name="connsiteX0" fmla="*/ 152400 w 152400"/>
                <a:gd name="connsiteY0" fmla="*/ 260350 h 260350"/>
                <a:gd name="connsiteX1" fmla="*/ 0 w 152400"/>
                <a:gd name="connsiteY1" fmla="*/ 0 h 260350"/>
              </a:gdLst>
              <a:ahLst/>
              <a:cxnLst>
                <a:cxn ang="0">
                  <a:pos x="connsiteX0" y="connsiteY0"/>
                </a:cxn>
                <a:cxn ang="0">
                  <a:pos x="connsiteX1" y="connsiteY1"/>
                </a:cxn>
              </a:cxnLst>
              <a:rect l="l" t="t" r="r" b="b"/>
              <a:pathLst>
                <a:path w="152400" h="260350">
                  <a:moveTo>
                    <a:pt x="152400" y="26035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1" name="Freeform 2060"/>
            <p:cNvSpPr/>
            <p:nvPr/>
          </p:nvSpPr>
          <p:spPr>
            <a:xfrm>
              <a:off x="4565650" y="5581650"/>
              <a:ext cx="355600" cy="393700"/>
            </a:xfrm>
            <a:custGeom>
              <a:avLst/>
              <a:gdLst>
                <a:gd name="connsiteX0" fmla="*/ 355600 w 355600"/>
                <a:gd name="connsiteY0" fmla="*/ 0 h 393700"/>
                <a:gd name="connsiteX1" fmla="*/ 0 w 355600"/>
                <a:gd name="connsiteY1" fmla="*/ 393700 h 393700"/>
              </a:gdLst>
              <a:ahLst/>
              <a:cxnLst>
                <a:cxn ang="0">
                  <a:pos x="connsiteX0" y="connsiteY0"/>
                </a:cxn>
                <a:cxn ang="0">
                  <a:pos x="connsiteX1" y="connsiteY1"/>
                </a:cxn>
              </a:cxnLst>
              <a:rect l="l" t="t" r="r" b="b"/>
              <a:pathLst>
                <a:path w="355600" h="393700">
                  <a:moveTo>
                    <a:pt x="355600" y="0"/>
                  </a:moveTo>
                  <a:lnTo>
                    <a:pt x="0" y="3937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2" name="Freeform 2061"/>
            <p:cNvSpPr/>
            <p:nvPr/>
          </p:nvSpPr>
          <p:spPr>
            <a:xfrm>
              <a:off x="4629150" y="5918200"/>
              <a:ext cx="127000" cy="88900"/>
            </a:xfrm>
            <a:custGeom>
              <a:avLst/>
              <a:gdLst>
                <a:gd name="connsiteX0" fmla="*/ 0 w 127000"/>
                <a:gd name="connsiteY0" fmla="*/ 88900 h 88900"/>
                <a:gd name="connsiteX1" fmla="*/ 127000 w 127000"/>
                <a:gd name="connsiteY1" fmla="*/ 0 h 88900"/>
              </a:gdLst>
              <a:ahLst/>
              <a:cxnLst>
                <a:cxn ang="0">
                  <a:pos x="connsiteX0" y="connsiteY0"/>
                </a:cxn>
                <a:cxn ang="0">
                  <a:pos x="connsiteX1" y="connsiteY1"/>
                </a:cxn>
              </a:cxnLst>
              <a:rect l="l" t="t" r="r" b="b"/>
              <a:pathLst>
                <a:path w="127000" h="88900">
                  <a:moveTo>
                    <a:pt x="0" y="88900"/>
                  </a:moveTo>
                  <a:lnTo>
                    <a:pt x="12700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3" name="Freeform 2062"/>
            <p:cNvSpPr/>
            <p:nvPr/>
          </p:nvSpPr>
          <p:spPr>
            <a:xfrm>
              <a:off x="4686300" y="5981700"/>
              <a:ext cx="107950" cy="88900"/>
            </a:xfrm>
            <a:custGeom>
              <a:avLst/>
              <a:gdLst>
                <a:gd name="connsiteX0" fmla="*/ 0 w 107950"/>
                <a:gd name="connsiteY0" fmla="*/ 88900 h 88900"/>
                <a:gd name="connsiteX1" fmla="*/ 107950 w 107950"/>
                <a:gd name="connsiteY1" fmla="*/ 0 h 88900"/>
              </a:gdLst>
              <a:ahLst/>
              <a:cxnLst>
                <a:cxn ang="0">
                  <a:pos x="connsiteX0" y="connsiteY0"/>
                </a:cxn>
                <a:cxn ang="0">
                  <a:pos x="connsiteX1" y="connsiteY1"/>
                </a:cxn>
              </a:cxnLst>
              <a:rect l="l" t="t" r="r" b="b"/>
              <a:pathLst>
                <a:path w="107950" h="88900">
                  <a:moveTo>
                    <a:pt x="0" y="88900"/>
                  </a:moveTo>
                  <a:lnTo>
                    <a:pt x="10795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4" name="Freeform 2063"/>
            <p:cNvSpPr/>
            <p:nvPr/>
          </p:nvSpPr>
          <p:spPr>
            <a:xfrm>
              <a:off x="4927600" y="6115050"/>
              <a:ext cx="69850" cy="139700"/>
            </a:xfrm>
            <a:custGeom>
              <a:avLst/>
              <a:gdLst>
                <a:gd name="connsiteX0" fmla="*/ 0 w 69850"/>
                <a:gd name="connsiteY0" fmla="*/ 0 h 139700"/>
                <a:gd name="connsiteX1" fmla="*/ 69850 w 69850"/>
                <a:gd name="connsiteY1" fmla="*/ 139700 h 139700"/>
              </a:gdLst>
              <a:ahLst/>
              <a:cxnLst>
                <a:cxn ang="0">
                  <a:pos x="connsiteX0" y="connsiteY0"/>
                </a:cxn>
                <a:cxn ang="0">
                  <a:pos x="connsiteX1" y="connsiteY1"/>
                </a:cxn>
              </a:cxnLst>
              <a:rect l="l" t="t" r="r" b="b"/>
              <a:pathLst>
                <a:path w="69850" h="139700">
                  <a:moveTo>
                    <a:pt x="0" y="0"/>
                  </a:moveTo>
                  <a:lnTo>
                    <a:pt x="69850" y="139700"/>
                  </a:lnTo>
                </a:path>
              </a:pathLst>
            </a:custGeom>
            <a:noFill/>
            <a:ln cap="rnd">
              <a:solidFill>
                <a:srgbClr val="FFFF00"/>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5" name="Freeform 2064"/>
            <p:cNvSpPr/>
            <p:nvPr/>
          </p:nvSpPr>
          <p:spPr>
            <a:xfrm>
              <a:off x="4152900" y="6102350"/>
              <a:ext cx="184150" cy="127000"/>
            </a:xfrm>
            <a:custGeom>
              <a:avLst/>
              <a:gdLst>
                <a:gd name="connsiteX0" fmla="*/ 0 w 184150"/>
                <a:gd name="connsiteY0" fmla="*/ 127000 h 127000"/>
                <a:gd name="connsiteX1" fmla="*/ 139700 w 184150"/>
                <a:gd name="connsiteY1" fmla="*/ 0 h 127000"/>
                <a:gd name="connsiteX2" fmla="*/ 184150 w 184150"/>
                <a:gd name="connsiteY2" fmla="*/ 69850 h 127000"/>
              </a:gdLst>
              <a:ahLst/>
              <a:cxnLst>
                <a:cxn ang="0">
                  <a:pos x="connsiteX0" y="connsiteY0"/>
                </a:cxn>
                <a:cxn ang="0">
                  <a:pos x="connsiteX1" y="connsiteY1"/>
                </a:cxn>
                <a:cxn ang="0">
                  <a:pos x="connsiteX2" y="connsiteY2"/>
                </a:cxn>
              </a:cxnLst>
              <a:rect l="l" t="t" r="r" b="b"/>
              <a:pathLst>
                <a:path w="184150" h="127000">
                  <a:moveTo>
                    <a:pt x="0" y="127000"/>
                  </a:moveTo>
                  <a:lnTo>
                    <a:pt x="139700" y="0"/>
                  </a:lnTo>
                  <a:lnTo>
                    <a:pt x="184150" y="698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6" name="Freeform 2065"/>
            <p:cNvSpPr/>
            <p:nvPr/>
          </p:nvSpPr>
          <p:spPr>
            <a:xfrm>
              <a:off x="4370388" y="6221412"/>
              <a:ext cx="100012" cy="173038"/>
            </a:xfrm>
            <a:custGeom>
              <a:avLst/>
              <a:gdLst>
                <a:gd name="connsiteX0" fmla="*/ 0 w 114300"/>
                <a:gd name="connsiteY0" fmla="*/ 0 h 196850"/>
                <a:gd name="connsiteX1" fmla="*/ 114300 w 114300"/>
                <a:gd name="connsiteY1" fmla="*/ 196850 h 196850"/>
                <a:gd name="connsiteX0" fmla="*/ 0 w 100012"/>
                <a:gd name="connsiteY0" fmla="*/ 0 h 173038"/>
                <a:gd name="connsiteX1" fmla="*/ 100012 w 100012"/>
                <a:gd name="connsiteY1" fmla="*/ 173038 h 173038"/>
              </a:gdLst>
              <a:ahLst/>
              <a:cxnLst>
                <a:cxn ang="0">
                  <a:pos x="connsiteX0" y="connsiteY0"/>
                </a:cxn>
                <a:cxn ang="0">
                  <a:pos x="connsiteX1" y="connsiteY1"/>
                </a:cxn>
              </a:cxnLst>
              <a:rect l="l" t="t" r="r" b="b"/>
              <a:pathLst>
                <a:path w="100012" h="173038">
                  <a:moveTo>
                    <a:pt x="0" y="0"/>
                  </a:moveTo>
                  <a:lnTo>
                    <a:pt x="100012" y="173038"/>
                  </a:lnTo>
                </a:path>
              </a:pathLst>
            </a:custGeom>
            <a:noFill/>
            <a:ln cap="rnd">
              <a:solidFill>
                <a:srgbClr val="FFFF00"/>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7" name="Freeform 2066"/>
            <p:cNvSpPr/>
            <p:nvPr/>
          </p:nvSpPr>
          <p:spPr>
            <a:xfrm>
              <a:off x="4140200" y="5765800"/>
              <a:ext cx="266700" cy="292100"/>
            </a:xfrm>
            <a:custGeom>
              <a:avLst/>
              <a:gdLst>
                <a:gd name="connsiteX0" fmla="*/ 177800 w 266700"/>
                <a:gd name="connsiteY0" fmla="*/ 292100 h 292100"/>
                <a:gd name="connsiteX1" fmla="*/ 254000 w 266700"/>
                <a:gd name="connsiteY1" fmla="*/ 215900 h 292100"/>
                <a:gd name="connsiteX2" fmla="*/ 266700 w 266700"/>
                <a:gd name="connsiteY2" fmla="*/ 203200 h 292100"/>
                <a:gd name="connsiteX3" fmla="*/ 0 w 266700"/>
                <a:gd name="connsiteY3" fmla="*/ 209550 h 292100"/>
                <a:gd name="connsiteX4" fmla="*/ 146050 w 266700"/>
                <a:gd name="connsiteY4" fmla="*/ 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 h="292100">
                  <a:moveTo>
                    <a:pt x="177800" y="292100"/>
                  </a:moveTo>
                  <a:lnTo>
                    <a:pt x="254000" y="215900"/>
                  </a:lnTo>
                  <a:lnTo>
                    <a:pt x="266700" y="203200"/>
                  </a:lnTo>
                  <a:lnTo>
                    <a:pt x="0" y="209550"/>
                  </a:lnTo>
                  <a:lnTo>
                    <a:pt x="14605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8" name="Freeform 2067"/>
            <p:cNvSpPr/>
            <p:nvPr/>
          </p:nvSpPr>
          <p:spPr>
            <a:xfrm>
              <a:off x="3873500" y="5778500"/>
              <a:ext cx="165100" cy="196850"/>
            </a:xfrm>
            <a:custGeom>
              <a:avLst/>
              <a:gdLst>
                <a:gd name="connsiteX0" fmla="*/ 165100 w 165100"/>
                <a:gd name="connsiteY0" fmla="*/ 0 h 196850"/>
                <a:gd name="connsiteX1" fmla="*/ 0 w 165100"/>
                <a:gd name="connsiteY1" fmla="*/ 196850 h 196850"/>
              </a:gdLst>
              <a:ahLst/>
              <a:cxnLst>
                <a:cxn ang="0">
                  <a:pos x="connsiteX0" y="connsiteY0"/>
                </a:cxn>
                <a:cxn ang="0">
                  <a:pos x="connsiteX1" y="connsiteY1"/>
                </a:cxn>
              </a:cxnLst>
              <a:rect l="l" t="t" r="r" b="b"/>
              <a:pathLst>
                <a:path w="165100" h="196850">
                  <a:moveTo>
                    <a:pt x="165100" y="0"/>
                  </a:moveTo>
                  <a:lnTo>
                    <a:pt x="0" y="1968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9" name="Freeform 2068"/>
            <p:cNvSpPr/>
            <p:nvPr/>
          </p:nvSpPr>
          <p:spPr>
            <a:xfrm>
              <a:off x="3943350" y="5924550"/>
              <a:ext cx="44450" cy="82550"/>
            </a:xfrm>
            <a:custGeom>
              <a:avLst/>
              <a:gdLst>
                <a:gd name="connsiteX0" fmla="*/ 0 w 44450"/>
                <a:gd name="connsiteY0" fmla="*/ 0 h 82550"/>
                <a:gd name="connsiteX1" fmla="*/ 44450 w 44450"/>
                <a:gd name="connsiteY1" fmla="*/ 82550 h 82550"/>
              </a:gdLst>
              <a:ahLst/>
              <a:cxnLst>
                <a:cxn ang="0">
                  <a:pos x="connsiteX0" y="connsiteY0"/>
                </a:cxn>
                <a:cxn ang="0">
                  <a:pos x="connsiteX1" y="connsiteY1"/>
                </a:cxn>
              </a:cxnLst>
              <a:rect l="l" t="t" r="r" b="b"/>
              <a:pathLst>
                <a:path w="44450" h="82550">
                  <a:moveTo>
                    <a:pt x="0" y="0"/>
                  </a:moveTo>
                  <a:lnTo>
                    <a:pt x="44450" y="825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0" name="Freeform 2069"/>
            <p:cNvSpPr/>
            <p:nvPr/>
          </p:nvSpPr>
          <p:spPr>
            <a:xfrm>
              <a:off x="4019550" y="6064250"/>
              <a:ext cx="114300" cy="438150"/>
            </a:xfrm>
            <a:custGeom>
              <a:avLst/>
              <a:gdLst>
                <a:gd name="connsiteX0" fmla="*/ 0 w 114300"/>
                <a:gd name="connsiteY0" fmla="*/ 0 h 438150"/>
                <a:gd name="connsiteX1" fmla="*/ 114300 w 114300"/>
                <a:gd name="connsiteY1" fmla="*/ 438150 h 438150"/>
              </a:gdLst>
              <a:ahLst/>
              <a:cxnLst>
                <a:cxn ang="0">
                  <a:pos x="connsiteX0" y="connsiteY0"/>
                </a:cxn>
                <a:cxn ang="0">
                  <a:pos x="connsiteX1" y="connsiteY1"/>
                </a:cxn>
              </a:cxnLst>
              <a:rect l="l" t="t" r="r" b="b"/>
              <a:pathLst>
                <a:path w="114300" h="438150">
                  <a:moveTo>
                    <a:pt x="0" y="0"/>
                  </a:moveTo>
                  <a:lnTo>
                    <a:pt x="114300" y="4381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1" name="Freeform 2070"/>
            <p:cNvSpPr/>
            <p:nvPr/>
          </p:nvSpPr>
          <p:spPr>
            <a:xfrm>
              <a:off x="3968750" y="6096000"/>
              <a:ext cx="101600" cy="88900"/>
            </a:xfrm>
            <a:custGeom>
              <a:avLst/>
              <a:gdLst>
                <a:gd name="connsiteX0" fmla="*/ 101600 w 101600"/>
                <a:gd name="connsiteY0" fmla="*/ 0 h 88900"/>
                <a:gd name="connsiteX1" fmla="*/ 0 w 101600"/>
                <a:gd name="connsiteY1" fmla="*/ 88900 h 88900"/>
              </a:gdLst>
              <a:ahLst/>
              <a:cxnLst>
                <a:cxn ang="0">
                  <a:pos x="connsiteX0" y="connsiteY0"/>
                </a:cxn>
                <a:cxn ang="0">
                  <a:pos x="connsiteX1" y="connsiteY1"/>
                </a:cxn>
              </a:cxnLst>
              <a:rect l="l" t="t" r="r" b="b"/>
              <a:pathLst>
                <a:path w="101600" h="88900">
                  <a:moveTo>
                    <a:pt x="101600" y="0"/>
                  </a:moveTo>
                  <a:lnTo>
                    <a:pt x="0" y="889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2" name="Freeform 2071"/>
            <p:cNvSpPr/>
            <p:nvPr/>
          </p:nvSpPr>
          <p:spPr>
            <a:xfrm>
              <a:off x="3733800" y="6210300"/>
              <a:ext cx="196850" cy="158750"/>
            </a:xfrm>
            <a:custGeom>
              <a:avLst/>
              <a:gdLst>
                <a:gd name="connsiteX0" fmla="*/ 196850 w 196850"/>
                <a:gd name="connsiteY0" fmla="*/ 0 h 158750"/>
                <a:gd name="connsiteX1" fmla="*/ 0 w 196850"/>
                <a:gd name="connsiteY1" fmla="*/ 158750 h 158750"/>
              </a:gdLst>
              <a:ahLst/>
              <a:cxnLst>
                <a:cxn ang="0">
                  <a:pos x="connsiteX0" y="connsiteY0"/>
                </a:cxn>
                <a:cxn ang="0">
                  <a:pos x="connsiteX1" y="connsiteY1"/>
                </a:cxn>
              </a:cxnLst>
              <a:rect l="l" t="t" r="r" b="b"/>
              <a:pathLst>
                <a:path w="196850" h="158750">
                  <a:moveTo>
                    <a:pt x="196850" y="0"/>
                  </a:moveTo>
                  <a:lnTo>
                    <a:pt x="0" y="158750"/>
                  </a:lnTo>
                </a:path>
              </a:pathLst>
            </a:custGeom>
            <a:noFill/>
            <a:ln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3" name="Freeform 2072"/>
            <p:cNvSpPr/>
            <p:nvPr/>
          </p:nvSpPr>
          <p:spPr>
            <a:xfrm>
              <a:off x="3651250" y="6038850"/>
              <a:ext cx="177800" cy="222250"/>
            </a:xfrm>
            <a:custGeom>
              <a:avLst/>
              <a:gdLst>
                <a:gd name="connsiteX0" fmla="*/ 177800 w 177800"/>
                <a:gd name="connsiteY0" fmla="*/ 0 h 222250"/>
                <a:gd name="connsiteX1" fmla="*/ 0 w 177800"/>
                <a:gd name="connsiteY1" fmla="*/ 222250 h 222250"/>
              </a:gdLst>
              <a:ahLst/>
              <a:cxnLst>
                <a:cxn ang="0">
                  <a:pos x="connsiteX0" y="connsiteY0"/>
                </a:cxn>
                <a:cxn ang="0">
                  <a:pos x="connsiteX1" y="connsiteY1"/>
                </a:cxn>
              </a:cxnLst>
              <a:rect l="l" t="t" r="r" b="b"/>
              <a:pathLst>
                <a:path w="177800" h="222250">
                  <a:moveTo>
                    <a:pt x="177800" y="0"/>
                  </a:moveTo>
                  <a:lnTo>
                    <a:pt x="0" y="222250"/>
                  </a:lnTo>
                </a:path>
              </a:pathLst>
            </a:custGeom>
            <a:noFill/>
            <a:ln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4" name="Freeform 2073"/>
            <p:cNvSpPr/>
            <p:nvPr/>
          </p:nvSpPr>
          <p:spPr>
            <a:xfrm>
              <a:off x="3848100" y="6318250"/>
              <a:ext cx="184150" cy="107950"/>
            </a:xfrm>
            <a:custGeom>
              <a:avLst/>
              <a:gdLst>
                <a:gd name="connsiteX0" fmla="*/ 184150 w 184150"/>
                <a:gd name="connsiteY0" fmla="*/ 0 h 107950"/>
                <a:gd name="connsiteX1" fmla="*/ 0 w 184150"/>
                <a:gd name="connsiteY1" fmla="*/ 107950 h 107950"/>
              </a:gdLst>
              <a:ahLst/>
              <a:cxnLst>
                <a:cxn ang="0">
                  <a:pos x="connsiteX0" y="connsiteY0"/>
                </a:cxn>
                <a:cxn ang="0">
                  <a:pos x="connsiteX1" y="connsiteY1"/>
                </a:cxn>
              </a:cxnLst>
              <a:rect l="l" t="t" r="r" b="b"/>
              <a:pathLst>
                <a:path w="184150" h="107950">
                  <a:moveTo>
                    <a:pt x="184150" y="0"/>
                  </a:moveTo>
                  <a:lnTo>
                    <a:pt x="0" y="107950"/>
                  </a:lnTo>
                </a:path>
              </a:pathLst>
            </a:custGeom>
            <a:noFill/>
            <a:ln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6" name="Freeform 2075"/>
            <p:cNvSpPr/>
            <p:nvPr/>
          </p:nvSpPr>
          <p:spPr>
            <a:xfrm>
              <a:off x="3651250" y="3308350"/>
              <a:ext cx="311150" cy="571500"/>
            </a:xfrm>
            <a:custGeom>
              <a:avLst/>
              <a:gdLst>
                <a:gd name="connsiteX0" fmla="*/ 311150 w 311150"/>
                <a:gd name="connsiteY0" fmla="*/ 571500 h 571500"/>
                <a:gd name="connsiteX1" fmla="*/ 279400 w 311150"/>
                <a:gd name="connsiteY1" fmla="*/ 17780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79400 w 311150"/>
                <a:gd name="connsiteY1" fmla="*/ 17780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150" h="571500">
                  <a:moveTo>
                    <a:pt x="311150" y="571500"/>
                  </a:moveTo>
                  <a:cubicBezTo>
                    <a:pt x="302683" y="459317"/>
                    <a:pt x="294217" y="343958"/>
                    <a:pt x="285750" y="234950"/>
                  </a:cubicBezTo>
                  <a:cubicBezTo>
                    <a:pt x="283633" y="158750"/>
                    <a:pt x="237067" y="76200"/>
                    <a:pt x="215900" y="25400"/>
                  </a:cubicBezTo>
                  <a:lnTo>
                    <a:pt x="234950" y="0"/>
                  </a:lnTo>
                  <a:cubicBezTo>
                    <a:pt x="156633" y="78317"/>
                    <a:pt x="33867" y="178858"/>
                    <a:pt x="0" y="234950"/>
                  </a:cubicBezTo>
                  <a:cubicBezTo>
                    <a:pt x="48683" y="246592"/>
                    <a:pt x="173567" y="213783"/>
                    <a:pt x="260350" y="203200"/>
                  </a:cubicBez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7" name="Freeform 2076"/>
            <p:cNvSpPr/>
            <p:nvPr/>
          </p:nvSpPr>
          <p:spPr>
            <a:xfrm>
              <a:off x="3994150" y="3225800"/>
              <a:ext cx="234950" cy="577850"/>
            </a:xfrm>
            <a:custGeom>
              <a:avLst/>
              <a:gdLst>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950" h="577850">
                  <a:moveTo>
                    <a:pt x="0" y="577850"/>
                  </a:moveTo>
                  <a:cubicBezTo>
                    <a:pt x="61383" y="533400"/>
                    <a:pt x="125942" y="514350"/>
                    <a:pt x="184150" y="444500"/>
                  </a:cubicBezTo>
                  <a:cubicBezTo>
                    <a:pt x="239183" y="236008"/>
                    <a:pt x="218017" y="148167"/>
                    <a:pt x="234950" y="0"/>
                  </a:cubicBezTo>
                  <a:cubicBezTo>
                    <a:pt x="165100" y="65617"/>
                    <a:pt x="73025" y="99483"/>
                    <a:pt x="25400" y="196850"/>
                  </a:cubicBezTo>
                  <a:cubicBezTo>
                    <a:pt x="58208" y="220133"/>
                    <a:pt x="135467" y="179917"/>
                    <a:pt x="190500" y="171450"/>
                  </a:cubicBez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8" name="Freeform 2077"/>
            <p:cNvSpPr/>
            <p:nvPr/>
          </p:nvSpPr>
          <p:spPr>
            <a:xfrm>
              <a:off x="4413250" y="3175000"/>
              <a:ext cx="438150" cy="349250"/>
            </a:xfrm>
            <a:custGeom>
              <a:avLst/>
              <a:gdLst>
                <a:gd name="connsiteX0" fmla="*/ 438150 w 438150"/>
                <a:gd name="connsiteY0" fmla="*/ 196850 h 349250"/>
                <a:gd name="connsiteX1" fmla="*/ 165100 w 438150"/>
                <a:gd name="connsiteY1" fmla="*/ 349250 h 349250"/>
                <a:gd name="connsiteX2" fmla="*/ 260350 w 438150"/>
                <a:gd name="connsiteY2" fmla="*/ 0 h 349250"/>
                <a:gd name="connsiteX3" fmla="*/ 0 w 438150"/>
                <a:gd name="connsiteY3" fmla="*/ 177800 h 349250"/>
              </a:gdLst>
              <a:ahLst/>
              <a:cxnLst>
                <a:cxn ang="0">
                  <a:pos x="connsiteX0" y="connsiteY0"/>
                </a:cxn>
                <a:cxn ang="0">
                  <a:pos x="connsiteX1" y="connsiteY1"/>
                </a:cxn>
                <a:cxn ang="0">
                  <a:pos x="connsiteX2" y="connsiteY2"/>
                </a:cxn>
                <a:cxn ang="0">
                  <a:pos x="connsiteX3" y="connsiteY3"/>
                </a:cxn>
              </a:cxnLst>
              <a:rect l="l" t="t" r="r" b="b"/>
              <a:pathLst>
                <a:path w="438150" h="349250">
                  <a:moveTo>
                    <a:pt x="438150" y="196850"/>
                  </a:moveTo>
                  <a:lnTo>
                    <a:pt x="165100" y="349250"/>
                  </a:lnTo>
                  <a:lnTo>
                    <a:pt x="260350" y="0"/>
                  </a:lnTo>
                  <a:lnTo>
                    <a:pt x="0" y="177800"/>
                  </a:ln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9" name="Freeform 2078"/>
            <p:cNvSpPr/>
            <p:nvPr/>
          </p:nvSpPr>
          <p:spPr>
            <a:xfrm>
              <a:off x="4470400" y="3352800"/>
              <a:ext cx="114300" cy="69850"/>
            </a:xfrm>
            <a:custGeom>
              <a:avLst/>
              <a:gdLst>
                <a:gd name="connsiteX0" fmla="*/ 0 w 114300"/>
                <a:gd name="connsiteY0" fmla="*/ 69850 h 69850"/>
                <a:gd name="connsiteX1" fmla="*/ 114300 w 114300"/>
                <a:gd name="connsiteY1" fmla="*/ 0 h 69850"/>
              </a:gdLst>
              <a:ahLst/>
              <a:cxnLst>
                <a:cxn ang="0">
                  <a:pos x="connsiteX0" y="connsiteY0"/>
                </a:cxn>
                <a:cxn ang="0">
                  <a:pos x="connsiteX1" y="connsiteY1"/>
                </a:cxn>
              </a:cxnLst>
              <a:rect l="l" t="t" r="r" b="b"/>
              <a:pathLst>
                <a:path w="114300" h="69850">
                  <a:moveTo>
                    <a:pt x="0" y="69850"/>
                  </a:moveTo>
                  <a:lnTo>
                    <a:pt x="114300" y="0"/>
                  </a:ln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4" name="Freeform 1023"/>
            <p:cNvSpPr/>
            <p:nvPr/>
          </p:nvSpPr>
          <p:spPr>
            <a:xfrm>
              <a:off x="5803900" y="4025900"/>
              <a:ext cx="203200" cy="381000"/>
            </a:xfrm>
            <a:custGeom>
              <a:avLst/>
              <a:gdLst>
                <a:gd name="connsiteX0" fmla="*/ 0 w 203200"/>
                <a:gd name="connsiteY0" fmla="*/ 381000 h 381000"/>
                <a:gd name="connsiteX1" fmla="*/ 203200 w 203200"/>
                <a:gd name="connsiteY1" fmla="*/ 0 h 381000"/>
              </a:gdLst>
              <a:ahLst/>
              <a:cxnLst>
                <a:cxn ang="0">
                  <a:pos x="connsiteX0" y="connsiteY0"/>
                </a:cxn>
                <a:cxn ang="0">
                  <a:pos x="connsiteX1" y="connsiteY1"/>
                </a:cxn>
              </a:cxnLst>
              <a:rect l="l" t="t" r="r" b="b"/>
              <a:pathLst>
                <a:path w="203200" h="381000">
                  <a:moveTo>
                    <a:pt x="0" y="381000"/>
                  </a:moveTo>
                  <a:lnTo>
                    <a:pt x="203200" y="0"/>
                  </a:ln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 name="Freeform 1024"/>
            <p:cNvSpPr/>
            <p:nvPr/>
          </p:nvSpPr>
          <p:spPr>
            <a:xfrm>
              <a:off x="6032500" y="3524250"/>
              <a:ext cx="165100" cy="450850"/>
            </a:xfrm>
            <a:custGeom>
              <a:avLst/>
              <a:gdLst>
                <a:gd name="connsiteX0" fmla="*/ 0 w 165100"/>
                <a:gd name="connsiteY0" fmla="*/ 450850 h 450850"/>
                <a:gd name="connsiteX1" fmla="*/ 165100 w 165100"/>
                <a:gd name="connsiteY1" fmla="*/ 0 h 450850"/>
              </a:gdLst>
              <a:ahLst/>
              <a:cxnLst>
                <a:cxn ang="0">
                  <a:pos x="connsiteX0" y="connsiteY0"/>
                </a:cxn>
                <a:cxn ang="0">
                  <a:pos x="connsiteX1" y="connsiteY1"/>
                </a:cxn>
              </a:cxnLst>
              <a:rect l="l" t="t" r="r" b="b"/>
              <a:pathLst>
                <a:path w="165100" h="450850">
                  <a:moveTo>
                    <a:pt x="0" y="450850"/>
                  </a:moveTo>
                  <a:lnTo>
                    <a:pt x="165100" y="0"/>
                  </a:lnTo>
                </a:path>
              </a:pathLst>
            </a:custGeom>
            <a:noFill/>
            <a:ln cap="rnd">
              <a:solidFill>
                <a:schemeClr val="accent5">
                  <a:lumMod val="60000"/>
                  <a:lumOff val="40000"/>
                </a:schemeClr>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7" name="Freeform 1026"/>
            <p:cNvSpPr/>
            <p:nvPr/>
          </p:nvSpPr>
          <p:spPr>
            <a:xfrm>
              <a:off x="5886450" y="3594099"/>
              <a:ext cx="152400" cy="230981"/>
            </a:xfrm>
            <a:custGeom>
              <a:avLst/>
              <a:gdLst>
                <a:gd name="connsiteX0" fmla="*/ 171450 w 171450"/>
                <a:gd name="connsiteY0" fmla="*/ 266700 h 266700"/>
                <a:gd name="connsiteX1" fmla="*/ 0 w 171450"/>
                <a:gd name="connsiteY1" fmla="*/ 0 h 266700"/>
                <a:gd name="connsiteX0" fmla="*/ 152400 w 152400"/>
                <a:gd name="connsiteY0" fmla="*/ 230981 h 230981"/>
                <a:gd name="connsiteX1" fmla="*/ 0 w 152400"/>
                <a:gd name="connsiteY1" fmla="*/ 0 h 230981"/>
              </a:gdLst>
              <a:ahLst/>
              <a:cxnLst>
                <a:cxn ang="0">
                  <a:pos x="connsiteX0" y="connsiteY0"/>
                </a:cxn>
                <a:cxn ang="0">
                  <a:pos x="connsiteX1" y="connsiteY1"/>
                </a:cxn>
              </a:cxnLst>
              <a:rect l="l" t="t" r="r" b="b"/>
              <a:pathLst>
                <a:path w="152400" h="230981">
                  <a:moveTo>
                    <a:pt x="152400" y="230981"/>
                  </a:moveTo>
                  <a:cubicBezTo>
                    <a:pt x="95250" y="142081"/>
                    <a:pt x="57150" y="88900"/>
                    <a:pt x="0" y="0"/>
                  </a:cubicBezTo>
                </a:path>
              </a:pathLst>
            </a:custGeom>
            <a:noFill/>
            <a:ln cap="rnd">
              <a:solidFill>
                <a:schemeClr val="accent5">
                  <a:lumMod val="60000"/>
                  <a:lumOff val="40000"/>
                </a:schemeClr>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8" name="Freeform 1027"/>
            <p:cNvSpPr/>
            <p:nvPr/>
          </p:nvSpPr>
          <p:spPr>
            <a:xfrm>
              <a:off x="5784849" y="3775075"/>
              <a:ext cx="155575" cy="34925"/>
            </a:xfrm>
            <a:custGeom>
              <a:avLst/>
              <a:gdLst>
                <a:gd name="connsiteX0" fmla="*/ 184150 w 184150"/>
                <a:gd name="connsiteY0" fmla="*/ 0 h 44450"/>
                <a:gd name="connsiteX1" fmla="*/ 0 w 184150"/>
                <a:gd name="connsiteY1" fmla="*/ 44450 h 44450"/>
                <a:gd name="connsiteX0" fmla="*/ 155575 w 155575"/>
                <a:gd name="connsiteY0" fmla="*/ 0 h 34925"/>
                <a:gd name="connsiteX1" fmla="*/ 0 w 155575"/>
                <a:gd name="connsiteY1" fmla="*/ 34925 h 34925"/>
              </a:gdLst>
              <a:ahLst/>
              <a:cxnLst>
                <a:cxn ang="0">
                  <a:pos x="connsiteX0" y="connsiteY0"/>
                </a:cxn>
                <a:cxn ang="0">
                  <a:pos x="connsiteX1" y="connsiteY1"/>
                </a:cxn>
              </a:cxnLst>
              <a:rect l="l" t="t" r="r" b="b"/>
              <a:pathLst>
                <a:path w="155575" h="34925">
                  <a:moveTo>
                    <a:pt x="155575" y="0"/>
                  </a:moveTo>
                  <a:cubicBezTo>
                    <a:pt x="94192" y="14817"/>
                    <a:pt x="61383" y="20108"/>
                    <a:pt x="0" y="34925"/>
                  </a:cubicBezTo>
                </a:path>
              </a:pathLst>
            </a:custGeom>
            <a:noFill/>
            <a:ln cap="rnd">
              <a:solidFill>
                <a:schemeClr val="accent5">
                  <a:lumMod val="60000"/>
                  <a:lumOff val="40000"/>
                </a:schemeClr>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9" name="Freeform 2058"/>
            <p:cNvSpPr/>
            <p:nvPr/>
          </p:nvSpPr>
          <p:spPr>
            <a:xfrm>
              <a:off x="5143500" y="5835650"/>
              <a:ext cx="101600" cy="38100"/>
            </a:xfrm>
            <a:custGeom>
              <a:avLst/>
              <a:gdLst>
                <a:gd name="connsiteX0" fmla="*/ 0 w 101600"/>
                <a:gd name="connsiteY0" fmla="*/ 38100 h 38100"/>
                <a:gd name="connsiteX1" fmla="*/ 101600 w 101600"/>
                <a:gd name="connsiteY1" fmla="*/ 0 h 38100"/>
              </a:gdLst>
              <a:ahLst/>
              <a:cxnLst>
                <a:cxn ang="0">
                  <a:pos x="connsiteX0" y="connsiteY0"/>
                </a:cxn>
                <a:cxn ang="0">
                  <a:pos x="connsiteX1" y="connsiteY1"/>
                </a:cxn>
              </a:cxnLst>
              <a:rect l="l" t="t" r="r" b="b"/>
              <a:pathLst>
                <a:path w="101600" h="38100">
                  <a:moveTo>
                    <a:pt x="0" y="38100"/>
                  </a:moveTo>
                  <a:lnTo>
                    <a:pt x="10160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9" name="Freeform 1028"/>
            <p:cNvSpPr/>
            <p:nvPr/>
          </p:nvSpPr>
          <p:spPr>
            <a:xfrm>
              <a:off x="5467350" y="4603750"/>
              <a:ext cx="311150" cy="368300"/>
            </a:xfrm>
            <a:custGeom>
              <a:avLst/>
              <a:gdLst>
                <a:gd name="connsiteX0" fmla="*/ 311150 w 311150"/>
                <a:gd name="connsiteY0" fmla="*/ 0 h 368300"/>
                <a:gd name="connsiteX1" fmla="*/ 254000 w 311150"/>
                <a:gd name="connsiteY1" fmla="*/ 298450 h 368300"/>
                <a:gd name="connsiteX2" fmla="*/ 133350 w 311150"/>
                <a:gd name="connsiteY2" fmla="*/ 107950 h 368300"/>
                <a:gd name="connsiteX3" fmla="*/ 0 w 311150"/>
                <a:gd name="connsiteY3" fmla="*/ 368300 h 368300"/>
                <a:gd name="connsiteX4" fmla="*/ 0 w 311150"/>
                <a:gd name="connsiteY4" fmla="*/ 368300 h 368300"/>
                <a:gd name="connsiteX5" fmla="*/ 0 w 311150"/>
                <a:gd name="connsiteY5" fmla="*/ 368300 h 36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150" h="368300">
                  <a:moveTo>
                    <a:pt x="311150" y="0"/>
                  </a:moveTo>
                  <a:lnTo>
                    <a:pt x="254000" y="298450"/>
                  </a:lnTo>
                  <a:lnTo>
                    <a:pt x="133350" y="107950"/>
                  </a:lnTo>
                  <a:lnTo>
                    <a:pt x="0" y="368300"/>
                  </a:lnTo>
                  <a:lnTo>
                    <a:pt x="0" y="368300"/>
                  </a:lnTo>
                  <a:lnTo>
                    <a:pt x="0" y="36830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0" name="Freeform 1029"/>
            <p:cNvSpPr/>
            <p:nvPr/>
          </p:nvSpPr>
          <p:spPr>
            <a:xfrm>
              <a:off x="5391150" y="5003800"/>
              <a:ext cx="50800" cy="54096"/>
            </a:xfrm>
            <a:custGeom>
              <a:avLst/>
              <a:gdLst>
                <a:gd name="connsiteX0" fmla="*/ 50800 w 50800"/>
                <a:gd name="connsiteY0" fmla="*/ 6350 h 6350"/>
                <a:gd name="connsiteX1" fmla="*/ 0 w 50800"/>
                <a:gd name="connsiteY1" fmla="*/ 0 h 6350"/>
                <a:gd name="connsiteX0" fmla="*/ 10000 w 10000"/>
                <a:gd name="connsiteY0" fmla="*/ 10000 h 85124"/>
                <a:gd name="connsiteX1" fmla="*/ 4219 w 10000"/>
                <a:gd name="connsiteY1" fmla="*/ 85000 h 85124"/>
                <a:gd name="connsiteX2" fmla="*/ 0 w 10000"/>
                <a:gd name="connsiteY2" fmla="*/ 0 h 85124"/>
                <a:gd name="connsiteX0" fmla="*/ 10000 w 10000"/>
                <a:gd name="connsiteY0" fmla="*/ 10000 h 85190"/>
                <a:gd name="connsiteX1" fmla="*/ 4219 w 10000"/>
                <a:gd name="connsiteY1" fmla="*/ 85000 h 85190"/>
                <a:gd name="connsiteX2" fmla="*/ 0 w 10000"/>
                <a:gd name="connsiteY2" fmla="*/ 0 h 85190"/>
              </a:gdLst>
              <a:ahLst/>
              <a:cxnLst>
                <a:cxn ang="0">
                  <a:pos x="connsiteX0" y="connsiteY0"/>
                </a:cxn>
                <a:cxn ang="0">
                  <a:pos x="connsiteX1" y="connsiteY1"/>
                </a:cxn>
                <a:cxn ang="0">
                  <a:pos x="connsiteX2" y="connsiteY2"/>
                </a:cxn>
              </a:cxnLst>
              <a:rect l="l" t="t" r="r" b="b"/>
              <a:pathLst>
                <a:path w="10000" h="85190">
                  <a:moveTo>
                    <a:pt x="10000" y="10000"/>
                  </a:moveTo>
                  <a:cubicBezTo>
                    <a:pt x="9167" y="36250"/>
                    <a:pt x="5990" y="88750"/>
                    <a:pt x="4219" y="85000"/>
                  </a:cubicBezTo>
                  <a:lnTo>
                    <a:pt x="0" y="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1" name="Freeform 1030"/>
            <p:cNvSpPr/>
            <p:nvPr/>
          </p:nvSpPr>
          <p:spPr>
            <a:xfrm>
              <a:off x="5321300" y="4718050"/>
              <a:ext cx="69850" cy="215900"/>
            </a:xfrm>
            <a:custGeom>
              <a:avLst/>
              <a:gdLst>
                <a:gd name="connsiteX0" fmla="*/ 69850 w 69850"/>
                <a:gd name="connsiteY0" fmla="*/ 215900 h 215900"/>
                <a:gd name="connsiteX1" fmla="*/ 0 w 69850"/>
                <a:gd name="connsiteY1" fmla="*/ 0 h 215900"/>
              </a:gdLst>
              <a:ahLst/>
              <a:cxnLst>
                <a:cxn ang="0">
                  <a:pos x="connsiteX0" y="connsiteY0"/>
                </a:cxn>
                <a:cxn ang="0">
                  <a:pos x="connsiteX1" y="connsiteY1"/>
                </a:cxn>
              </a:cxnLst>
              <a:rect l="l" t="t" r="r" b="b"/>
              <a:pathLst>
                <a:path w="69850" h="215900">
                  <a:moveTo>
                    <a:pt x="69850" y="215900"/>
                  </a:moveTo>
                  <a:lnTo>
                    <a:pt x="0" y="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2" name="Freeform 1031"/>
            <p:cNvSpPr/>
            <p:nvPr/>
          </p:nvSpPr>
          <p:spPr>
            <a:xfrm>
              <a:off x="4803775" y="4718050"/>
              <a:ext cx="320675" cy="311150"/>
            </a:xfrm>
            <a:custGeom>
              <a:avLst/>
              <a:gdLst>
                <a:gd name="connsiteX0" fmla="*/ 177800 w 330200"/>
                <a:gd name="connsiteY0" fmla="*/ 0 h 311150"/>
                <a:gd name="connsiteX1" fmla="*/ 0 w 330200"/>
                <a:gd name="connsiteY1" fmla="*/ 285750 h 311150"/>
                <a:gd name="connsiteX2" fmla="*/ 266700 w 330200"/>
                <a:gd name="connsiteY2" fmla="*/ 203200 h 311150"/>
                <a:gd name="connsiteX3" fmla="*/ 196850 w 330200"/>
                <a:gd name="connsiteY3" fmla="*/ 311150 h 311150"/>
                <a:gd name="connsiteX4" fmla="*/ 330200 w 330200"/>
                <a:gd name="connsiteY4" fmla="*/ 304800 h 311150"/>
                <a:gd name="connsiteX0" fmla="*/ 168275 w 320675"/>
                <a:gd name="connsiteY0" fmla="*/ 0 h 311150"/>
                <a:gd name="connsiteX1" fmla="*/ 0 w 320675"/>
                <a:gd name="connsiteY1" fmla="*/ 276225 h 311150"/>
                <a:gd name="connsiteX2" fmla="*/ 257175 w 320675"/>
                <a:gd name="connsiteY2" fmla="*/ 203200 h 311150"/>
                <a:gd name="connsiteX3" fmla="*/ 187325 w 320675"/>
                <a:gd name="connsiteY3" fmla="*/ 311150 h 311150"/>
                <a:gd name="connsiteX4" fmla="*/ 320675 w 320675"/>
                <a:gd name="connsiteY4" fmla="*/ 304800 h 311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675" h="311150">
                  <a:moveTo>
                    <a:pt x="168275" y="0"/>
                  </a:moveTo>
                  <a:lnTo>
                    <a:pt x="0" y="276225"/>
                  </a:lnTo>
                  <a:lnTo>
                    <a:pt x="257175" y="203200"/>
                  </a:lnTo>
                  <a:lnTo>
                    <a:pt x="187325" y="311150"/>
                  </a:lnTo>
                  <a:lnTo>
                    <a:pt x="320675" y="30480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Freeform 1032"/>
            <p:cNvSpPr/>
            <p:nvPr/>
          </p:nvSpPr>
          <p:spPr>
            <a:xfrm>
              <a:off x="5196681" y="4893469"/>
              <a:ext cx="11112" cy="100800"/>
            </a:xfrm>
            <a:custGeom>
              <a:avLst/>
              <a:gdLst>
                <a:gd name="connsiteX0" fmla="*/ 6350 w 6350"/>
                <a:gd name="connsiteY0" fmla="*/ 0 h 127000"/>
                <a:gd name="connsiteX1" fmla="*/ 0 w 6350"/>
                <a:gd name="connsiteY1" fmla="*/ 127000 h 127000"/>
                <a:gd name="connsiteX0" fmla="*/ 17499 w 17499"/>
                <a:gd name="connsiteY0" fmla="*/ 0 h 7937"/>
                <a:gd name="connsiteX1" fmla="*/ 0 w 17499"/>
                <a:gd name="connsiteY1" fmla="*/ 7937 h 7937"/>
              </a:gdLst>
              <a:ahLst/>
              <a:cxnLst>
                <a:cxn ang="0">
                  <a:pos x="connsiteX0" y="connsiteY0"/>
                </a:cxn>
                <a:cxn ang="0">
                  <a:pos x="connsiteX1" y="connsiteY1"/>
                </a:cxn>
              </a:cxnLst>
              <a:rect l="l" t="t" r="r" b="b"/>
              <a:pathLst>
                <a:path w="17499" h="7937">
                  <a:moveTo>
                    <a:pt x="17499" y="0"/>
                  </a:moveTo>
                  <a:lnTo>
                    <a:pt x="0" y="7937"/>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4" name="Freeform 1033"/>
            <p:cNvSpPr/>
            <p:nvPr/>
          </p:nvSpPr>
          <p:spPr>
            <a:xfrm>
              <a:off x="5130005" y="5073649"/>
              <a:ext cx="57945" cy="373856"/>
            </a:xfrm>
            <a:custGeom>
              <a:avLst/>
              <a:gdLst>
                <a:gd name="connsiteX0" fmla="*/ 292100 w 292100"/>
                <a:gd name="connsiteY0" fmla="*/ 0 h 685800"/>
                <a:gd name="connsiteX1" fmla="*/ 222250 w 292100"/>
                <a:gd name="connsiteY1" fmla="*/ 457200 h 685800"/>
                <a:gd name="connsiteX2" fmla="*/ 0 w 292100"/>
                <a:gd name="connsiteY2" fmla="*/ 685800 h 685800"/>
                <a:gd name="connsiteX0" fmla="*/ 69850 w 69850"/>
                <a:gd name="connsiteY0" fmla="*/ 0 h 457200"/>
                <a:gd name="connsiteX1" fmla="*/ 0 w 69850"/>
                <a:gd name="connsiteY1" fmla="*/ 457200 h 457200"/>
                <a:gd name="connsiteX0" fmla="*/ 62707 w 62707"/>
                <a:gd name="connsiteY0" fmla="*/ 0 h 390525"/>
                <a:gd name="connsiteX1" fmla="*/ 0 w 62707"/>
                <a:gd name="connsiteY1" fmla="*/ 390525 h 390525"/>
                <a:gd name="connsiteX0" fmla="*/ 57945 w 57945"/>
                <a:gd name="connsiteY0" fmla="*/ 0 h 373856"/>
                <a:gd name="connsiteX1" fmla="*/ 0 w 57945"/>
                <a:gd name="connsiteY1" fmla="*/ 373856 h 373856"/>
              </a:gdLst>
              <a:ahLst/>
              <a:cxnLst>
                <a:cxn ang="0">
                  <a:pos x="connsiteX0" y="connsiteY0"/>
                </a:cxn>
                <a:cxn ang="0">
                  <a:pos x="connsiteX1" y="connsiteY1"/>
                </a:cxn>
              </a:cxnLst>
              <a:rect l="l" t="t" r="r" b="b"/>
              <a:pathLst>
                <a:path w="57945" h="373856">
                  <a:moveTo>
                    <a:pt x="57945" y="0"/>
                  </a:moveTo>
                  <a:lnTo>
                    <a:pt x="0" y="373856"/>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Freeform 1034"/>
            <p:cNvSpPr/>
            <p:nvPr/>
          </p:nvSpPr>
          <p:spPr>
            <a:xfrm>
              <a:off x="4538663" y="4857750"/>
              <a:ext cx="109537" cy="76994"/>
            </a:xfrm>
            <a:custGeom>
              <a:avLst/>
              <a:gdLst>
                <a:gd name="connsiteX0" fmla="*/ 133350 w 133350"/>
                <a:gd name="connsiteY0" fmla="*/ 0 h 69850"/>
                <a:gd name="connsiteX1" fmla="*/ 0 w 133350"/>
                <a:gd name="connsiteY1" fmla="*/ 69850 h 69850"/>
                <a:gd name="connsiteX0" fmla="*/ 109537 w 109537"/>
                <a:gd name="connsiteY0" fmla="*/ 0 h 76994"/>
                <a:gd name="connsiteX1" fmla="*/ 0 w 109537"/>
                <a:gd name="connsiteY1" fmla="*/ 76994 h 76994"/>
              </a:gdLst>
              <a:ahLst/>
              <a:cxnLst>
                <a:cxn ang="0">
                  <a:pos x="connsiteX0" y="connsiteY0"/>
                </a:cxn>
                <a:cxn ang="0">
                  <a:pos x="connsiteX1" y="connsiteY1"/>
                </a:cxn>
              </a:cxnLst>
              <a:rect l="l" t="t" r="r" b="b"/>
              <a:pathLst>
                <a:path w="109537" h="76994">
                  <a:moveTo>
                    <a:pt x="109537" y="0"/>
                  </a:moveTo>
                  <a:lnTo>
                    <a:pt x="0" y="76994"/>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6" name="Freeform 1035"/>
            <p:cNvSpPr/>
            <p:nvPr/>
          </p:nvSpPr>
          <p:spPr>
            <a:xfrm>
              <a:off x="4354512" y="4972050"/>
              <a:ext cx="363538" cy="431800"/>
            </a:xfrm>
            <a:custGeom>
              <a:avLst/>
              <a:gdLst>
                <a:gd name="connsiteX0" fmla="*/ 165100 w 387350"/>
                <a:gd name="connsiteY0" fmla="*/ 0 h 431800"/>
                <a:gd name="connsiteX1" fmla="*/ 0 w 387350"/>
                <a:gd name="connsiteY1" fmla="*/ 158750 h 431800"/>
                <a:gd name="connsiteX2" fmla="*/ 311150 w 387350"/>
                <a:gd name="connsiteY2" fmla="*/ 146050 h 431800"/>
                <a:gd name="connsiteX3" fmla="*/ 279400 w 387350"/>
                <a:gd name="connsiteY3" fmla="*/ 25400 h 431800"/>
                <a:gd name="connsiteX4" fmla="*/ 387350 w 387350"/>
                <a:gd name="connsiteY4" fmla="*/ 431800 h 431800"/>
                <a:gd name="connsiteX0" fmla="*/ 141288 w 363538"/>
                <a:gd name="connsiteY0" fmla="*/ 0 h 431800"/>
                <a:gd name="connsiteX1" fmla="*/ 0 w 363538"/>
                <a:gd name="connsiteY1" fmla="*/ 153987 h 431800"/>
                <a:gd name="connsiteX2" fmla="*/ 287338 w 363538"/>
                <a:gd name="connsiteY2" fmla="*/ 146050 h 431800"/>
                <a:gd name="connsiteX3" fmla="*/ 255588 w 363538"/>
                <a:gd name="connsiteY3" fmla="*/ 25400 h 431800"/>
                <a:gd name="connsiteX4" fmla="*/ 363538 w 363538"/>
                <a:gd name="connsiteY4" fmla="*/ 431800 h 431800"/>
                <a:gd name="connsiteX0" fmla="*/ 141288 w 363538"/>
                <a:gd name="connsiteY0" fmla="*/ 0 h 431800"/>
                <a:gd name="connsiteX1" fmla="*/ 0 w 363538"/>
                <a:gd name="connsiteY1" fmla="*/ 153987 h 431800"/>
                <a:gd name="connsiteX2" fmla="*/ 287338 w 363538"/>
                <a:gd name="connsiteY2" fmla="*/ 146050 h 431800"/>
                <a:gd name="connsiteX3" fmla="*/ 255588 w 363538"/>
                <a:gd name="connsiteY3" fmla="*/ 25400 h 431800"/>
                <a:gd name="connsiteX4" fmla="*/ 363538 w 363538"/>
                <a:gd name="connsiteY4" fmla="*/ 431800 h 431800"/>
                <a:gd name="connsiteX0" fmla="*/ 141288 w 363538"/>
                <a:gd name="connsiteY0" fmla="*/ 0 h 431800"/>
                <a:gd name="connsiteX1" fmla="*/ 0 w 363538"/>
                <a:gd name="connsiteY1" fmla="*/ 153987 h 431800"/>
                <a:gd name="connsiteX2" fmla="*/ 287338 w 363538"/>
                <a:gd name="connsiteY2" fmla="*/ 146050 h 431800"/>
                <a:gd name="connsiteX3" fmla="*/ 255588 w 363538"/>
                <a:gd name="connsiteY3" fmla="*/ 25400 h 431800"/>
                <a:gd name="connsiteX4" fmla="*/ 363538 w 363538"/>
                <a:gd name="connsiteY4" fmla="*/ 431800 h 43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538" h="431800">
                  <a:moveTo>
                    <a:pt x="141288" y="0"/>
                  </a:moveTo>
                  <a:cubicBezTo>
                    <a:pt x="94192" y="51329"/>
                    <a:pt x="8996" y="114564"/>
                    <a:pt x="0" y="153987"/>
                  </a:cubicBezTo>
                  <a:cubicBezTo>
                    <a:pt x="33866" y="175153"/>
                    <a:pt x="191559" y="148696"/>
                    <a:pt x="287338" y="146050"/>
                  </a:cubicBezTo>
                  <a:lnTo>
                    <a:pt x="255588" y="25400"/>
                  </a:lnTo>
                  <a:lnTo>
                    <a:pt x="363538" y="43180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Freeform 1036"/>
            <p:cNvSpPr/>
            <p:nvPr/>
          </p:nvSpPr>
          <p:spPr>
            <a:xfrm>
              <a:off x="4269581" y="5021580"/>
              <a:ext cx="20479" cy="529590"/>
            </a:xfrm>
            <a:custGeom>
              <a:avLst/>
              <a:gdLst>
                <a:gd name="connsiteX0" fmla="*/ 22860 w 22860"/>
                <a:gd name="connsiteY0" fmla="*/ 0 h 548640"/>
                <a:gd name="connsiteX1" fmla="*/ 0 w 22860"/>
                <a:gd name="connsiteY1" fmla="*/ 548640 h 548640"/>
                <a:gd name="connsiteX0" fmla="*/ 20479 w 20479"/>
                <a:gd name="connsiteY0" fmla="*/ 0 h 529590"/>
                <a:gd name="connsiteX1" fmla="*/ 0 w 20479"/>
                <a:gd name="connsiteY1" fmla="*/ 529590 h 529590"/>
              </a:gdLst>
              <a:ahLst/>
              <a:cxnLst>
                <a:cxn ang="0">
                  <a:pos x="connsiteX0" y="connsiteY0"/>
                </a:cxn>
                <a:cxn ang="0">
                  <a:pos x="connsiteX1" y="connsiteY1"/>
                </a:cxn>
              </a:cxnLst>
              <a:rect l="l" t="t" r="r" b="b"/>
              <a:pathLst>
                <a:path w="20479" h="529590">
                  <a:moveTo>
                    <a:pt x="20479" y="0"/>
                  </a:moveTo>
                  <a:lnTo>
                    <a:pt x="0" y="52959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8" name="Freeform 1037"/>
            <p:cNvSpPr/>
            <p:nvPr/>
          </p:nvSpPr>
          <p:spPr>
            <a:xfrm>
              <a:off x="4213860" y="5623560"/>
              <a:ext cx="53340" cy="160020"/>
            </a:xfrm>
            <a:custGeom>
              <a:avLst/>
              <a:gdLst>
                <a:gd name="connsiteX0" fmla="*/ 53340 w 53340"/>
                <a:gd name="connsiteY0" fmla="*/ 0 h 160020"/>
                <a:gd name="connsiteX1" fmla="*/ 0 w 53340"/>
                <a:gd name="connsiteY1" fmla="*/ 160020 h 160020"/>
                <a:gd name="connsiteX0" fmla="*/ 53340 w 53340"/>
                <a:gd name="connsiteY0" fmla="*/ 0 h 160020"/>
                <a:gd name="connsiteX1" fmla="*/ 0 w 53340"/>
                <a:gd name="connsiteY1" fmla="*/ 160020 h 160020"/>
                <a:gd name="connsiteX0" fmla="*/ 53340 w 53340"/>
                <a:gd name="connsiteY0" fmla="*/ 0 h 160020"/>
                <a:gd name="connsiteX1" fmla="*/ 0 w 53340"/>
                <a:gd name="connsiteY1" fmla="*/ 160020 h 160020"/>
              </a:gdLst>
              <a:ahLst/>
              <a:cxnLst>
                <a:cxn ang="0">
                  <a:pos x="connsiteX0" y="connsiteY0"/>
                </a:cxn>
                <a:cxn ang="0">
                  <a:pos x="connsiteX1" y="connsiteY1"/>
                </a:cxn>
              </a:cxnLst>
              <a:rect l="l" t="t" r="r" b="b"/>
              <a:pathLst>
                <a:path w="53340" h="160020">
                  <a:moveTo>
                    <a:pt x="53340" y="0"/>
                  </a:moveTo>
                  <a:cubicBezTo>
                    <a:pt x="45085" y="74771"/>
                    <a:pt x="29686" y="120968"/>
                    <a:pt x="0" y="160020"/>
                  </a:cubicBez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9" name="Freeform 1038"/>
            <p:cNvSpPr/>
            <p:nvPr/>
          </p:nvSpPr>
          <p:spPr>
            <a:xfrm>
              <a:off x="3931920" y="5204460"/>
              <a:ext cx="320040" cy="152400"/>
            </a:xfrm>
            <a:custGeom>
              <a:avLst/>
              <a:gdLst>
                <a:gd name="connsiteX0" fmla="*/ 320040 w 320040"/>
                <a:gd name="connsiteY0" fmla="*/ 152400 h 152400"/>
                <a:gd name="connsiteX1" fmla="*/ 205740 w 320040"/>
                <a:gd name="connsiteY1" fmla="*/ 0 h 152400"/>
                <a:gd name="connsiteX2" fmla="*/ 0 w 320040"/>
                <a:gd name="connsiteY2" fmla="*/ 144780 h 152400"/>
              </a:gdLst>
              <a:ahLst/>
              <a:cxnLst>
                <a:cxn ang="0">
                  <a:pos x="connsiteX0" y="connsiteY0"/>
                </a:cxn>
                <a:cxn ang="0">
                  <a:pos x="connsiteX1" y="connsiteY1"/>
                </a:cxn>
                <a:cxn ang="0">
                  <a:pos x="connsiteX2" y="connsiteY2"/>
                </a:cxn>
              </a:cxnLst>
              <a:rect l="l" t="t" r="r" b="b"/>
              <a:pathLst>
                <a:path w="320040" h="152400">
                  <a:moveTo>
                    <a:pt x="320040" y="152400"/>
                  </a:moveTo>
                  <a:lnTo>
                    <a:pt x="205740" y="0"/>
                  </a:lnTo>
                  <a:lnTo>
                    <a:pt x="0" y="14478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0" name="Freeform 1039"/>
            <p:cNvSpPr/>
            <p:nvPr/>
          </p:nvSpPr>
          <p:spPr>
            <a:xfrm>
              <a:off x="3802380" y="5036820"/>
              <a:ext cx="259080" cy="175260"/>
            </a:xfrm>
            <a:custGeom>
              <a:avLst/>
              <a:gdLst>
                <a:gd name="connsiteX0" fmla="*/ 259080 w 259080"/>
                <a:gd name="connsiteY0" fmla="*/ 175260 h 175260"/>
                <a:gd name="connsiteX1" fmla="*/ 259080 w 259080"/>
                <a:gd name="connsiteY1" fmla="*/ 175260 h 175260"/>
                <a:gd name="connsiteX2" fmla="*/ 0 w 259080"/>
                <a:gd name="connsiteY2" fmla="*/ 0 h 175260"/>
              </a:gdLst>
              <a:ahLst/>
              <a:cxnLst>
                <a:cxn ang="0">
                  <a:pos x="connsiteX0" y="connsiteY0"/>
                </a:cxn>
                <a:cxn ang="0">
                  <a:pos x="connsiteX1" y="connsiteY1"/>
                </a:cxn>
                <a:cxn ang="0">
                  <a:pos x="connsiteX2" y="connsiteY2"/>
                </a:cxn>
              </a:cxnLst>
              <a:rect l="l" t="t" r="r" b="b"/>
              <a:pathLst>
                <a:path w="259080" h="175260">
                  <a:moveTo>
                    <a:pt x="259080" y="175260"/>
                  </a:moveTo>
                  <a:lnTo>
                    <a:pt x="259080" y="175260"/>
                  </a:lnTo>
                  <a:lnTo>
                    <a:pt x="0" y="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Freeform 1040"/>
            <p:cNvSpPr/>
            <p:nvPr/>
          </p:nvSpPr>
          <p:spPr>
            <a:xfrm>
              <a:off x="5836920" y="4594860"/>
              <a:ext cx="320040" cy="419100"/>
            </a:xfrm>
            <a:custGeom>
              <a:avLst/>
              <a:gdLst>
                <a:gd name="connsiteX0" fmla="*/ 0 w 320040"/>
                <a:gd name="connsiteY0" fmla="*/ 99060 h 419100"/>
                <a:gd name="connsiteX1" fmla="*/ 259080 w 320040"/>
                <a:gd name="connsiteY1" fmla="*/ 0 h 419100"/>
                <a:gd name="connsiteX2" fmla="*/ 76200 w 320040"/>
                <a:gd name="connsiteY2" fmla="*/ 419100 h 419100"/>
                <a:gd name="connsiteX3" fmla="*/ 320040 w 320040"/>
                <a:gd name="connsiteY3" fmla="*/ 304800 h 419100"/>
              </a:gdLst>
              <a:ahLst/>
              <a:cxnLst>
                <a:cxn ang="0">
                  <a:pos x="connsiteX0" y="connsiteY0"/>
                </a:cxn>
                <a:cxn ang="0">
                  <a:pos x="connsiteX1" y="connsiteY1"/>
                </a:cxn>
                <a:cxn ang="0">
                  <a:pos x="connsiteX2" y="connsiteY2"/>
                </a:cxn>
                <a:cxn ang="0">
                  <a:pos x="connsiteX3" y="connsiteY3"/>
                </a:cxn>
              </a:cxnLst>
              <a:rect l="l" t="t" r="r" b="b"/>
              <a:pathLst>
                <a:path w="320040" h="419100">
                  <a:moveTo>
                    <a:pt x="0" y="99060"/>
                  </a:moveTo>
                  <a:lnTo>
                    <a:pt x="259080" y="0"/>
                  </a:lnTo>
                  <a:lnTo>
                    <a:pt x="76200" y="419100"/>
                  </a:lnTo>
                  <a:lnTo>
                    <a:pt x="320040" y="304800"/>
                  </a:lnTo>
                </a:path>
              </a:pathLst>
            </a:custGeom>
            <a:noFill/>
            <a:ln cap="rnd">
              <a:solidFill>
                <a:schemeClr val="tx1"/>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Freeform 1041"/>
            <p:cNvSpPr/>
            <p:nvPr/>
          </p:nvSpPr>
          <p:spPr>
            <a:xfrm>
              <a:off x="5852160" y="4781550"/>
              <a:ext cx="119062" cy="57150"/>
            </a:xfrm>
            <a:custGeom>
              <a:avLst/>
              <a:gdLst>
                <a:gd name="connsiteX0" fmla="*/ 0 w 152400"/>
                <a:gd name="connsiteY0" fmla="*/ 76200 h 76200"/>
                <a:gd name="connsiteX1" fmla="*/ 152400 w 152400"/>
                <a:gd name="connsiteY1" fmla="*/ 0 h 76200"/>
                <a:gd name="connsiteX0" fmla="*/ 0 w 119062"/>
                <a:gd name="connsiteY0" fmla="*/ 57150 h 57150"/>
                <a:gd name="connsiteX1" fmla="*/ 119062 w 119062"/>
                <a:gd name="connsiteY1" fmla="*/ 0 h 57150"/>
              </a:gdLst>
              <a:ahLst/>
              <a:cxnLst>
                <a:cxn ang="0">
                  <a:pos x="connsiteX0" y="connsiteY0"/>
                </a:cxn>
                <a:cxn ang="0">
                  <a:pos x="connsiteX1" y="connsiteY1"/>
                </a:cxn>
              </a:cxnLst>
              <a:rect l="l" t="t" r="r" b="b"/>
              <a:pathLst>
                <a:path w="119062" h="57150">
                  <a:moveTo>
                    <a:pt x="0" y="57150"/>
                  </a:moveTo>
                  <a:cubicBezTo>
                    <a:pt x="50800" y="31750"/>
                    <a:pt x="68262" y="25400"/>
                    <a:pt x="119062" y="0"/>
                  </a:cubicBezTo>
                </a:path>
              </a:pathLst>
            </a:custGeom>
            <a:noFill/>
            <a:ln cap="rnd">
              <a:solidFill>
                <a:schemeClr val="tx1"/>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6" name="Freeform 1045"/>
            <p:cNvSpPr/>
            <p:nvPr/>
          </p:nvSpPr>
          <p:spPr>
            <a:xfrm>
              <a:off x="4881563" y="5503069"/>
              <a:ext cx="235743" cy="271462"/>
            </a:xfrm>
            <a:custGeom>
              <a:avLst/>
              <a:gdLst>
                <a:gd name="connsiteX0" fmla="*/ 235743 w 235743"/>
                <a:gd name="connsiteY0" fmla="*/ 0 h 271462"/>
                <a:gd name="connsiteX1" fmla="*/ 171450 w 235743"/>
                <a:gd name="connsiteY1" fmla="*/ 123825 h 271462"/>
                <a:gd name="connsiteX2" fmla="*/ 0 w 235743"/>
                <a:gd name="connsiteY2" fmla="*/ 271462 h 271462"/>
                <a:gd name="connsiteX0" fmla="*/ 235743 w 235743"/>
                <a:gd name="connsiteY0" fmla="*/ 0 h 271462"/>
                <a:gd name="connsiteX1" fmla="*/ 171450 w 235743"/>
                <a:gd name="connsiteY1" fmla="*/ 123825 h 271462"/>
                <a:gd name="connsiteX2" fmla="*/ 0 w 235743"/>
                <a:gd name="connsiteY2" fmla="*/ 271462 h 271462"/>
              </a:gdLst>
              <a:ahLst/>
              <a:cxnLst>
                <a:cxn ang="0">
                  <a:pos x="connsiteX0" y="connsiteY0"/>
                </a:cxn>
                <a:cxn ang="0">
                  <a:pos x="connsiteX1" y="connsiteY1"/>
                </a:cxn>
                <a:cxn ang="0">
                  <a:pos x="connsiteX2" y="connsiteY2"/>
                </a:cxn>
              </a:cxnLst>
              <a:rect l="l" t="t" r="r" b="b"/>
              <a:pathLst>
                <a:path w="235743" h="271462">
                  <a:moveTo>
                    <a:pt x="235743" y="0"/>
                  </a:moveTo>
                  <a:cubicBezTo>
                    <a:pt x="214312" y="41275"/>
                    <a:pt x="210741" y="78581"/>
                    <a:pt x="171450" y="123825"/>
                  </a:cubicBezTo>
                  <a:cubicBezTo>
                    <a:pt x="132160" y="169069"/>
                    <a:pt x="57150" y="222250"/>
                    <a:pt x="0" y="271462"/>
                  </a:cubicBez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A picture containing piece, cake&#10;&#10;Description automatically generated">
            <a:extLst>
              <a:ext uri="{FF2B5EF4-FFF2-40B4-BE49-F238E27FC236}">
                <a16:creationId xmlns:a16="http://schemas.microsoft.com/office/drawing/2014/main" xmlns="" id="{0B0A8FD2-C718-4CD7-9319-E2907C93A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7724"/>
            <a:ext cx="9144000" cy="6702552"/>
          </a:xfrm>
          <a:prstGeom prst="rect">
            <a:avLst/>
          </a:prstGeom>
        </p:spPr>
      </p:pic>
      <p:sp>
        <p:nvSpPr>
          <p:cNvPr id="2" name="Text Placeholder 1"/>
          <p:cNvSpPr>
            <a:spLocks noGrp="1"/>
          </p:cNvSpPr>
          <p:nvPr>
            <p:ph type="body" sz="quarter" idx="10"/>
          </p:nvPr>
        </p:nvSpPr>
        <p:spPr>
          <a:xfrm>
            <a:off x="0" y="6519672"/>
            <a:ext cx="8074152" cy="338554"/>
          </a:xfrm>
          <a:solidFill>
            <a:schemeClr val="bg1"/>
          </a:solidFill>
        </p:spPr>
        <p:txBody>
          <a:bodyPr/>
          <a:lstStyle/>
          <a:p>
            <a:r>
              <a:rPr lang="en-US" dirty="0"/>
              <a:t>Priestly blessing on a silver amulet from Ketef Hinnom in Jerusalem, circa 600 BC</a:t>
            </a:r>
          </a:p>
        </p:txBody>
      </p:sp>
      <p:sp>
        <p:nvSpPr>
          <p:cNvPr id="3" name="Text Placeholder 2"/>
          <p:cNvSpPr>
            <a:spLocks noGrp="1"/>
          </p:cNvSpPr>
          <p:nvPr>
            <p:ph type="body" sz="quarter" idx="12"/>
          </p:nvPr>
        </p:nvSpPr>
        <p:spPr>
          <a:solidFill>
            <a:schemeClr val="bg1"/>
          </a:solidFill>
        </p:spPr>
        <p:txBody>
          <a:bodyPr/>
          <a:lstStyle/>
          <a:p>
            <a:pPr>
              <a:defRPr/>
            </a:pPr>
            <a:r>
              <a:rPr lang="en-US" dirty="0"/>
              <a:t>6:18</a:t>
            </a:r>
            <a:endParaRPr lang="en-US" kern="0" dirty="0"/>
          </a:p>
        </p:txBody>
      </p:sp>
      <p:sp>
        <p:nvSpPr>
          <p:cNvPr id="4" name="Title 3"/>
          <p:cNvSpPr>
            <a:spLocks noGrp="1"/>
          </p:cNvSpPr>
          <p:nvPr>
            <p:ph type="title"/>
          </p:nvPr>
        </p:nvSpPr>
        <p:spPr>
          <a:xfrm>
            <a:off x="0" y="0"/>
            <a:ext cx="9144000" cy="369332"/>
          </a:xfrm>
          <a:solidFill>
            <a:schemeClr val="bg1"/>
          </a:solidFill>
        </p:spPr>
        <p:txBody>
          <a:bodyPr/>
          <a:lstStyle/>
          <a:p>
            <a:r>
              <a:rPr lang="en-US" dirty="0"/>
              <a:t>Then he blessed the people in the name of Yahweh of hosts</a:t>
            </a:r>
          </a:p>
        </p:txBody>
      </p:sp>
    </p:spTree>
    <p:extLst>
      <p:ext uri="{BB962C8B-B14F-4D97-AF65-F5344CB8AC3E}">
        <p14:creationId xmlns:p14="http://schemas.microsoft.com/office/powerpoint/2010/main" val="193845697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read vendor, mat01247.jpg"/>
          <p:cNvPicPr>
            <a:picLocks noChangeAspect="1"/>
          </p:cNvPicPr>
          <p:nvPr/>
        </p:nvPicPr>
        <p:blipFill rotWithShape="1">
          <a:blip r:embed="rId3">
            <a:extLst>
              <a:ext uri="{28A0092B-C50C-407E-A947-70E740481C1C}">
                <a14:useLocalDpi xmlns:a14="http://schemas.microsoft.com/office/drawing/2010/main" val="0"/>
              </a:ext>
            </a:extLst>
          </a:blip>
          <a:srcRect t="25677" b="10782"/>
          <a:stretch/>
        </p:blipFill>
        <p:spPr>
          <a:xfrm>
            <a:off x="0" y="0"/>
            <a:ext cx="9144000" cy="6724650"/>
          </a:xfrm>
          <a:prstGeom prst="rect">
            <a:avLst/>
          </a:prstGeom>
        </p:spPr>
      </p:pic>
      <p:sp>
        <p:nvSpPr>
          <p:cNvPr id="2" name="Text Placeholder 1"/>
          <p:cNvSpPr>
            <a:spLocks noGrp="1"/>
          </p:cNvSpPr>
          <p:nvPr>
            <p:ph type="body" sz="quarter" idx="10"/>
          </p:nvPr>
        </p:nvSpPr>
        <p:spPr/>
        <p:txBody>
          <a:bodyPr/>
          <a:lstStyle/>
          <a:p>
            <a:r>
              <a:rPr lang="en-US" dirty="0"/>
              <a:t>Bread vendor</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He distributed among all the people . . . a loaf of bread, a portion of meat, and a cake of raisins</a:t>
            </a:r>
          </a:p>
        </p:txBody>
      </p:sp>
    </p:spTree>
    <p:extLst>
      <p:ext uri="{BB962C8B-B14F-4D97-AF65-F5344CB8AC3E}">
        <p14:creationId xmlns:p14="http://schemas.microsoft.com/office/powerpoint/2010/main" val="292301110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eatball vendor, mat01249-001.jpg"/>
          <p:cNvPicPr>
            <a:picLocks noChangeAspect="1"/>
          </p:cNvPicPr>
          <p:nvPr/>
        </p:nvPicPr>
        <p:blipFill rotWithShape="1">
          <a:blip r:embed="rId3">
            <a:extLst>
              <a:ext uri="{28A0092B-C50C-407E-A947-70E740481C1C}">
                <a14:useLocalDpi xmlns:a14="http://schemas.microsoft.com/office/drawing/2010/main" val="0"/>
              </a:ext>
            </a:extLst>
          </a:blip>
          <a:srcRect t="25116" b="13799"/>
          <a:stretch/>
        </p:blipFill>
        <p:spPr>
          <a:xfrm>
            <a:off x="907085" y="369332"/>
            <a:ext cx="7329831" cy="6150340"/>
          </a:xfrm>
          <a:prstGeom prst="rect">
            <a:avLst/>
          </a:prstGeom>
        </p:spPr>
      </p:pic>
      <p:sp>
        <p:nvSpPr>
          <p:cNvPr id="2" name="Text Placeholder 1"/>
          <p:cNvSpPr>
            <a:spLocks noGrp="1"/>
          </p:cNvSpPr>
          <p:nvPr>
            <p:ph type="body" sz="quarter" idx="10"/>
          </p:nvPr>
        </p:nvSpPr>
        <p:spPr/>
        <p:txBody>
          <a:bodyPr/>
          <a:lstStyle/>
          <a:p>
            <a:r>
              <a:rPr lang="en-US" dirty="0"/>
              <a:t>Meatball vendor</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He distributed among all the people . . . a loaf of bread, a portion of meat, and a cake of raisins</a:t>
            </a:r>
          </a:p>
        </p:txBody>
      </p:sp>
    </p:spTree>
    <p:extLst>
      <p:ext uri="{BB962C8B-B14F-4D97-AF65-F5344CB8AC3E}">
        <p14:creationId xmlns:p14="http://schemas.microsoft.com/office/powerpoint/2010/main" val="296285671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Display of fresh and dried dates, at </a:t>
            </a:r>
            <a:r>
              <a:rPr lang="en-US" dirty="0" err="1"/>
              <a:t>Moza</a:t>
            </a:r>
            <a:r>
              <a:rPr lang="en-US" dirty="0"/>
              <a:t> Illit</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He distributed among all the people . . . a loaf of bread, a portion of meat, and a cake of raisins</a:t>
            </a:r>
          </a:p>
        </p:txBody>
      </p:sp>
      <p:pic>
        <p:nvPicPr>
          <p:cNvPr id="3074" name="Picture 2" descr="C:\Users\Kris\Documents\Bolen\01b PLBL, PCB size\16 Trees, Plants, and Flowers\01 Fruit Trees\Date Palm\Dates display, Moza Illit, gs090094c3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rcRect l="1869" r="2397"/>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782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 . . from </a:t>
            </a:r>
            <a:r>
              <a:rPr lang="en-US" dirty="0" err="1"/>
              <a:t>Baale-judah</a:t>
            </a:r>
            <a:r>
              <a:rPr lang="en-US" dirty="0"/>
              <a:t> to bring up from there the ark of God</a:t>
            </a:r>
          </a:p>
        </p:txBody>
      </p:sp>
      <p:pic>
        <p:nvPicPr>
          <p:cNvPr id="5" name="Picture 4" descr="Tabernacle model Ark of the Covenant in Holy of Holies, tb05220837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97050715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owl of food&#10;&#10;Description automatically generated">
            <a:extLst>
              <a:ext uri="{FF2B5EF4-FFF2-40B4-BE49-F238E27FC236}">
                <a16:creationId xmlns:a16="http://schemas.microsoft.com/office/drawing/2014/main" xmlns="" id="{66401CD5-9242-4554-ACF2-8F0EB70B90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768"/>
            <a:ext cx="9144000" cy="6784848"/>
          </a:xfrm>
          <a:prstGeom prst="rect">
            <a:avLst/>
          </a:prstGeom>
        </p:spPr>
      </p:pic>
      <p:sp>
        <p:nvSpPr>
          <p:cNvPr id="2" name="Text Placeholder 1"/>
          <p:cNvSpPr>
            <a:spLocks noGrp="1"/>
          </p:cNvSpPr>
          <p:nvPr>
            <p:ph type="body" sz="quarter" idx="10"/>
          </p:nvPr>
        </p:nvSpPr>
        <p:spPr/>
        <p:txBody>
          <a:bodyPr/>
          <a:lstStyle/>
          <a:p>
            <a:r>
              <a:rPr lang="en-US" dirty="0"/>
              <a:t>Dried dates from </a:t>
            </a:r>
            <a:r>
              <a:rPr lang="en-US" dirty="0" err="1"/>
              <a:t>Deir</a:t>
            </a:r>
            <a:r>
              <a:rPr lang="en-US" dirty="0"/>
              <a:t> el-</a:t>
            </a:r>
            <a:r>
              <a:rPr lang="en-US" dirty="0" err="1"/>
              <a:t>Bahari</a:t>
            </a:r>
            <a:r>
              <a:rPr lang="en-US" dirty="0"/>
              <a:t>, Egypt, circa 1500 BC</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He distributed among all the people . . . a loaf of bread, a portion of meat, and a cake of raisins</a:t>
            </a:r>
          </a:p>
        </p:txBody>
      </p:sp>
    </p:spTree>
    <p:extLst>
      <p:ext uri="{BB962C8B-B14F-4D97-AF65-F5344CB8AC3E}">
        <p14:creationId xmlns:p14="http://schemas.microsoft.com/office/powerpoint/2010/main" val="234991742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Display of grapes with wine and raisins </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He distributed among all the people . . . a loaf of bread, a portion of meat, and a cake of raisins</a:t>
            </a:r>
          </a:p>
        </p:txBody>
      </p:sp>
      <p:pic>
        <p:nvPicPr>
          <p:cNvPr id="5" name="Picture 4" descr="Grapes with wine and raisins display, gs090094c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0916"/>
            <a:ext cx="9144000" cy="5916168"/>
          </a:xfrm>
          <a:prstGeom prst="rect">
            <a:avLst/>
          </a:prstGeom>
        </p:spPr>
      </p:pic>
    </p:spTree>
    <p:extLst>
      <p:ext uri="{BB962C8B-B14F-4D97-AF65-F5344CB8AC3E}">
        <p14:creationId xmlns:p14="http://schemas.microsoft.com/office/powerpoint/2010/main" val="326378402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owl&#10;&#10;Description automatically generated">
            <a:extLst>
              <a:ext uri="{FF2B5EF4-FFF2-40B4-BE49-F238E27FC236}">
                <a16:creationId xmlns:a16="http://schemas.microsoft.com/office/drawing/2014/main" xmlns="" id="{F18997FA-9C76-4E09-A74D-B994E80B1B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Bowl of raisins from </a:t>
            </a:r>
            <a:r>
              <a:rPr lang="en-US" dirty="0" err="1"/>
              <a:t>Deir</a:t>
            </a:r>
            <a:r>
              <a:rPr lang="en-US" dirty="0"/>
              <a:t> el-</a:t>
            </a:r>
            <a:r>
              <a:rPr lang="en-US" dirty="0" err="1"/>
              <a:t>Bahari</a:t>
            </a:r>
            <a:r>
              <a:rPr lang="en-US" dirty="0"/>
              <a:t>, Egypt, circa 1460 BC</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He distributed among all the people . . . a loaf of bread, a portion of meat, and a cake of raisins</a:t>
            </a:r>
          </a:p>
        </p:txBody>
      </p:sp>
    </p:spTree>
    <p:extLst>
      <p:ext uri="{BB962C8B-B14F-4D97-AF65-F5344CB8AC3E}">
        <p14:creationId xmlns:p14="http://schemas.microsoft.com/office/powerpoint/2010/main" val="417158818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epherds pooling noonday meal, mat02984-001.jpg"/>
          <p:cNvPicPr>
            <a:picLocks noChangeAspect="1"/>
          </p:cNvPicPr>
          <p:nvPr/>
        </p:nvPicPr>
        <p:blipFill rotWithShape="1">
          <a:blip r:embed="rId3">
            <a:extLst>
              <a:ext uri="{28A0092B-C50C-407E-A947-70E740481C1C}">
                <a14:useLocalDpi xmlns:a14="http://schemas.microsoft.com/office/drawing/2010/main" val="0"/>
              </a:ext>
            </a:extLst>
          </a:blip>
          <a:srcRect b="2790"/>
          <a:stretch/>
        </p:blipFill>
        <p:spPr>
          <a:xfrm>
            <a:off x="6088" y="191385"/>
            <a:ext cx="9131824" cy="6666615"/>
          </a:xfrm>
          <a:prstGeom prst="rect">
            <a:avLst/>
          </a:prstGeom>
        </p:spPr>
      </p:pic>
      <p:sp>
        <p:nvSpPr>
          <p:cNvPr id="2" name="Text Placeholder 1"/>
          <p:cNvSpPr>
            <a:spLocks noGrp="1"/>
          </p:cNvSpPr>
          <p:nvPr>
            <p:ph type="body" sz="quarter" idx="10"/>
          </p:nvPr>
        </p:nvSpPr>
        <p:spPr/>
        <p:txBody>
          <a:bodyPr/>
          <a:lstStyle/>
          <a:p>
            <a:r>
              <a:rPr lang="en-US" dirty="0"/>
              <a:t>Shepherds sharing a noonday meal</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He distributed among all the people . . . a loaf of bread, a portion of meat, and a cake of raisins</a:t>
            </a:r>
          </a:p>
        </p:txBody>
      </p:sp>
    </p:spTree>
    <p:extLst>
      <p:ext uri="{BB962C8B-B14F-4D97-AF65-F5344CB8AC3E}">
        <p14:creationId xmlns:p14="http://schemas.microsoft.com/office/powerpoint/2010/main" val="314535249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l Qasile reconstructed four-room house, tb0618045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a:t>Reconstructed four-room house at Tell </a:t>
            </a:r>
            <a:r>
              <a:rPr lang="en-US" dirty="0"/>
              <a:t>Qasile</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So all the people departed, each one to his house</a:t>
            </a:r>
          </a:p>
        </p:txBody>
      </p:sp>
    </p:spTree>
    <p:extLst>
      <p:ext uri="{BB962C8B-B14F-4D97-AF65-F5344CB8AC3E}">
        <p14:creationId xmlns:p14="http://schemas.microsoft.com/office/powerpoint/2010/main" val="198330127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Louvre-pcb\Levant\Clay model of two-story house, from Syria, ca 13th-12th c BC, tb09271951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382" y="369962"/>
            <a:ext cx="6967237" cy="623543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Clay model of a two-story house, from Syria, circa 1300 BC </a:t>
            </a:r>
          </a:p>
        </p:txBody>
      </p:sp>
      <p:sp>
        <p:nvSpPr>
          <p:cNvPr id="3" name="Text Placeholder 2"/>
          <p:cNvSpPr>
            <a:spLocks noGrp="1"/>
          </p:cNvSpPr>
          <p:nvPr>
            <p:ph type="body" sz="quarter" idx="12"/>
          </p:nvPr>
        </p:nvSpPr>
        <p:spPr/>
        <p:txBody>
          <a:bodyPr/>
          <a:lstStyle/>
          <a:p>
            <a:r>
              <a:rPr lang="en-US" dirty="0"/>
              <a:t>6:19</a:t>
            </a:r>
          </a:p>
        </p:txBody>
      </p:sp>
      <p:sp>
        <p:nvSpPr>
          <p:cNvPr id="4" name="Title 3"/>
          <p:cNvSpPr>
            <a:spLocks noGrp="1"/>
          </p:cNvSpPr>
          <p:nvPr>
            <p:ph type="title"/>
          </p:nvPr>
        </p:nvSpPr>
        <p:spPr/>
        <p:txBody>
          <a:bodyPr/>
          <a:lstStyle/>
          <a:p>
            <a:r>
              <a:rPr lang="en-US" dirty="0"/>
              <a:t>So all the people departed, each one to his house</a:t>
            </a:r>
          </a:p>
        </p:txBody>
      </p:sp>
    </p:spTree>
    <p:extLst>
      <p:ext uri="{BB962C8B-B14F-4D97-AF65-F5344CB8AC3E}">
        <p14:creationId xmlns:p14="http://schemas.microsoft.com/office/powerpoint/2010/main" val="385464695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2 HVHL\48 People of Palestine\Bedouin Women\Bedouin woman, mat01274.jpg"/>
          <p:cNvPicPr>
            <a:picLocks noChangeAspect="1" noChangeArrowheads="1"/>
          </p:cNvPicPr>
          <p:nvPr/>
        </p:nvPicPr>
        <p:blipFill rotWithShape="1">
          <a:blip r:embed="rId3">
            <a:extLst>
              <a:ext uri="{28A0092B-C50C-407E-A947-70E740481C1C}">
                <a14:useLocalDpi xmlns:a14="http://schemas.microsoft.com/office/drawing/2010/main" val="0"/>
              </a:ext>
            </a:extLst>
          </a:blip>
          <a:srcRect t="17461"/>
          <a:stretch/>
        </p:blipFill>
        <p:spPr bwMode="auto">
          <a:xfrm>
            <a:off x="1585913" y="0"/>
            <a:ext cx="5972175"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woman</a:t>
            </a:r>
          </a:p>
        </p:txBody>
      </p:sp>
      <p:sp>
        <p:nvSpPr>
          <p:cNvPr id="3" name="Text Placeholder 2"/>
          <p:cNvSpPr>
            <a:spLocks noGrp="1"/>
          </p:cNvSpPr>
          <p:nvPr>
            <p:ph type="body" sz="quarter" idx="12"/>
          </p:nvPr>
        </p:nvSpPr>
        <p:spPr/>
        <p:txBody>
          <a:bodyPr/>
          <a:lstStyle/>
          <a:p>
            <a:r>
              <a:rPr lang="en-US" dirty="0"/>
              <a:t>6:20</a:t>
            </a:r>
          </a:p>
        </p:txBody>
      </p:sp>
      <p:sp>
        <p:nvSpPr>
          <p:cNvPr id="4" name="Title 3"/>
          <p:cNvSpPr>
            <a:spLocks noGrp="1"/>
          </p:cNvSpPr>
          <p:nvPr>
            <p:ph type="title"/>
          </p:nvPr>
        </p:nvSpPr>
        <p:spPr/>
        <p:txBody>
          <a:bodyPr/>
          <a:lstStyle/>
          <a:p>
            <a:r>
              <a:rPr lang="en-US" dirty="0"/>
              <a:t>Then Michal the daughter of Saul came out to meet David</a:t>
            </a:r>
          </a:p>
        </p:txBody>
      </p:sp>
    </p:spTree>
    <p:extLst>
      <p:ext uri="{BB962C8B-B14F-4D97-AF65-F5344CB8AC3E}">
        <p14:creationId xmlns:p14="http://schemas.microsoft.com/office/powerpoint/2010/main" val="67781647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19 Museum\Rome Museums\Naples Museum\Mosaics\Dancing faun, bronze, from Pompeii House of Faun atrium, 2nd c BC, tb051517066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b="15409"/>
          <a:stretch/>
        </p:blipFill>
        <p:spPr bwMode="auto">
          <a:xfrm>
            <a:off x="1143000" y="0"/>
            <a:ext cx="672090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statue of a dancing man, from the House of Faun at Pompeii, 2nd century BC</a:t>
            </a:r>
          </a:p>
        </p:txBody>
      </p:sp>
      <p:sp>
        <p:nvSpPr>
          <p:cNvPr id="3" name="Text Placeholder 2"/>
          <p:cNvSpPr>
            <a:spLocks noGrp="1"/>
          </p:cNvSpPr>
          <p:nvPr>
            <p:ph type="body" sz="quarter" idx="12"/>
          </p:nvPr>
        </p:nvSpPr>
        <p:spPr/>
        <p:txBody>
          <a:bodyPr/>
          <a:lstStyle/>
          <a:p>
            <a:r>
              <a:rPr lang="en-US" dirty="0"/>
              <a:t>6:20</a:t>
            </a:r>
          </a:p>
        </p:txBody>
      </p:sp>
      <p:sp>
        <p:nvSpPr>
          <p:cNvPr id="4" name="Title 3"/>
          <p:cNvSpPr>
            <a:spLocks noGrp="1"/>
          </p:cNvSpPr>
          <p:nvPr>
            <p:ph type="title"/>
          </p:nvPr>
        </p:nvSpPr>
        <p:spPr/>
        <p:txBody>
          <a:bodyPr/>
          <a:lstStyle/>
          <a:p>
            <a:r>
              <a:rPr lang="en-US" dirty="0"/>
              <a:t>How glorious was the king of Israel today, who uncovered himself in the eyes of the handmaids</a:t>
            </a:r>
          </a:p>
        </p:txBody>
      </p:sp>
    </p:spTree>
    <p:extLst>
      <p:ext uri="{BB962C8B-B14F-4D97-AF65-F5344CB8AC3E}">
        <p14:creationId xmlns:p14="http://schemas.microsoft.com/office/powerpoint/2010/main" val="82092829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Rijksmuseum van Oudheden\Ancient Egypt\Saqqara, dancers and clapper before statue from mastaba chapel of Hetepherakhty, praise, 5th dynasty, adr1805206188.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Effect>
                      <a14:brightnessContrast bright="10000" contrast="10000"/>
                    </a14:imgEffect>
                  </a14:imgLayer>
                </a14:imgProps>
              </a:ext>
              <a:ext uri="{28A0092B-C50C-407E-A947-70E740481C1C}">
                <a14:useLocalDpi xmlns:a14="http://schemas.microsoft.com/office/drawing/2010/main" val="0"/>
              </a:ext>
            </a:extLst>
          </a:blip>
          <a:srcRect/>
          <a:stretch>
            <a:fillRect/>
          </a:stretch>
        </p:blipFill>
        <p:spPr bwMode="auto">
          <a:xfrm>
            <a:off x="0" y="352425"/>
            <a:ext cx="9144000" cy="62277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Dancers and a clapper, from the mastaba chapel of </a:t>
            </a:r>
            <a:r>
              <a:rPr lang="en-US" dirty="0" err="1"/>
              <a:t>Hetepherakhty</a:t>
            </a:r>
            <a:r>
              <a:rPr lang="en-US" dirty="0"/>
              <a:t>, Egypt, circa 2300 BC</a:t>
            </a:r>
          </a:p>
        </p:txBody>
      </p:sp>
      <p:sp>
        <p:nvSpPr>
          <p:cNvPr id="3" name="Text Placeholder 2"/>
          <p:cNvSpPr>
            <a:spLocks noGrp="1"/>
          </p:cNvSpPr>
          <p:nvPr>
            <p:ph type="body" sz="quarter" idx="12"/>
          </p:nvPr>
        </p:nvSpPr>
        <p:spPr/>
        <p:txBody>
          <a:bodyPr/>
          <a:lstStyle/>
          <a:p>
            <a:r>
              <a:rPr lang="en-US" dirty="0"/>
              <a:t>6:20</a:t>
            </a:r>
          </a:p>
        </p:txBody>
      </p:sp>
      <p:sp>
        <p:nvSpPr>
          <p:cNvPr id="4" name="Title 3"/>
          <p:cNvSpPr>
            <a:spLocks noGrp="1"/>
          </p:cNvSpPr>
          <p:nvPr>
            <p:ph type="title"/>
          </p:nvPr>
        </p:nvSpPr>
        <p:spPr/>
        <p:txBody>
          <a:bodyPr/>
          <a:lstStyle/>
          <a:p>
            <a:r>
              <a:rPr lang="en-US" dirty="0"/>
              <a:t>As one of the rabble shamelessly uncovers himself</a:t>
            </a:r>
          </a:p>
        </p:txBody>
      </p:sp>
    </p:spTree>
    <p:extLst>
      <p:ext uri="{BB962C8B-B14F-4D97-AF65-F5344CB8AC3E}">
        <p14:creationId xmlns:p14="http://schemas.microsoft.com/office/powerpoint/2010/main" val="177714833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upload.wikimedia.org/wikipedia/commons/d/d4/Samuel_e_david.jpg"/>
          <p:cNvPicPr>
            <a:picLocks noChangeAspect="1" noChangeArrowheads="1"/>
          </p:cNvPicPr>
          <p:nvPr/>
        </p:nvPicPr>
        <p:blipFill rotWithShape="1">
          <a:blip r:embed="rId3">
            <a:extLst>
              <a:ext uri="{28A0092B-C50C-407E-A947-70E740481C1C}">
                <a14:useLocalDpi xmlns:a14="http://schemas.microsoft.com/office/drawing/2010/main" val="0"/>
              </a:ext>
            </a:extLst>
          </a:blip>
          <a:srcRect l="4223" t="1132" r="1941" b="2986"/>
          <a:stretch/>
        </p:blipFill>
        <p:spPr bwMode="auto">
          <a:xfrm>
            <a:off x="1955075" y="365760"/>
            <a:ext cx="5233851" cy="6153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Samuel anointing David, from the synagogue at Dura Europos, circa AD 250 </a:t>
            </a:r>
          </a:p>
        </p:txBody>
      </p:sp>
      <p:sp>
        <p:nvSpPr>
          <p:cNvPr id="8" name="Text Placeholder 7"/>
          <p:cNvSpPr>
            <a:spLocks noGrp="1"/>
          </p:cNvSpPr>
          <p:nvPr>
            <p:ph type="body" sz="quarter" idx="12"/>
          </p:nvPr>
        </p:nvSpPr>
        <p:spPr/>
        <p:txBody>
          <a:bodyPr/>
          <a:lstStyle/>
          <a:p>
            <a:r>
              <a:rPr lang="en-US" dirty="0"/>
              <a:t>6:21</a:t>
            </a:r>
          </a:p>
        </p:txBody>
      </p:sp>
      <p:sp>
        <p:nvSpPr>
          <p:cNvPr id="3" name="Title 2"/>
          <p:cNvSpPr>
            <a:spLocks noGrp="1"/>
          </p:cNvSpPr>
          <p:nvPr>
            <p:ph type="title"/>
          </p:nvPr>
        </p:nvSpPr>
        <p:spPr/>
        <p:txBody>
          <a:bodyPr/>
          <a:lstStyle/>
          <a:p>
            <a:r>
              <a:rPr lang="en-US" dirty="0"/>
              <a:t>Then David said to Michal, “It was before Yahweh, who chose me above your father”</a:t>
            </a:r>
          </a:p>
        </p:txBody>
      </p:sp>
    </p:spTree>
    <p:extLst>
      <p:ext uri="{BB962C8B-B14F-4D97-AF65-F5344CB8AC3E}">
        <p14:creationId xmlns:p14="http://schemas.microsoft.com/office/powerpoint/2010/main" val="1806221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 . . from </a:t>
            </a:r>
            <a:r>
              <a:rPr lang="en-US" dirty="0" err="1"/>
              <a:t>Baale-judah</a:t>
            </a:r>
            <a:r>
              <a:rPr lang="en-US" dirty="0"/>
              <a:t> to bring up from there the ark of God</a:t>
            </a:r>
          </a:p>
        </p:txBody>
      </p:sp>
      <p:pic>
        <p:nvPicPr>
          <p:cNvPr id="2050" name="Picture 2" descr="C:\Users\Kris\Documents\Bolen\PCB size\Schick-pcb\Misc-pcb\Ark of the Covenant replica, as042219502.jpg"/>
          <p:cNvPicPr>
            <a:picLocks noChangeAspect="1" noChangeArrowheads="1"/>
          </p:cNvPicPr>
          <p:nvPr/>
        </p:nvPicPr>
        <p:blipFill rotWithShape="1">
          <a:blip r:embed="rId3">
            <a:extLst>
              <a:ext uri="{28A0092B-C50C-407E-A947-70E740481C1C}">
                <a14:useLocalDpi xmlns:a14="http://schemas.microsoft.com/office/drawing/2010/main" val="0"/>
              </a:ext>
            </a:extLst>
          </a:blip>
          <a:srcRect l="3672"/>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87005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6 Traditional Life and Customs\Home Life, Weddings\Bedouin wedding, sword dance, mat06433.jpg"/>
          <p:cNvPicPr>
            <a:picLocks noChangeAspect="1" noChangeArrowheads="1"/>
          </p:cNvPicPr>
          <p:nvPr/>
        </p:nvPicPr>
        <p:blipFill rotWithShape="1">
          <a:blip r:embed="rId3">
            <a:extLst>
              <a:ext uri="{28A0092B-C50C-407E-A947-70E740481C1C}">
                <a14:useLocalDpi xmlns:a14="http://schemas.microsoft.com/office/drawing/2010/main" val="0"/>
              </a:ext>
            </a:extLst>
          </a:blip>
          <a:srcRect t="4167"/>
          <a:stretch/>
        </p:blipFill>
        <p:spPr bwMode="auto">
          <a:xfrm>
            <a:off x="0" y="0"/>
            <a:ext cx="9144000" cy="6572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nl-NL" dirty="0"/>
              <a:t>Sword dancer at a Bedouin wedding</a:t>
            </a:r>
            <a:endParaRPr lang="en-US" dirty="0"/>
          </a:p>
        </p:txBody>
      </p:sp>
      <p:sp>
        <p:nvSpPr>
          <p:cNvPr id="3" name="Text Placeholder 2"/>
          <p:cNvSpPr>
            <a:spLocks noGrp="1"/>
          </p:cNvSpPr>
          <p:nvPr>
            <p:ph type="body" sz="quarter" idx="12"/>
          </p:nvPr>
        </p:nvSpPr>
        <p:spPr/>
        <p:txBody>
          <a:bodyPr/>
          <a:lstStyle/>
          <a:p>
            <a:r>
              <a:rPr lang="en-US" dirty="0"/>
              <a:t>6:21</a:t>
            </a:r>
          </a:p>
        </p:txBody>
      </p:sp>
      <p:sp>
        <p:nvSpPr>
          <p:cNvPr id="4" name="Title 3"/>
          <p:cNvSpPr>
            <a:spLocks noGrp="1"/>
          </p:cNvSpPr>
          <p:nvPr>
            <p:ph type="title"/>
          </p:nvPr>
        </p:nvSpPr>
        <p:spPr/>
        <p:txBody>
          <a:bodyPr/>
          <a:lstStyle/>
          <a:p>
            <a:r>
              <a:rPr lang="en-US" dirty="0"/>
              <a:t>So I will celebrate before Yahweh</a:t>
            </a:r>
          </a:p>
        </p:txBody>
      </p:sp>
    </p:spTree>
    <p:extLst>
      <p:ext uri="{BB962C8B-B14F-4D97-AF65-F5344CB8AC3E}">
        <p14:creationId xmlns:p14="http://schemas.microsoft.com/office/powerpoint/2010/main" val="255352252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ris\Documents\Bolen\PCB size\British Museum-pcb\Egypt\Thebes, women dancers from tomb-chapel of Nebamun, ca 1350 BC, adr18051705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4777" y="0"/>
            <a:ext cx="6174446"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Women dancing, from the tomb-chapel of </a:t>
            </a:r>
            <a:r>
              <a:rPr lang="en-US" dirty="0" err="1"/>
              <a:t>Nebamun</a:t>
            </a:r>
            <a:r>
              <a:rPr lang="en-US" dirty="0"/>
              <a:t>, Thebes, Egypt, circa 1350 BC</a:t>
            </a:r>
          </a:p>
        </p:txBody>
      </p:sp>
      <p:sp>
        <p:nvSpPr>
          <p:cNvPr id="3" name="Text Placeholder 2"/>
          <p:cNvSpPr>
            <a:spLocks noGrp="1"/>
          </p:cNvSpPr>
          <p:nvPr>
            <p:ph type="body" sz="quarter" idx="12"/>
          </p:nvPr>
        </p:nvSpPr>
        <p:spPr/>
        <p:txBody>
          <a:bodyPr/>
          <a:lstStyle/>
          <a:p>
            <a:r>
              <a:rPr lang="en-US" dirty="0"/>
              <a:t>6:21</a:t>
            </a:r>
          </a:p>
        </p:txBody>
      </p:sp>
      <p:sp>
        <p:nvSpPr>
          <p:cNvPr id="4" name="Title 3"/>
          <p:cNvSpPr>
            <a:spLocks noGrp="1"/>
          </p:cNvSpPr>
          <p:nvPr>
            <p:ph type="title"/>
          </p:nvPr>
        </p:nvSpPr>
        <p:spPr/>
        <p:txBody>
          <a:bodyPr/>
          <a:lstStyle/>
          <a:p>
            <a:r>
              <a:rPr lang="en-US" dirty="0"/>
              <a:t>So I will celebrate before Yahweh</a:t>
            </a:r>
          </a:p>
        </p:txBody>
      </p:sp>
    </p:spTree>
    <p:extLst>
      <p:ext uri="{BB962C8B-B14F-4D97-AF65-F5344CB8AC3E}">
        <p14:creationId xmlns:p14="http://schemas.microsoft.com/office/powerpoint/2010/main" val="10873534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Kris\Documents\Bolen\PCB size\France Museums\Lyon Roman-Gallo Museum-pcb\Bacchante on marble sarcophagus showing triumph of Bacchus, joy, dance, made in Rome, early 3rd c AD, tb091719174.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a dancer, from Rome, 3rd century AD</a:t>
            </a:r>
          </a:p>
        </p:txBody>
      </p:sp>
      <p:sp>
        <p:nvSpPr>
          <p:cNvPr id="3" name="Text Placeholder 2"/>
          <p:cNvSpPr>
            <a:spLocks noGrp="1"/>
          </p:cNvSpPr>
          <p:nvPr>
            <p:ph type="body" sz="quarter" idx="12"/>
          </p:nvPr>
        </p:nvSpPr>
        <p:spPr/>
        <p:txBody>
          <a:bodyPr/>
          <a:lstStyle/>
          <a:p>
            <a:r>
              <a:rPr lang="en-US" dirty="0"/>
              <a:t>6:21</a:t>
            </a:r>
          </a:p>
        </p:txBody>
      </p:sp>
      <p:sp>
        <p:nvSpPr>
          <p:cNvPr id="4" name="Title 3"/>
          <p:cNvSpPr>
            <a:spLocks noGrp="1"/>
          </p:cNvSpPr>
          <p:nvPr>
            <p:ph type="title"/>
          </p:nvPr>
        </p:nvSpPr>
        <p:spPr/>
        <p:txBody>
          <a:bodyPr/>
          <a:lstStyle/>
          <a:p>
            <a:r>
              <a:rPr lang="en-US" dirty="0"/>
              <a:t>So I will celebrate before Yahweh</a:t>
            </a:r>
          </a:p>
        </p:txBody>
      </p:sp>
    </p:spTree>
    <p:extLst>
      <p:ext uri="{BB962C8B-B14F-4D97-AF65-F5344CB8AC3E}">
        <p14:creationId xmlns:p14="http://schemas.microsoft.com/office/powerpoint/2010/main" val="188681113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351" y="-1"/>
            <a:ext cx="5704469"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Head of King David, from the Cathedral of Notre-Dame of Paris, circa AD 1145</a:t>
            </a:r>
          </a:p>
        </p:txBody>
      </p:sp>
      <p:sp>
        <p:nvSpPr>
          <p:cNvPr id="3" name="Text Placeholder 2"/>
          <p:cNvSpPr>
            <a:spLocks noGrp="1"/>
          </p:cNvSpPr>
          <p:nvPr>
            <p:ph type="body" sz="quarter" idx="12"/>
          </p:nvPr>
        </p:nvSpPr>
        <p:spPr/>
        <p:txBody>
          <a:bodyPr/>
          <a:lstStyle/>
          <a:p>
            <a:r>
              <a:rPr lang="en-US" dirty="0"/>
              <a:t>6:22</a:t>
            </a:r>
          </a:p>
        </p:txBody>
      </p:sp>
      <p:sp>
        <p:nvSpPr>
          <p:cNvPr id="4" name="Title 3"/>
          <p:cNvSpPr>
            <a:spLocks noGrp="1"/>
          </p:cNvSpPr>
          <p:nvPr>
            <p:ph type="title"/>
          </p:nvPr>
        </p:nvSpPr>
        <p:spPr/>
        <p:txBody>
          <a:bodyPr/>
          <a:lstStyle/>
          <a:p>
            <a:r>
              <a:rPr lang="en-US" dirty="0"/>
              <a:t>I will dishonor myself more than this and will be humiliated in my own eyes</a:t>
            </a:r>
          </a:p>
        </p:txBody>
      </p:sp>
    </p:spTree>
    <p:extLst>
      <p:ext uri="{BB962C8B-B14F-4D97-AF65-F5344CB8AC3E}">
        <p14:creationId xmlns:p14="http://schemas.microsoft.com/office/powerpoint/2010/main" val="367060761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01b PLBL, PCB size\03 Jerusalem\Mount Zion\King David statue on Mount Zion, tb010312629.jpg"/>
          <p:cNvPicPr>
            <a:picLocks noChangeAspect="1" noChangeArrowheads="1"/>
          </p:cNvPicPr>
          <p:nvPr/>
        </p:nvPicPr>
        <p:blipFill rotWithShape="1">
          <a:blip r:embed="rId3">
            <a:extLst>
              <a:ext uri="{28A0092B-C50C-407E-A947-70E740481C1C}">
                <a14:useLocalDpi xmlns:a14="http://schemas.microsoft.com/office/drawing/2010/main" val="0"/>
              </a:ext>
            </a:extLst>
          </a:blip>
          <a:srcRect l="4169" r="4873"/>
          <a:stretch/>
        </p:blipFill>
        <p:spPr bwMode="auto">
          <a:xfrm>
            <a:off x="0" y="38100"/>
            <a:ext cx="9144000" cy="6724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King David on Mount Zion</a:t>
            </a:r>
          </a:p>
        </p:txBody>
      </p:sp>
      <p:sp>
        <p:nvSpPr>
          <p:cNvPr id="3" name="Text Placeholder 2"/>
          <p:cNvSpPr>
            <a:spLocks noGrp="1"/>
          </p:cNvSpPr>
          <p:nvPr>
            <p:ph type="body" sz="quarter" idx="12"/>
          </p:nvPr>
        </p:nvSpPr>
        <p:spPr/>
        <p:txBody>
          <a:bodyPr/>
          <a:lstStyle/>
          <a:p>
            <a:r>
              <a:rPr lang="en-US" dirty="0"/>
              <a:t>6:22</a:t>
            </a:r>
          </a:p>
        </p:txBody>
      </p:sp>
      <p:sp>
        <p:nvSpPr>
          <p:cNvPr id="4" name="Title 3"/>
          <p:cNvSpPr>
            <a:spLocks noGrp="1"/>
          </p:cNvSpPr>
          <p:nvPr>
            <p:ph type="title"/>
          </p:nvPr>
        </p:nvSpPr>
        <p:spPr/>
        <p:txBody>
          <a:bodyPr/>
          <a:lstStyle/>
          <a:p>
            <a:r>
              <a:rPr lang="en-US" dirty="0"/>
              <a:t>But with the maids of whom you spoke, I will be honored</a:t>
            </a:r>
          </a:p>
        </p:txBody>
      </p:sp>
    </p:spTree>
    <p:extLst>
      <p:ext uri="{BB962C8B-B14F-4D97-AF65-F5344CB8AC3E}">
        <p14:creationId xmlns:p14="http://schemas.microsoft.com/office/powerpoint/2010/main" val="331412132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02 HVHL\48 People of Palestine\Arab Women\Woman going to market with pots on head, mat06797.jpg"/>
          <p:cNvPicPr>
            <a:picLocks noChangeAspect="1" noChangeArrowheads="1"/>
          </p:cNvPicPr>
          <p:nvPr/>
        </p:nvPicPr>
        <p:blipFill rotWithShape="1">
          <a:blip r:embed="rId3">
            <a:extLst>
              <a:ext uri="{28A0092B-C50C-407E-A947-70E740481C1C}">
                <a14:useLocalDpi xmlns:a14="http://schemas.microsoft.com/office/drawing/2010/main" val="0"/>
              </a:ext>
            </a:extLst>
          </a:blip>
          <a:srcRect t="7426"/>
          <a:stretch/>
        </p:blipFill>
        <p:spPr bwMode="auto">
          <a:xfrm>
            <a:off x="1646039" y="0"/>
            <a:ext cx="585192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Old woman going to market with pots on her head</a:t>
            </a:r>
          </a:p>
        </p:txBody>
      </p:sp>
      <p:sp>
        <p:nvSpPr>
          <p:cNvPr id="3" name="Text Placeholder 2"/>
          <p:cNvSpPr>
            <a:spLocks noGrp="1"/>
          </p:cNvSpPr>
          <p:nvPr>
            <p:ph type="body" sz="quarter" idx="12"/>
          </p:nvPr>
        </p:nvSpPr>
        <p:spPr/>
        <p:txBody>
          <a:bodyPr/>
          <a:lstStyle/>
          <a:p>
            <a:r>
              <a:rPr lang="en-US" dirty="0"/>
              <a:t>6:23</a:t>
            </a:r>
          </a:p>
        </p:txBody>
      </p:sp>
      <p:sp>
        <p:nvSpPr>
          <p:cNvPr id="4" name="Title 3"/>
          <p:cNvSpPr>
            <a:spLocks noGrp="1"/>
          </p:cNvSpPr>
          <p:nvPr>
            <p:ph type="title"/>
          </p:nvPr>
        </p:nvSpPr>
        <p:spPr/>
        <p:txBody>
          <a:bodyPr/>
          <a:lstStyle/>
          <a:p>
            <a:r>
              <a:rPr lang="en-US" dirty="0"/>
              <a:t>Michal the daughter of Saul had no children to the day of her death</a:t>
            </a:r>
          </a:p>
        </p:txBody>
      </p:sp>
    </p:spTree>
    <p:extLst>
      <p:ext uri="{BB962C8B-B14F-4D97-AF65-F5344CB8AC3E}">
        <p14:creationId xmlns:p14="http://schemas.microsoft.com/office/powerpoint/2010/main" val="140847737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Kris\Documents\Bolen\02 HVHL\48 People of Palestine\Bedouin Women\Bedouin woman waiting at Scots Mission Hospital, Tiberias, mat06318.jpg"/>
          <p:cNvPicPr>
            <a:picLocks noChangeAspect="1" noChangeArrowheads="1"/>
          </p:cNvPicPr>
          <p:nvPr/>
        </p:nvPicPr>
        <p:blipFill rotWithShape="1">
          <a:blip r:embed="rId3">
            <a:extLst>
              <a:ext uri="{28A0092B-C50C-407E-A947-70E740481C1C}">
                <a14:useLocalDpi xmlns:a14="http://schemas.microsoft.com/office/drawing/2010/main" val="0"/>
              </a:ext>
            </a:extLst>
          </a:blip>
          <a:srcRect t="2812" b="22188"/>
          <a:stretch/>
        </p:blipFill>
        <p:spPr bwMode="auto">
          <a:xfrm>
            <a:off x="1174750" y="-1"/>
            <a:ext cx="67945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Old Bedouin woman waiting at the Scots Mission Hospital, Tiberias, circa 1935 </a:t>
            </a:r>
          </a:p>
        </p:txBody>
      </p:sp>
      <p:sp>
        <p:nvSpPr>
          <p:cNvPr id="3" name="Text Placeholder 2"/>
          <p:cNvSpPr>
            <a:spLocks noGrp="1"/>
          </p:cNvSpPr>
          <p:nvPr>
            <p:ph type="body" sz="quarter" idx="12"/>
          </p:nvPr>
        </p:nvSpPr>
        <p:spPr/>
        <p:txBody>
          <a:bodyPr/>
          <a:lstStyle/>
          <a:p>
            <a:r>
              <a:rPr lang="en-US" dirty="0"/>
              <a:t>6:23</a:t>
            </a:r>
          </a:p>
        </p:txBody>
      </p:sp>
      <p:sp>
        <p:nvSpPr>
          <p:cNvPr id="4" name="Title 3"/>
          <p:cNvSpPr>
            <a:spLocks noGrp="1"/>
          </p:cNvSpPr>
          <p:nvPr>
            <p:ph type="title"/>
          </p:nvPr>
        </p:nvSpPr>
        <p:spPr/>
        <p:txBody>
          <a:bodyPr/>
          <a:lstStyle/>
          <a:p>
            <a:r>
              <a:rPr lang="en-US" dirty="0"/>
              <a:t>Michal the daughter of Saul had no children to the day of her death</a:t>
            </a:r>
          </a:p>
        </p:txBody>
      </p:sp>
    </p:spTree>
    <p:extLst>
      <p:ext uri="{BB962C8B-B14F-4D97-AF65-F5344CB8AC3E}">
        <p14:creationId xmlns:p14="http://schemas.microsoft.com/office/powerpoint/2010/main" val="1710753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 . . from </a:t>
            </a:r>
            <a:r>
              <a:rPr lang="en-US" dirty="0" err="1"/>
              <a:t>Baale-judah</a:t>
            </a:r>
            <a:r>
              <a:rPr lang="en-US" dirty="0"/>
              <a:t> to bring up from there the ark of God</a:t>
            </a:r>
          </a:p>
        </p:txBody>
      </p:sp>
      <p:pic>
        <p:nvPicPr>
          <p:cNvPr id="3074" name="Picture 2" descr="C:\Users\Kris\Documents\Bolen\04 0Adds 2012\Israel2016\03 Jerusalem\Mount of Olives\Ark of Covenant replica in Augusta Victoria church, tb06011617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3000" contrast="10000"/>
                    </a14:imgEffect>
                  </a14:imgLayer>
                </a14:imgProps>
              </a:ex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361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07 Egypt\Egyptian Museum in Cairo\Valley of the Kings, Tutankhamun god Anubis shrine-chest on sledge with carrying poles, adr1603118790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1625"/>
            <a:ext cx="9144000" cy="62547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Egyptian shrine with carrying poles, from the tomb of Tutankhamun, 14th century BC</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 . . from </a:t>
            </a:r>
            <a:r>
              <a:rPr lang="en-US" dirty="0" err="1"/>
              <a:t>Baale-judah</a:t>
            </a:r>
            <a:r>
              <a:rPr lang="en-US" dirty="0"/>
              <a:t> to bring up from there the ark of God</a:t>
            </a:r>
          </a:p>
        </p:txBody>
      </p:sp>
    </p:spTree>
    <p:extLst>
      <p:ext uri="{BB962C8B-B14F-4D97-AF65-F5344CB8AC3E}">
        <p14:creationId xmlns:p14="http://schemas.microsoft.com/office/powerpoint/2010/main" val="76010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07 Egypt\Egyptian Museum in Cairo\Valley of the Kings, Tutankhamun chest with carrying poles, red wood, ebony and ivory, adr16031948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 y="-3638"/>
            <a:ext cx="8149079" cy="68616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Chest of red wood, ebony, and ivory, with carrying poles, 14th century BC</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 . . from </a:t>
            </a:r>
            <a:r>
              <a:rPr lang="en-US" dirty="0" err="1"/>
              <a:t>Baale-judah</a:t>
            </a:r>
            <a:r>
              <a:rPr lang="en-US" dirty="0"/>
              <a:t> to bring up from there the ark of God</a:t>
            </a:r>
          </a:p>
        </p:txBody>
      </p:sp>
    </p:spTree>
    <p:extLst>
      <p:ext uri="{BB962C8B-B14F-4D97-AF65-F5344CB8AC3E}">
        <p14:creationId xmlns:p14="http://schemas.microsoft.com/office/powerpoint/2010/main" val="2791085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 that has a rock wall&#10;&#10;Description automatically generated">
            <a:extLst>
              <a:ext uri="{FF2B5EF4-FFF2-40B4-BE49-F238E27FC236}">
                <a16:creationId xmlns:a16="http://schemas.microsoft.com/office/drawing/2014/main" xmlns="" id="{12E7BE08-CBD1-4F81-8362-021E97105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Relief of Assyrian soldiers, from Nineveh, reign of Sennacherib, circa 700 BC</a:t>
            </a:r>
          </a:p>
        </p:txBody>
      </p:sp>
      <p:sp>
        <p:nvSpPr>
          <p:cNvPr id="3" name="Text Placeholder 2"/>
          <p:cNvSpPr>
            <a:spLocks noGrp="1"/>
          </p:cNvSpPr>
          <p:nvPr>
            <p:ph type="body" sz="quarter" idx="12"/>
          </p:nvPr>
        </p:nvSpPr>
        <p:spPr/>
        <p:txBody>
          <a:bodyPr/>
          <a:lstStyle/>
          <a:p>
            <a:r>
              <a:rPr lang="en-US" dirty="0"/>
              <a:t>6:1</a:t>
            </a:r>
          </a:p>
        </p:txBody>
      </p:sp>
      <p:sp>
        <p:nvSpPr>
          <p:cNvPr id="4" name="Title 3"/>
          <p:cNvSpPr>
            <a:spLocks noGrp="1"/>
          </p:cNvSpPr>
          <p:nvPr>
            <p:ph type="title"/>
          </p:nvPr>
        </p:nvSpPr>
        <p:spPr/>
        <p:txBody>
          <a:bodyPr/>
          <a:lstStyle/>
          <a:p>
            <a:r>
              <a:rPr lang="en-US" dirty="0"/>
              <a:t>David again gathered together all the chosen men of Israel, thirty thousand</a:t>
            </a:r>
          </a:p>
        </p:txBody>
      </p:sp>
    </p:spTree>
    <p:extLst>
      <p:ext uri="{BB962C8B-B14F-4D97-AF65-F5344CB8AC3E}">
        <p14:creationId xmlns:p14="http://schemas.microsoft.com/office/powerpoint/2010/main" val="1330276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Kiriath Jearim modern church5, tb q110602sr"/>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Modern church in Kiriath-jearim</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 . . from </a:t>
            </a:r>
            <a:r>
              <a:rPr lang="en-US" dirty="0" err="1"/>
              <a:t>Baale-judah</a:t>
            </a:r>
            <a:r>
              <a:rPr lang="en-US" dirty="0"/>
              <a:t> to bring up from there the ark of God</a:t>
            </a:r>
          </a:p>
        </p:txBody>
      </p:sp>
    </p:spTree>
    <p:extLst>
      <p:ext uri="{BB962C8B-B14F-4D97-AF65-F5344CB8AC3E}">
        <p14:creationId xmlns:p14="http://schemas.microsoft.com/office/powerpoint/2010/main" val="2690391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Kiriath Jearim Mary and ark statue from below2"/>
          <p:cNvPicPr preferRelativeResize="0">
            <a:picLocks noChangeAspect="1" noChangeArrowheads="1"/>
          </p:cNvPicPr>
          <p:nvPr>
            <p:custDataLst>
              <p:tags r:id="rId1"/>
            </p:custDataLst>
          </p:nvPr>
        </p:nvPicPr>
        <p:blipFill>
          <a:blip r:embed="rId4"/>
          <a:srcRect/>
          <a:stretch>
            <a:fillRect/>
          </a:stretch>
        </p:blipFill>
        <p:spPr bwMode="auto">
          <a:xfrm>
            <a:off x="0" y="0"/>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Statue of Mary in Kiriath-jearim</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 . . from </a:t>
            </a:r>
            <a:r>
              <a:rPr lang="en-US" dirty="0" err="1"/>
              <a:t>Baale-judah</a:t>
            </a:r>
            <a:r>
              <a:rPr lang="en-US" dirty="0"/>
              <a:t> to bring up from there the ark of God</a:t>
            </a:r>
          </a:p>
        </p:txBody>
      </p:sp>
    </p:spTree>
    <p:extLst>
      <p:ext uri="{BB962C8B-B14F-4D97-AF65-F5344CB8AC3E}">
        <p14:creationId xmlns:p14="http://schemas.microsoft.com/office/powerpoint/2010/main" val="2023936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Hebrew inscription mentioning “Yahweh of Hosts,” from Judah, 800–750 BC</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To bring up from there the ark of God, which is called by the name of Yahweh of Hosts</a:t>
            </a:r>
          </a:p>
        </p:txBody>
      </p:sp>
      <p:pic>
        <p:nvPicPr>
          <p:cNvPr id="7" name="Picture 6">
            <a:extLst>
              <a:ext uri="{FF2B5EF4-FFF2-40B4-BE49-F238E27FC236}">
                <a16:creationId xmlns:a16="http://schemas.microsoft.com/office/drawing/2014/main" xmlns=""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Tree>
    <p:extLst>
      <p:ext uri="{BB962C8B-B14F-4D97-AF65-F5344CB8AC3E}">
        <p14:creationId xmlns:p14="http://schemas.microsoft.com/office/powerpoint/2010/main" val="1505681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781812"/>
            <a:ext cx="9144000" cy="5294376"/>
            <a:chOff x="0" y="781812"/>
            <a:chExt cx="9144000" cy="5294376"/>
          </a:xfrm>
        </p:grpSpPr>
        <p:pic>
          <p:nvPicPr>
            <p:cNvPr id="6" name="Picture 5">
              <a:extLst>
                <a:ext uri="{FF2B5EF4-FFF2-40B4-BE49-F238E27FC236}">
                  <a16:creationId xmlns:a16="http://schemas.microsoft.com/office/drawing/2014/main" xmlns=""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
          <p:nvSpPr>
            <p:cNvPr id="7" name="Freeform 6"/>
            <p:cNvSpPr/>
            <p:nvPr/>
          </p:nvSpPr>
          <p:spPr>
            <a:xfrm>
              <a:off x="3666551" y="3503614"/>
              <a:ext cx="978477" cy="538162"/>
            </a:xfrm>
            <a:custGeom>
              <a:avLst/>
              <a:gdLst>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12775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47625 w 1035050"/>
                <a:gd name="connsiteY1" fmla="*/ 315912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19326 w 987701"/>
                <a:gd name="connsiteY0" fmla="*/ 0 h 523875"/>
                <a:gd name="connsiteX1" fmla="*/ 276 w 987701"/>
                <a:gd name="connsiteY1" fmla="*/ 287337 h 523875"/>
                <a:gd name="connsiteX2" fmla="*/ 646388 w 987701"/>
                <a:gd name="connsiteY2" fmla="*/ 138112 h 523875"/>
                <a:gd name="connsiteX3" fmla="*/ 224114 w 987701"/>
                <a:gd name="connsiteY3" fmla="*/ 328612 h 523875"/>
                <a:gd name="connsiteX4" fmla="*/ 911501 w 987701"/>
                <a:gd name="connsiteY4" fmla="*/ 244475 h 523875"/>
                <a:gd name="connsiteX5" fmla="*/ 987701 w 987701"/>
                <a:gd name="connsiteY5" fmla="*/ 142875 h 523875"/>
                <a:gd name="connsiteX6" fmla="*/ 924201 w 987701"/>
                <a:gd name="connsiteY6" fmla="*/ 244475 h 523875"/>
                <a:gd name="connsiteX7" fmla="*/ 333651 w 987701"/>
                <a:gd name="connsiteY7" fmla="*/ 523875 h 523875"/>
                <a:gd name="connsiteX0" fmla="*/ 14621 w 987758"/>
                <a:gd name="connsiteY0" fmla="*/ 0 h 542925"/>
                <a:gd name="connsiteX1" fmla="*/ 333 w 987758"/>
                <a:gd name="connsiteY1" fmla="*/ 306387 h 542925"/>
                <a:gd name="connsiteX2" fmla="*/ 646445 w 987758"/>
                <a:gd name="connsiteY2" fmla="*/ 157162 h 542925"/>
                <a:gd name="connsiteX3" fmla="*/ 224171 w 987758"/>
                <a:gd name="connsiteY3" fmla="*/ 347662 h 542925"/>
                <a:gd name="connsiteX4" fmla="*/ 911558 w 987758"/>
                <a:gd name="connsiteY4" fmla="*/ 263525 h 542925"/>
                <a:gd name="connsiteX5" fmla="*/ 987758 w 987758"/>
                <a:gd name="connsiteY5" fmla="*/ 161925 h 542925"/>
                <a:gd name="connsiteX6" fmla="*/ 924258 w 987758"/>
                <a:gd name="connsiteY6" fmla="*/ 263525 h 542925"/>
                <a:gd name="connsiteX7" fmla="*/ 333708 w 987758"/>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14890 w 978477"/>
                <a:gd name="connsiteY3" fmla="*/ 347662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48227 w 978477"/>
                <a:gd name="connsiteY3" fmla="*/ 352425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38162"/>
                <a:gd name="connsiteX1" fmla="*/ 577 w 978477"/>
                <a:gd name="connsiteY1" fmla="*/ 306387 h 538162"/>
                <a:gd name="connsiteX2" fmla="*/ 637164 w 978477"/>
                <a:gd name="connsiteY2" fmla="*/ 157162 h 538162"/>
                <a:gd name="connsiteX3" fmla="*/ 248227 w 978477"/>
                <a:gd name="connsiteY3" fmla="*/ 352425 h 538162"/>
                <a:gd name="connsiteX4" fmla="*/ 902277 w 978477"/>
                <a:gd name="connsiteY4" fmla="*/ 263525 h 538162"/>
                <a:gd name="connsiteX5" fmla="*/ 978477 w 978477"/>
                <a:gd name="connsiteY5" fmla="*/ 161925 h 538162"/>
                <a:gd name="connsiteX6" fmla="*/ 914977 w 978477"/>
                <a:gd name="connsiteY6" fmla="*/ 263525 h 538162"/>
                <a:gd name="connsiteX7" fmla="*/ 362527 w 978477"/>
                <a:gd name="connsiteY7" fmla="*/ 538162 h 53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8477" h="538162">
                  <a:moveTo>
                    <a:pt x="5340" y="0"/>
                  </a:moveTo>
                  <a:cubicBezTo>
                    <a:pt x="8515" y="97367"/>
                    <a:pt x="-2598" y="209020"/>
                    <a:pt x="577" y="306387"/>
                  </a:cubicBezTo>
                  <a:cubicBezTo>
                    <a:pt x="373904" y="200289"/>
                    <a:pt x="409093" y="198966"/>
                    <a:pt x="637164" y="157162"/>
                  </a:cubicBezTo>
                  <a:lnTo>
                    <a:pt x="248227" y="352425"/>
                  </a:lnTo>
                  <a:lnTo>
                    <a:pt x="902277" y="263525"/>
                  </a:lnTo>
                  <a:cubicBezTo>
                    <a:pt x="927677" y="229658"/>
                    <a:pt x="957840" y="229129"/>
                    <a:pt x="978477" y="161925"/>
                  </a:cubicBezTo>
                  <a:cubicBezTo>
                    <a:pt x="957310" y="210080"/>
                    <a:pt x="936144" y="229658"/>
                    <a:pt x="914977" y="263525"/>
                  </a:cubicBezTo>
                  <a:cubicBezTo>
                    <a:pt x="718127" y="356658"/>
                    <a:pt x="630815" y="440266"/>
                    <a:pt x="362527" y="53816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066926" y="3473452"/>
              <a:ext cx="1371600" cy="1116012"/>
            </a:xfrm>
            <a:custGeom>
              <a:avLst/>
              <a:gdLst>
                <a:gd name="connsiteX0" fmla="*/ 1282700 w 1371600"/>
                <a:gd name="connsiteY0" fmla="*/ 323850 h 1187450"/>
                <a:gd name="connsiteX1" fmla="*/ 8128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54137 w 1371600"/>
                <a:gd name="connsiteY0" fmla="*/ 319087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333374 h 1187450"/>
                <a:gd name="connsiteX1" fmla="*/ 8509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285749 h 1139825"/>
                <a:gd name="connsiteX1" fmla="*/ 850900 w 1371600"/>
                <a:gd name="connsiteY1" fmla="*/ 377825 h 1139825"/>
                <a:gd name="connsiteX2" fmla="*/ 1366837 w 1371600"/>
                <a:gd name="connsiteY2" fmla="*/ 0 h 1139825"/>
                <a:gd name="connsiteX3" fmla="*/ 1371600 w 1371600"/>
                <a:gd name="connsiteY3" fmla="*/ 288925 h 1139825"/>
                <a:gd name="connsiteX4" fmla="*/ 1250950 w 1371600"/>
                <a:gd name="connsiteY4" fmla="*/ 879475 h 1139825"/>
                <a:gd name="connsiteX5" fmla="*/ 812800 w 1371600"/>
                <a:gd name="connsiteY5" fmla="*/ 993775 h 1139825"/>
                <a:gd name="connsiteX6" fmla="*/ 544513 w 1371600"/>
                <a:gd name="connsiteY6" fmla="*/ 1035050 h 1139825"/>
                <a:gd name="connsiteX7" fmla="*/ 0 w 1371600"/>
                <a:gd name="connsiteY7" fmla="*/ 1139825 h 1139825"/>
                <a:gd name="connsiteX0" fmla="*/ 1335087 w 1371600"/>
                <a:gd name="connsiteY0" fmla="*/ 261936 h 1116012"/>
                <a:gd name="connsiteX1" fmla="*/ 850900 w 1371600"/>
                <a:gd name="connsiteY1" fmla="*/ 354012 h 1116012"/>
                <a:gd name="connsiteX2" fmla="*/ 1366837 w 1371600"/>
                <a:gd name="connsiteY2" fmla="*/ 0 h 1116012"/>
                <a:gd name="connsiteX3" fmla="*/ 1371600 w 1371600"/>
                <a:gd name="connsiteY3" fmla="*/ 265112 h 1116012"/>
                <a:gd name="connsiteX4" fmla="*/ 1250950 w 1371600"/>
                <a:gd name="connsiteY4" fmla="*/ 855662 h 1116012"/>
                <a:gd name="connsiteX5" fmla="*/ 812800 w 1371600"/>
                <a:gd name="connsiteY5" fmla="*/ 969962 h 1116012"/>
                <a:gd name="connsiteX6" fmla="*/ 544513 w 1371600"/>
                <a:gd name="connsiteY6" fmla="*/ 1011237 h 1116012"/>
                <a:gd name="connsiteX7" fmla="*/ 0 w 1371600"/>
                <a:gd name="connsiteY7" fmla="*/ 1116012 h 111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116012">
                  <a:moveTo>
                    <a:pt x="1335087" y="261936"/>
                  </a:moveTo>
                  <a:cubicBezTo>
                    <a:pt x="1154641" y="292628"/>
                    <a:pt x="1031346" y="323320"/>
                    <a:pt x="850900" y="354012"/>
                  </a:cubicBezTo>
                  <a:cubicBezTo>
                    <a:pt x="1046692" y="159808"/>
                    <a:pt x="1194857" y="89429"/>
                    <a:pt x="1366837" y="0"/>
                  </a:cubicBezTo>
                  <a:cubicBezTo>
                    <a:pt x="1368425" y="96308"/>
                    <a:pt x="1370012" y="168804"/>
                    <a:pt x="1371600" y="265112"/>
                  </a:cubicBezTo>
                  <a:lnTo>
                    <a:pt x="1250950" y="855662"/>
                  </a:lnTo>
                  <a:cubicBezTo>
                    <a:pt x="1191154" y="877888"/>
                    <a:pt x="930539" y="944033"/>
                    <a:pt x="812800" y="969962"/>
                  </a:cubicBezTo>
                  <a:cubicBezTo>
                    <a:pt x="695061" y="995891"/>
                    <a:pt x="678132" y="997275"/>
                    <a:pt x="544513" y="1011237"/>
                  </a:cubicBezTo>
                  <a:cubicBezTo>
                    <a:pt x="360190" y="1030497"/>
                    <a:pt x="179917" y="1071562"/>
                    <a:pt x="0" y="111601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16161" y="3408363"/>
              <a:ext cx="641350" cy="1473200"/>
            </a:xfrm>
            <a:custGeom>
              <a:avLst/>
              <a:gdLst>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350" h="1473200">
                  <a:moveTo>
                    <a:pt x="546100" y="0"/>
                  </a:moveTo>
                  <a:lnTo>
                    <a:pt x="0" y="355600"/>
                  </a:lnTo>
                  <a:lnTo>
                    <a:pt x="641350" y="146050"/>
                  </a:lnTo>
                  <a:lnTo>
                    <a:pt x="241300" y="273050"/>
                  </a:lnTo>
                  <a:lnTo>
                    <a:pt x="139700" y="19050"/>
                  </a:lnTo>
                  <a:cubicBezTo>
                    <a:pt x="151342" y="47625"/>
                    <a:pt x="267758" y="285750"/>
                    <a:pt x="311150" y="444500"/>
                  </a:cubicBezTo>
                  <a:cubicBezTo>
                    <a:pt x="354542" y="603250"/>
                    <a:pt x="357141" y="799435"/>
                    <a:pt x="400050" y="971550"/>
                  </a:cubicBezTo>
                  <a:cubicBezTo>
                    <a:pt x="442797" y="1143015"/>
                    <a:pt x="514350" y="1305983"/>
                    <a:pt x="571500" y="147320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528755" y="3505200"/>
              <a:ext cx="984250" cy="654050"/>
            </a:xfrm>
            <a:custGeom>
              <a:avLst/>
              <a:gdLst>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4250" h="654050">
                  <a:moveTo>
                    <a:pt x="781050" y="0"/>
                  </a:moveTo>
                  <a:lnTo>
                    <a:pt x="508000" y="177800"/>
                  </a:lnTo>
                  <a:lnTo>
                    <a:pt x="984250" y="501650"/>
                  </a:lnTo>
                  <a:lnTo>
                    <a:pt x="323850" y="38100"/>
                  </a:lnTo>
                  <a:lnTo>
                    <a:pt x="508000" y="165100"/>
                  </a:lnTo>
                  <a:cubicBezTo>
                    <a:pt x="488950" y="215900"/>
                    <a:pt x="256157" y="304320"/>
                    <a:pt x="209550" y="342900"/>
                  </a:cubicBezTo>
                  <a:cubicBezTo>
                    <a:pt x="147680" y="394114"/>
                    <a:pt x="69850" y="550333"/>
                    <a:pt x="0" y="65405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4765040" y="3002756"/>
              <a:ext cx="2915920" cy="1943894"/>
              <a:chOff x="4765040" y="3002756"/>
              <a:chExt cx="2915920" cy="1943894"/>
            </a:xfrm>
          </p:grpSpPr>
          <p:sp>
            <p:nvSpPr>
              <p:cNvPr id="12" name="Freeform 11"/>
              <p:cNvSpPr/>
              <p:nvPr/>
            </p:nvSpPr>
            <p:spPr>
              <a:xfrm>
                <a:off x="6918960" y="3048000"/>
                <a:ext cx="762000" cy="499984"/>
              </a:xfrm>
              <a:custGeom>
                <a:avLst/>
                <a:gdLst>
                  <a:gd name="connsiteX0" fmla="*/ 0 w 762000"/>
                  <a:gd name="connsiteY0" fmla="*/ 251460 h 518160"/>
                  <a:gd name="connsiteX1" fmla="*/ 472440 w 762000"/>
                  <a:gd name="connsiteY1" fmla="*/ 0 h 518160"/>
                  <a:gd name="connsiteX2" fmla="*/ 373380 w 762000"/>
                  <a:gd name="connsiteY2" fmla="*/ 281940 h 518160"/>
                  <a:gd name="connsiteX3" fmla="*/ 53340 w 762000"/>
                  <a:gd name="connsiteY3" fmla="*/ 358140 h 518160"/>
                  <a:gd name="connsiteX4" fmla="*/ 373380 w 762000"/>
                  <a:gd name="connsiteY4" fmla="*/ 281940 h 518160"/>
                  <a:gd name="connsiteX5" fmla="*/ 358140 w 762000"/>
                  <a:gd name="connsiteY5" fmla="*/ 518160 h 518160"/>
                  <a:gd name="connsiteX6" fmla="*/ 762000 w 762000"/>
                  <a:gd name="connsiteY6" fmla="*/ 320040 h 518160"/>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1000 w 762000"/>
                  <a:gd name="connsiteY4" fmla="*/ 281940 h 518926"/>
                  <a:gd name="connsiteX5" fmla="*/ 358140 w 762000"/>
                  <a:gd name="connsiteY5" fmla="*/ 518160 h 518926"/>
                  <a:gd name="connsiteX6" fmla="*/ 762000 w 762000"/>
                  <a:gd name="connsiteY6" fmla="*/ 320040 h 518926"/>
                  <a:gd name="connsiteX0" fmla="*/ 0 w 762000"/>
                  <a:gd name="connsiteY0" fmla="*/ 251460 h 485798"/>
                  <a:gd name="connsiteX1" fmla="*/ 472440 w 762000"/>
                  <a:gd name="connsiteY1" fmla="*/ 0 h 485798"/>
                  <a:gd name="connsiteX2" fmla="*/ 373380 w 762000"/>
                  <a:gd name="connsiteY2" fmla="*/ 281940 h 485798"/>
                  <a:gd name="connsiteX3" fmla="*/ 53340 w 762000"/>
                  <a:gd name="connsiteY3" fmla="*/ 358140 h 485798"/>
                  <a:gd name="connsiteX4" fmla="*/ 371000 w 762000"/>
                  <a:gd name="connsiteY4" fmla="*/ 281940 h 485798"/>
                  <a:gd name="connsiteX5" fmla="*/ 362902 w 762000"/>
                  <a:gd name="connsiteY5" fmla="*/ 484823 h 485798"/>
                  <a:gd name="connsiteX6" fmla="*/ 762000 w 762000"/>
                  <a:gd name="connsiteY6" fmla="*/ 320040 h 485798"/>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0" h="499984">
                    <a:moveTo>
                      <a:pt x="0" y="251460"/>
                    </a:moveTo>
                    <a:cubicBezTo>
                      <a:pt x="226537" y="72390"/>
                      <a:pt x="448310" y="-11430"/>
                      <a:pt x="472440" y="0"/>
                    </a:cubicBezTo>
                    <a:cubicBezTo>
                      <a:pt x="444182" y="115412"/>
                      <a:pt x="375444" y="218916"/>
                      <a:pt x="373380" y="281940"/>
                    </a:cubicBezTo>
                    <a:lnTo>
                      <a:pt x="53340" y="358140"/>
                    </a:lnTo>
                    <a:cubicBezTo>
                      <a:pt x="146685" y="333533"/>
                      <a:pt x="264320" y="307340"/>
                      <a:pt x="371000" y="281940"/>
                    </a:cubicBezTo>
                    <a:cubicBezTo>
                      <a:pt x="354014" y="365443"/>
                      <a:pt x="358456" y="422752"/>
                      <a:pt x="360520" y="499111"/>
                    </a:cubicBezTo>
                    <a:cubicBezTo>
                      <a:pt x="392746" y="511652"/>
                      <a:pt x="627380" y="386080"/>
                      <a:pt x="762000" y="3200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187440" y="3055620"/>
                <a:ext cx="1127760" cy="1303020"/>
              </a:xfrm>
              <a:custGeom>
                <a:avLst/>
                <a:gdLst>
                  <a:gd name="connsiteX0" fmla="*/ 1127760 w 1127760"/>
                  <a:gd name="connsiteY0" fmla="*/ 1303020 h 1303020"/>
                  <a:gd name="connsiteX1" fmla="*/ 632460 w 1127760"/>
                  <a:gd name="connsiteY1" fmla="*/ 411480 h 1303020"/>
                  <a:gd name="connsiteX2" fmla="*/ 144780 w 1127760"/>
                  <a:gd name="connsiteY2" fmla="*/ 754380 h 1303020"/>
                  <a:gd name="connsiteX3" fmla="*/ 647700 w 1127760"/>
                  <a:gd name="connsiteY3" fmla="*/ 419100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66675 w 1127760"/>
                  <a:gd name="connsiteY5" fmla="*/ 508159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420053 w 1127760"/>
                  <a:gd name="connsiteY3" fmla="*/ 639128 h 1303020"/>
                  <a:gd name="connsiteX4" fmla="*/ 633413 w 1127760"/>
                  <a:gd name="connsiteY4" fmla="*/ 411956 h 1303020"/>
                  <a:gd name="connsiteX5" fmla="*/ 533400 w 1127760"/>
                  <a:gd name="connsiteY5" fmla="*/ 281940 h 1303020"/>
                  <a:gd name="connsiteX6" fmla="*/ 66675 w 1127760"/>
                  <a:gd name="connsiteY6" fmla="*/ 508159 h 1303020"/>
                  <a:gd name="connsiteX7" fmla="*/ 534353 w 1127760"/>
                  <a:gd name="connsiteY7" fmla="*/ 286702 h 1303020"/>
                  <a:gd name="connsiteX8" fmla="*/ 417195 w 1127760"/>
                  <a:gd name="connsiteY8" fmla="*/ 124778 h 1303020"/>
                  <a:gd name="connsiteX9" fmla="*/ 541020 w 1127760"/>
                  <a:gd name="connsiteY9" fmla="*/ 0 h 1303020"/>
                  <a:gd name="connsiteX10" fmla="*/ 0 w 1127760"/>
                  <a:gd name="connsiteY10"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760" h="1303020">
                    <a:moveTo>
                      <a:pt x="1127760" y="1303020"/>
                    </a:moveTo>
                    <a:lnTo>
                      <a:pt x="632460" y="411480"/>
                    </a:lnTo>
                    <a:cubicBezTo>
                      <a:pt x="544195" y="472281"/>
                      <a:pt x="489268" y="575945"/>
                      <a:pt x="420053" y="646271"/>
                    </a:cubicBezTo>
                    <a:lnTo>
                      <a:pt x="144780" y="754380"/>
                    </a:lnTo>
                    <a:cubicBezTo>
                      <a:pt x="196850" y="719138"/>
                      <a:pt x="367983" y="674370"/>
                      <a:pt x="420053" y="639128"/>
                    </a:cubicBezTo>
                    <a:lnTo>
                      <a:pt x="633413" y="411956"/>
                    </a:lnTo>
                    <a:lnTo>
                      <a:pt x="533400" y="281940"/>
                    </a:lnTo>
                    <a:lnTo>
                      <a:pt x="66675" y="508159"/>
                    </a:lnTo>
                    <a:lnTo>
                      <a:pt x="534353" y="286702"/>
                    </a:lnTo>
                    <a:lnTo>
                      <a:pt x="417195" y="124778"/>
                    </a:lnTo>
                    <a:lnTo>
                      <a:pt x="541020" y="0"/>
                    </a:lnTo>
                    <a:cubicBezTo>
                      <a:pt x="360680" y="129540"/>
                      <a:pt x="363696" y="209074"/>
                      <a:pt x="0" y="367189"/>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5897880" y="3002756"/>
                <a:ext cx="708660" cy="1912143"/>
              </a:xfrm>
              <a:custGeom>
                <a:avLst/>
                <a:gdLst>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8660" h="1912143">
                    <a:moveTo>
                      <a:pt x="708660" y="1912143"/>
                    </a:moveTo>
                    <a:lnTo>
                      <a:pt x="525780" y="1249203"/>
                    </a:lnTo>
                    <a:lnTo>
                      <a:pt x="173355" y="244791"/>
                    </a:lnTo>
                    <a:cubicBezTo>
                      <a:pt x="116204" y="303212"/>
                      <a:pt x="87630" y="352106"/>
                      <a:pt x="44767" y="405764"/>
                    </a:cubicBezTo>
                    <a:cubicBezTo>
                      <a:pt x="137319" y="259556"/>
                      <a:pt x="265589" y="163353"/>
                      <a:pt x="281940" y="129063"/>
                    </a:cubicBezTo>
                    <a:cubicBezTo>
                      <a:pt x="254635" y="125253"/>
                      <a:pt x="39212" y="183355"/>
                      <a:pt x="0" y="174783"/>
                    </a:cubicBezTo>
                    <a:cubicBezTo>
                      <a:pt x="13017" y="111759"/>
                      <a:pt x="92710" y="55880"/>
                      <a:pt x="148590" y="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765040" y="3460750"/>
                <a:ext cx="1775460" cy="1485900"/>
              </a:xfrm>
              <a:custGeom>
                <a:avLst/>
                <a:gdLst>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460" h="1485900">
                    <a:moveTo>
                      <a:pt x="1775460" y="1485900"/>
                    </a:moveTo>
                    <a:cubicBezTo>
                      <a:pt x="1676400" y="1325880"/>
                      <a:pt x="1596152" y="1155303"/>
                      <a:pt x="1478280" y="1005840"/>
                    </a:cubicBezTo>
                    <a:cubicBezTo>
                      <a:pt x="1360408" y="856377"/>
                      <a:pt x="1183243" y="719693"/>
                      <a:pt x="1068229" y="589121"/>
                    </a:cubicBezTo>
                    <a:cubicBezTo>
                      <a:pt x="953215" y="458549"/>
                      <a:pt x="891382" y="386874"/>
                      <a:pt x="788194" y="222409"/>
                    </a:cubicBezTo>
                    <a:lnTo>
                      <a:pt x="1089660" y="0"/>
                    </a:lnTo>
                    <a:cubicBezTo>
                      <a:pt x="1037590" y="31750"/>
                      <a:pt x="712152" y="287337"/>
                      <a:pt x="530542" y="391477"/>
                    </a:cubicBezTo>
                    <a:cubicBezTo>
                      <a:pt x="348932" y="495617"/>
                      <a:pt x="162560" y="561340"/>
                      <a:pt x="0" y="6248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072221" y="3887469"/>
                <a:ext cx="523399" cy="268605"/>
              </a:xfrm>
              <a:custGeom>
                <a:avLst/>
                <a:gdLst>
                  <a:gd name="connsiteX0" fmla="*/ 563880 w 563880"/>
                  <a:gd name="connsiteY0" fmla="*/ 0 h 297180"/>
                  <a:gd name="connsiteX1" fmla="*/ 297180 w 563880"/>
                  <a:gd name="connsiteY1" fmla="*/ 182880 h 297180"/>
                  <a:gd name="connsiteX2" fmla="*/ 0 w 563880"/>
                  <a:gd name="connsiteY2" fmla="*/ 297180 h 297180"/>
                  <a:gd name="connsiteX0" fmla="*/ 563880 w 563880"/>
                  <a:gd name="connsiteY0" fmla="*/ 0 h 297180"/>
                  <a:gd name="connsiteX1" fmla="*/ 297180 w 563880"/>
                  <a:gd name="connsiteY1" fmla="*/ 182880 h 297180"/>
                  <a:gd name="connsiteX2" fmla="*/ 0 w 563880"/>
                  <a:gd name="connsiteY2" fmla="*/ 297180 h 297180"/>
                  <a:gd name="connsiteX0" fmla="*/ 523399 w 523399"/>
                  <a:gd name="connsiteY0" fmla="*/ 0 h 268605"/>
                  <a:gd name="connsiteX1" fmla="*/ 256699 w 523399"/>
                  <a:gd name="connsiteY1" fmla="*/ 182880 h 268605"/>
                  <a:gd name="connsiteX2" fmla="*/ 0 w 523399"/>
                  <a:gd name="connsiteY2" fmla="*/ 268605 h 268605"/>
                  <a:gd name="connsiteX0" fmla="*/ 523399 w 523399"/>
                  <a:gd name="connsiteY0" fmla="*/ 0 h 268605"/>
                  <a:gd name="connsiteX1" fmla="*/ 261462 w 523399"/>
                  <a:gd name="connsiteY1" fmla="*/ 168592 h 268605"/>
                  <a:gd name="connsiteX2" fmla="*/ 0 w 523399"/>
                  <a:gd name="connsiteY2" fmla="*/ 268605 h 268605"/>
                </a:gdLst>
                <a:ahLst/>
                <a:cxnLst>
                  <a:cxn ang="0">
                    <a:pos x="connsiteX0" y="connsiteY0"/>
                  </a:cxn>
                  <a:cxn ang="0">
                    <a:pos x="connsiteX1" y="connsiteY1"/>
                  </a:cxn>
                  <a:cxn ang="0">
                    <a:pos x="connsiteX2" y="connsiteY2"/>
                  </a:cxn>
                </a:cxnLst>
                <a:rect l="l" t="t" r="r" b="b"/>
                <a:pathLst>
                  <a:path w="523399" h="268605">
                    <a:moveTo>
                      <a:pt x="523399" y="0"/>
                    </a:moveTo>
                    <a:cubicBezTo>
                      <a:pt x="434499" y="60960"/>
                      <a:pt x="355442" y="119062"/>
                      <a:pt x="261462" y="168592"/>
                    </a:cubicBezTo>
                    <a:cubicBezTo>
                      <a:pt x="167482" y="218122"/>
                      <a:pt x="99060" y="230505"/>
                      <a:pt x="0" y="268605"/>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5109369" y="4070350"/>
                <a:ext cx="562451" cy="320516"/>
              </a:xfrm>
              <a:custGeom>
                <a:avLst/>
                <a:gdLst>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62451 w 562451"/>
                  <a:gd name="connsiteY0" fmla="*/ 0 h 335490"/>
                  <a:gd name="connsiteX1" fmla="*/ 343852 w 562451"/>
                  <a:gd name="connsiteY1" fmla="*/ 196215 h 335490"/>
                  <a:gd name="connsiteX2" fmla="*/ 135731 w 562451"/>
                  <a:gd name="connsiteY2" fmla="*/ 329089 h 335490"/>
                  <a:gd name="connsiteX3" fmla="*/ 0 w 562451"/>
                  <a:gd name="connsiteY3" fmla="*/ 320516 h 335490"/>
                  <a:gd name="connsiteX0" fmla="*/ 562451 w 562451"/>
                  <a:gd name="connsiteY0" fmla="*/ 0 h 320516"/>
                  <a:gd name="connsiteX1" fmla="*/ 343852 w 562451"/>
                  <a:gd name="connsiteY1" fmla="*/ 196215 h 320516"/>
                  <a:gd name="connsiteX2" fmla="*/ 0 w 562451"/>
                  <a:gd name="connsiteY2" fmla="*/ 320516 h 320516"/>
                  <a:gd name="connsiteX0" fmla="*/ 562451 w 562451"/>
                  <a:gd name="connsiteY0" fmla="*/ 0 h 320516"/>
                  <a:gd name="connsiteX1" fmla="*/ 327183 w 562451"/>
                  <a:gd name="connsiteY1" fmla="*/ 186690 h 320516"/>
                  <a:gd name="connsiteX2" fmla="*/ 0 w 562451"/>
                  <a:gd name="connsiteY2" fmla="*/ 320516 h 320516"/>
                </a:gdLst>
                <a:ahLst/>
                <a:cxnLst>
                  <a:cxn ang="0">
                    <a:pos x="connsiteX0" y="connsiteY0"/>
                  </a:cxn>
                  <a:cxn ang="0">
                    <a:pos x="connsiteX1" y="connsiteY1"/>
                  </a:cxn>
                  <a:cxn ang="0">
                    <a:pos x="connsiteX2" y="connsiteY2"/>
                  </a:cxn>
                </a:cxnLst>
                <a:rect l="l" t="t" r="r" b="b"/>
                <a:pathLst>
                  <a:path w="562451" h="320516">
                    <a:moveTo>
                      <a:pt x="562451" y="0"/>
                    </a:moveTo>
                    <a:cubicBezTo>
                      <a:pt x="463391" y="81280"/>
                      <a:pt x="420925" y="133271"/>
                      <a:pt x="327183" y="186690"/>
                    </a:cubicBezTo>
                    <a:cubicBezTo>
                      <a:pt x="233441" y="240109"/>
                      <a:pt x="71636" y="294620"/>
                      <a:pt x="0" y="320516"/>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9" name="Picture 18" descr="A close up of a stone building&#10;&#10;Description automatically generated">
            <a:extLst>
              <a:ext uri="{FF2B5EF4-FFF2-40B4-BE49-F238E27FC236}">
                <a16:creationId xmlns:a16="http://schemas.microsoft.com/office/drawing/2014/main" xmlns="" id="{7BF51735-B674-4A06-BF6C-D47BEEE2DA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
        <p:nvSpPr>
          <p:cNvPr id="2" name="Text Placeholder 1"/>
          <p:cNvSpPr>
            <a:spLocks noGrp="1"/>
          </p:cNvSpPr>
          <p:nvPr>
            <p:ph type="body" sz="quarter" idx="10"/>
          </p:nvPr>
        </p:nvSpPr>
        <p:spPr/>
        <p:txBody>
          <a:bodyPr/>
          <a:lstStyle/>
          <a:p>
            <a:r>
              <a:rPr lang="en-US" dirty="0"/>
              <a:t>Hebrew inscription mentioning “Yahweh of Hosts,” from Judah, 800–750 BC</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To bring up from there the ark of God, which is called by the name of Yahweh of Hosts</a:t>
            </a:r>
          </a:p>
        </p:txBody>
      </p:sp>
    </p:spTree>
    <p:extLst>
      <p:ext uri="{BB962C8B-B14F-4D97-AF65-F5344CB8AC3E}">
        <p14:creationId xmlns:p14="http://schemas.microsoft.com/office/powerpoint/2010/main" val="28315750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imrud, Ashurnasirpal II relief with winged genie and date tree, limestone, 884-860 BC, adr140529848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3984" y="293131"/>
            <a:ext cx="6176032" cy="6413325"/>
          </a:xfrm>
          <a:prstGeom prst="rect">
            <a:avLst/>
          </a:prstGeom>
        </p:spPr>
      </p:pic>
      <p:sp>
        <p:nvSpPr>
          <p:cNvPr id="2" name="Text Placeholder 1"/>
          <p:cNvSpPr>
            <a:spLocks noGrp="1"/>
          </p:cNvSpPr>
          <p:nvPr>
            <p:ph type="body" sz="quarter" idx="10"/>
          </p:nvPr>
        </p:nvSpPr>
        <p:spPr/>
        <p:txBody>
          <a:bodyPr/>
          <a:lstStyle/>
          <a:p>
            <a:r>
              <a:rPr lang="en-US" dirty="0"/>
              <a:t>Relief of a winged genie, from the palace of Ashurnasirpal II at Nimrud, 9th century BC</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Called by the name of Yahweh of Hosts who sits enthroned above the cherubim</a:t>
            </a:r>
          </a:p>
        </p:txBody>
      </p:sp>
    </p:spTree>
    <p:extLst>
      <p:ext uri="{BB962C8B-B14F-4D97-AF65-F5344CB8AC3E}">
        <p14:creationId xmlns:p14="http://schemas.microsoft.com/office/powerpoint/2010/main" val="2892932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inged genie, Khorsabad palace sculpture, tb060408221.jpg"/>
          <p:cNvPicPr>
            <a:picLocks noChangeAspect="1"/>
          </p:cNvPicPr>
          <p:nvPr/>
        </p:nvPicPr>
        <p:blipFill rotWithShape="1">
          <a:blip r:embed="rId3" cstate="print">
            <a:extLst>
              <a:ext uri="{28A0092B-C50C-407E-A947-70E740481C1C}">
                <a14:useLocalDpi xmlns:a14="http://schemas.microsoft.com/office/drawing/2010/main" val="0"/>
              </a:ext>
            </a:extLst>
          </a:blip>
          <a:srcRect t="8244" r="7377" b="7890"/>
          <a:stretch/>
        </p:blipFill>
        <p:spPr>
          <a:xfrm>
            <a:off x="2169392" y="365681"/>
            <a:ext cx="4805216" cy="6153991"/>
          </a:xfrm>
          <a:prstGeom prst="rect">
            <a:avLst/>
          </a:prstGeom>
        </p:spPr>
      </p:pic>
      <p:sp>
        <p:nvSpPr>
          <p:cNvPr id="2" name="Text Placeholder 1"/>
          <p:cNvSpPr>
            <a:spLocks noGrp="1"/>
          </p:cNvSpPr>
          <p:nvPr>
            <p:ph type="body" sz="quarter" idx="10"/>
          </p:nvPr>
        </p:nvSpPr>
        <p:spPr/>
        <p:txBody>
          <a:bodyPr/>
          <a:lstStyle/>
          <a:p>
            <a:r>
              <a:rPr lang="en-US" dirty="0"/>
              <a:t>Relief of a winged genie, from the palace of Sargon II at Khorsabad, 8th century BC</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Called by the name of Yahweh of Hosts who sits enthroned above the cherubim</a:t>
            </a:r>
          </a:p>
        </p:txBody>
      </p:sp>
    </p:spTree>
    <p:extLst>
      <p:ext uri="{BB962C8B-B14F-4D97-AF65-F5344CB8AC3E}">
        <p14:creationId xmlns:p14="http://schemas.microsoft.com/office/powerpoint/2010/main" val="37217343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10;&#10;Description automatically generated">
            <a:extLst>
              <a:ext uri="{FF2B5EF4-FFF2-40B4-BE49-F238E27FC236}">
                <a16:creationId xmlns:a16="http://schemas.microsoft.com/office/drawing/2014/main" xmlns="" id="{FBA63B2A-3E4B-45F4-9D3D-F4A660EF9F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9536" y="150512"/>
            <a:ext cx="4711550" cy="6519672"/>
          </a:xfrm>
          <a:prstGeom prst="rect">
            <a:avLst/>
          </a:prstGeom>
        </p:spPr>
      </p:pic>
      <p:sp>
        <p:nvSpPr>
          <p:cNvPr id="2" name="Text Placeholder 1"/>
          <p:cNvSpPr>
            <a:spLocks noGrp="1"/>
          </p:cNvSpPr>
          <p:nvPr>
            <p:ph type="body" sz="quarter" idx="10"/>
          </p:nvPr>
        </p:nvSpPr>
        <p:spPr/>
        <p:txBody>
          <a:bodyPr/>
          <a:lstStyle/>
          <a:p>
            <a:r>
              <a:rPr lang="en-US" dirty="0"/>
              <a:t>Clay figurine of an </a:t>
            </a:r>
            <a:r>
              <a:rPr lang="en-US" i="1" dirty="0" err="1"/>
              <a:t>apkallu</a:t>
            </a:r>
            <a:r>
              <a:rPr lang="en-US" dirty="0"/>
              <a:t> (winged genie), from the Burnt Palace at Nimrud, 9th century BC</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Called by the name of Yahweh of Hosts who sits enthroned above the cherubim</a:t>
            </a:r>
          </a:p>
        </p:txBody>
      </p:sp>
    </p:spTree>
    <p:extLst>
      <p:ext uri="{BB962C8B-B14F-4D97-AF65-F5344CB8AC3E}">
        <p14:creationId xmlns:p14="http://schemas.microsoft.com/office/powerpoint/2010/main" val="475307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rt for ark of covenant reconstruction at Ekron Museum, tb031500100.jpg"/>
          <p:cNvPicPr>
            <a:picLocks noChangeAspect="1"/>
          </p:cNvPicPr>
          <p:nvPr/>
        </p:nvPicPr>
        <p:blipFill>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a:effectLst/>
        </p:spPr>
      </p:pic>
      <p:sp>
        <p:nvSpPr>
          <p:cNvPr id="2" name="Text Placeholder 1"/>
          <p:cNvSpPr>
            <a:spLocks noGrp="1"/>
          </p:cNvSpPr>
          <p:nvPr>
            <p:ph type="body" sz="quarter" idx="10"/>
          </p:nvPr>
        </p:nvSpPr>
        <p:spPr/>
        <p:txBody>
          <a:bodyPr/>
          <a:lstStyle/>
          <a:p>
            <a:r>
              <a:rPr lang="en-US" dirty="0"/>
              <a:t>Reconstruction of the sort of cart that could have carried the Ark of the Covenant</a:t>
            </a:r>
          </a:p>
        </p:txBody>
      </p:sp>
      <p:sp>
        <p:nvSpPr>
          <p:cNvPr id="3" name="Text Placeholder 2"/>
          <p:cNvSpPr>
            <a:spLocks noGrp="1"/>
          </p:cNvSpPr>
          <p:nvPr>
            <p:ph type="body" sz="quarter" idx="12"/>
          </p:nvPr>
        </p:nvSpPr>
        <p:spPr/>
        <p:txBody>
          <a:bodyPr/>
          <a:lstStyle/>
          <a:p>
            <a:r>
              <a:rPr lang="en-US" dirty="0"/>
              <a:t>6:3</a:t>
            </a:r>
          </a:p>
        </p:txBody>
      </p:sp>
      <p:sp>
        <p:nvSpPr>
          <p:cNvPr id="4" name="Title 3"/>
          <p:cNvSpPr>
            <a:spLocks noGrp="1"/>
          </p:cNvSpPr>
          <p:nvPr>
            <p:ph type="title"/>
          </p:nvPr>
        </p:nvSpPr>
        <p:spPr/>
        <p:txBody>
          <a:bodyPr/>
          <a:lstStyle/>
          <a:p>
            <a:r>
              <a:rPr lang="en-US" dirty="0"/>
              <a:t>They set the ark of God upon a new cart and brought it out of the house of Abinadab</a:t>
            </a:r>
          </a:p>
        </p:txBody>
      </p:sp>
    </p:spTree>
    <p:extLst>
      <p:ext uri="{BB962C8B-B14F-4D97-AF65-F5344CB8AC3E}">
        <p14:creationId xmlns:p14="http://schemas.microsoft.com/office/powerpoint/2010/main" val="2836018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wall&#10;&#10;Description automatically generated">
            <a:extLst>
              <a:ext uri="{FF2B5EF4-FFF2-40B4-BE49-F238E27FC236}">
                <a16:creationId xmlns:a16="http://schemas.microsoft.com/office/drawing/2014/main" xmlns="" id="{B509662C-E3C1-481F-A42E-F2F9D0CFB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592"/>
            <a:ext cx="9144000" cy="6528816"/>
          </a:xfrm>
          <a:prstGeom prst="rect">
            <a:avLst/>
          </a:prstGeom>
        </p:spPr>
      </p:pic>
      <p:sp>
        <p:nvSpPr>
          <p:cNvPr id="3" name="Text Placeholder 2"/>
          <p:cNvSpPr>
            <a:spLocks noGrp="1"/>
          </p:cNvSpPr>
          <p:nvPr>
            <p:ph type="body" sz="quarter" idx="10"/>
          </p:nvPr>
        </p:nvSpPr>
        <p:spPr/>
        <p:txBody>
          <a:bodyPr/>
          <a:lstStyle/>
          <a:p>
            <a:r>
              <a:rPr lang="en-US" dirty="0"/>
              <a:t>Philistine ox cart in the land battle with Egypt, from Medinet Habu, circa 1185 BC</a:t>
            </a:r>
          </a:p>
        </p:txBody>
      </p:sp>
      <p:sp>
        <p:nvSpPr>
          <p:cNvPr id="4" name="Text Placeholder 3"/>
          <p:cNvSpPr>
            <a:spLocks noGrp="1"/>
          </p:cNvSpPr>
          <p:nvPr>
            <p:ph type="body" sz="quarter" idx="12"/>
          </p:nvPr>
        </p:nvSpPr>
        <p:spPr/>
        <p:txBody>
          <a:bodyPr/>
          <a:lstStyle/>
          <a:p>
            <a:r>
              <a:rPr lang="en-US" dirty="0"/>
              <a:t>6:3</a:t>
            </a:r>
          </a:p>
        </p:txBody>
      </p:sp>
      <p:sp>
        <p:nvSpPr>
          <p:cNvPr id="2" name="Title 1"/>
          <p:cNvSpPr>
            <a:spLocks noGrp="1"/>
          </p:cNvSpPr>
          <p:nvPr>
            <p:ph type="title"/>
          </p:nvPr>
        </p:nvSpPr>
        <p:spPr/>
        <p:txBody>
          <a:bodyPr/>
          <a:lstStyle/>
          <a:p>
            <a:r>
              <a:rPr lang="en-US" dirty="0"/>
              <a:t>They set the ark of God upon a new cart and brought it out of the house of Abinadab</a:t>
            </a:r>
          </a:p>
        </p:txBody>
      </p:sp>
    </p:spTree>
    <p:extLst>
      <p:ext uri="{BB962C8B-B14F-4D97-AF65-F5344CB8AC3E}">
        <p14:creationId xmlns:p14="http://schemas.microsoft.com/office/powerpoint/2010/main" val="1508989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776"/>
            <a:ext cx="9144000" cy="6529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sz="quarter" idx="10"/>
          </p:nvPr>
        </p:nvSpPr>
        <p:spPr/>
        <p:txBody>
          <a:bodyPr/>
          <a:lstStyle/>
          <a:p>
            <a:r>
              <a:rPr lang="en-US" dirty="0"/>
              <a:t>Philistine ox cart in the land battle with Egypt, from Medinet Habu, circa 1185 BC</a:t>
            </a:r>
          </a:p>
        </p:txBody>
      </p:sp>
      <p:sp>
        <p:nvSpPr>
          <p:cNvPr id="4" name="Text Placeholder 3"/>
          <p:cNvSpPr>
            <a:spLocks noGrp="1"/>
          </p:cNvSpPr>
          <p:nvPr>
            <p:ph type="body" sz="quarter" idx="12"/>
          </p:nvPr>
        </p:nvSpPr>
        <p:spPr/>
        <p:txBody>
          <a:bodyPr/>
          <a:lstStyle/>
          <a:p>
            <a:r>
              <a:rPr lang="en-US" dirty="0"/>
              <a:t>6:3</a:t>
            </a:r>
          </a:p>
        </p:txBody>
      </p:sp>
      <p:sp>
        <p:nvSpPr>
          <p:cNvPr id="2" name="Title 1"/>
          <p:cNvSpPr>
            <a:spLocks noGrp="1"/>
          </p:cNvSpPr>
          <p:nvPr>
            <p:ph type="title"/>
          </p:nvPr>
        </p:nvSpPr>
        <p:spPr/>
        <p:txBody>
          <a:bodyPr/>
          <a:lstStyle/>
          <a:p>
            <a:r>
              <a:rPr lang="en-US" dirty="0"/>
              <a:t>They set the ark of God upon a new cart and brought it out of the house of Abinadab</a:t>
            </a:r>
          </a:p>
        </p:txBody>
      </p:sp>
      <p:sp>
        <p:nvSpPr>
          <p:cNvPr id="5" name="Freeform 4"/>
          <p:cNvSpPr/>
          <p:nvPr/>
        </p:nvSpPr>
        <p:spPr>
          <a:xfrm>
            <a:off x="1010756" y="2127250"/>
            <a:ext cx="3034194" cy="2266950"/>
          </a:xfrm>
          <a:custGeom>
            <a:avLst/>
            <a:gdLst>
              <a:gd name="connsiteX0" fmla="*/ 266700 w 3079750"/>
              <a:gd name="connsiteY0" fmla="*/ 0 h 2355850"/>
              <a:gd name="connsiteX1" fmla="*/ 298450 w 3079750"/>
              <a:gd name="connsiteY1" fmla="*/ 285750 h 2355850"/>
              <a:gd name="connsiteX2" fmla="*/ 133350 w 3079750"/>
              <a:gd name="connsiteY2" fmla="*/ 533400 h 2355850"/>
              <a:gd name="connsiteX3" fmla="*/ 0 w 3079750"/>
              <a:gd name="connsiteY3" fmla="*/ 768350 h 2355850"/>
              <a:gd name="connsiteX4" fmla="*/ 63500 w 3079750"/>
              <a:gd name="connsiteY4" fmla="*/ 831850 h 2355850"/>
              <a:gd name="connsiteX5" fmla="*/ 565150 w 3079750"/>
              <a:gd name="connsiteY5" fmla="*/ 869950 h 2355850"/>
              <a:gd name="connsiteX6" fmla="*/ 673100 w 3079750"/>
              <a:gd name="connsiteY6" fmla="*/ 1003300 h 2355850"/>
              <a:gd name="connsiteX7" fmla="*/ 863600 w 3079750"/>
              <a:gd name="connsiteY7" fmla="*/ 1397000 h 2355850"/>
              <a:gd name="connsiteX8" fmla="*/ 1009650 w 3079750"/>
              <a:gd name="connsiteY8" fmla="*/ 1517650 h 2355850"/>
              <a:gd name="connsiteX9" fmla="*/ 863600 w 3079750"/>
              <a:gd name="connsiteY9" fmla="*/ 1778000 h 2355850"/>
              <a:gd name="connsiteX10" fmla="*/ 609600 w 3079750"/>
              <a:gd name="connsiteY10" fmla="*/ 2305050 h 2355850"/>
              <a:gd name="connsiteX11" fmla="*/ 838200 w 3079750"/>
              <a:gd name="connsiteY11" fmla="*/ 2355850 h 2355850"/>
              <a:gd name="connsiteX12" fmla="*/ 889000 w 3079750"/>
              <a:gd name="connsiteY12" fmla="*/ 2152650 h 2355850"/>
              <a:gd name="connsiteX13" fmla="*/ 1212850 w 3079750"/>
              <a:gd name="connsiteY13" fmla="*/ 1574800 h 2355850"/>
              <a:gd name="connsiteX14" fmla="*/ 1695450 w 3079750"/>
              <a:gd name="connsiteY14" fmla="*/ 1555750 h 2355850"/>
              <a:gd name="connsiteX15" fmla="*/ 1898650 w 3079750"/>
              <a:gd name="connsiteY15" fmla="*/ 1466850 h 2355850"/>
              <a:gd name="connsiteX16" fmla="*/ 2286000 w 3079750"/>
              <a:gd name="connsiteY16" fmla="*/ 1479550 h 2355850"/>
              <a:gd name="connsiteX17" fmla="*/ 2006600 w 3079750"/>
              <a:gd name="connsiteY17" fmla="*/ 2266950 h 2355850"/>
              <a:gd name="connsiteX18" fmla="*/ 2241550 w 3079750"/>
              <a:gd name="connsiteY18" fmla="*/ 2216150 h 2355850"/>
              <a:gd name="connsiteX19" fmla="*/ 2222500 w 3079750"/>
              <a:gd name="connsiteY19" fmla="*/ 1987550 h 2355850"/>
              <a:gd name="connsiteX20" fmla="*/ 2508250 w 3079750"/>
              <a:gd name="connsiteY20" fmla="*/ 1454150 h 2355850"/>
              <a:gd name="connsiteX21" fmla="*/ 2857500 w 3079750"/>
              <a:gd name="connsiteY21" fmla="*/ 1758950 h 2355850"/>
              <a:gd name="connsiteX22" fmla="*/ 2921000 w 3079750"/>
              <a:gd name="connsiteY22" fmla="*/ 2178050 h 2355850"/>
              <a:gd name="connsiteX23" fmla="*/ 3041650 w 3079750"/>
              <a:gd name="connsiteY23" fmla="*/ 2197100 h 2355850"/>
              <a:gd name="connsiteX24" fmla="*/ 3041650 w 3079750"/>
              <a:gd name="connsiteY24" fmla="*/ 1987550 h 2355850"/>
              <a:gd name="connsiteX25" fmla="*/ 3009900 w 3079750"/>
              <a:gd name="connsiteY25" fmla="*/ 1606550 h 2355850"/>
              <a:gd name="connsiteX26" fmla="*/ 2882900 w 3079750"/>
              <a:gd name="connsiteY26" fmla="*/ 1365250 h 2355850"/>
              <a:gd name="connsiteX27" fmla="*/ 3009900 w 3079750"/>
              <a:gd name="connsiteY27" fmla="*/ 1009650 h 2355850"/>
              <a:gd name="connsiteX28" fmla="*/ 3079750 w 3079750"/>
              <a:gd name="connsiteY28" fmla="*/ 520700 h 2355850"/>
              <a:gd name="connsiteX29" fmla="*/ 2438400 w 3079750"/>
              <a:gd name="connsiteY29" fmla="*/ 501650 h 2355850"/>
              <a:gd name="connsiteX30" fmla="*/ 1682750 w 3079750"/>
              <a:gd name="connsiteY30" fmla="*/ 508000 h 2355850"/>
              <a:gd name="connsiteX31" fmla="*/ 1377950 w 3079750"/>
              <a:gd name="connsiteY31" fmla="*/ 247650 h 2355850"/>
              <a:gd name="connsiteX32" fmla="*/ 908050 w 3079750"/>
              <a:gd name="connsiteY32" fmla="*/ 406400 h 2355850"/>
              <a:gd name="connsiteX33" fmla="*/ 742950 w 3079750"/>
              <a:gd name="connsiteY33" fmla="*/ 247650 h 2355850"/>
              <a:gd name="connsiteX34" fmla="*/ 717550 w 3079750"/>
              <a:gd name="connsiteY34" fmla="*/ 12700 h 2355850"/>
              <a:gd name="connsiteX35" fmla="*/ 590550 w 3079750"/>
              <a:gd name="connsiteY35" fmla="*/ 165100 h 2355850"/>
              <a:gd name="connsiteX36" fmla="*/ 476250 w 3079750"/>
              <a:gd name="connsiteY36" fmla="*/ 165100 h 2355850"/>
              <a:gd name="connsiteX37" fmla="*/ 387350 w 3079750"/>
              <a:gd name="connsiteY37" fmla="*/ 158750 h 2355850"/>
              <a:gd name="connsiteX38" fmla="*/ 266700 w 3079750"/>
              <a:gd name="connsiteY38" fmla="*/ 0 h 2355850"/>
              <a:gd name="connsiteX0" fmla="*/ 266700 w 3079750"/>
              <a:gd name="connsiteY0" fmla="*/ 0 h 2355850"/>
              <a:gd name="connsiteX1" fmla="*/ 298450 w 3079750"/>
              <a:gd name="connsiteY1" fmla="*/ 285750 h 2355850"/>
              <a:gd name="connsiteX2" fmla="*/ 133350 w 3079750"/>
              <a:gd name="connsiteY2" fmla="*/ 533400 h 2355850"/>
              <a:gd name="connsiteX3" fmla="*/ 0 w 3079750"/>
              <a:gd name="connsiteY3" fmla="*/ 768350 h 2355850"/>
              <a:gd name="connsiteX4" fmla="*/ 63500 w 3079750"/>
              <a:gd name="connsiteY4" fmla="*/ 831850 h 2355850"/>
              <a:gd name="connsiteX5" fmla="*/ 565150 w 3079750"/>
              <a:gd name="connsiteY5" fmla="*/ 869950 h 2355850"/>
              <a:gd name="connsiteX6" fmla="*/ 673100 w 3079750"/>
              <a:gd name="connsiteY6" fmla="*/ 1003300 h 2355850"/>
              <a:gd name="connsiteX7" fmla="*/ 863600 w 3079750"/>
              <a:gd name="connsiteY7" fmla="*/ 1397000 h 2355850"/>
              <a:gd name="connsiteX8" fmla="*/ 1009650 w 3079750"/>
              <a:gd name="connsiteY8" fmla="*/ 1517650 h 2355850"/>
              <a:gd name="connsiteX9" fmla="*/ 863600 w 3079750"/>
              <a:gd name="connsiteY9" fmla="*/ 1778000 h 2355850"/>
              <a:gd name="connsiteX10" fmla="*/ 609600 w 3079750"/>
              <a:gd name="connsiteY10" fmla="*/ 2305050 h 2355850"/>
              <a:gd name="connsiteX11" fmla="*/ 838200 w 3079750"/>
              <a:gd name="connsiteY11" fmla="*/ 2355850 h 2355850"/>
              <a:gd name="connsiteX12" fmla="*/ 889000 w 3079750"/>
              <a:gd name="connsiteY12" fmla="*/ 2152650 h 2355850"/>
              <a:gd name="connsiteX13" fmla="*/ 1212850 w 3079750"/>
              <a:gd name="connsiteY13" fmla="*/ 1574800 h 2355850"/>
              <a:gd name="connsiteX14" fmla="*/ 1238250 w 3079750"/>
              <a:gd name="connsiteY14" fmla="*/ 2222500 h 2355850"/>
              <a:gd name="connsiteX15" fmla="*/ 1695450 w 3079750"/>
              <a:gd name="connsiteY15" fmla="*/ 1555750 h 2355850"/>
              <a:gd name="connsiteX16" fmla="*/ 1898650 w 3079750"/>
              <a:gd name="connsiteY16" fmla="*/ 1466850 h 2355850"/>
              <a:gd name="connsiteX17" fmla="*/ 2286000 w 3079750"/>
              <a:gd name="connsiteY17" fmla="*/ 1479550 h 2355850"/>
              <a:gd name="connsiteX18" fmla="*/ 2006600 w 3079750"/>
              <a:gd name="connsiteY18" fmla="*/ 2266950 h 2355850"/>
              <a:gd name="connsiteX19" fmla="*/ 2241550 w 3079750"/>
              <a:gd name="connsiteY19" fmla="*/ 2216150 h 2355850"/>
              <a:gd name="connsiteX20" fmla="*/ 2222500 w 3079750"/>
              <a:gd name="connsiteY20" fmla="*/ 1987550 h 2355850"/>
              <a:gd name="connsiteX21" fmla="*/ 2508250 w 3079750"/>
              <a:gd name="connsiteY21" fmla="*/ 1454150 h 2355850"/>
              <a:gd name="connsiteX22" fmla="*/ 2857500 w 3079750"/>
              <a:gd name="connsiteY22" fmla="*/ 1758950 h 2355850"/>
              <a:gd name="connsiteX23" fmla="*/ 2921000 w 3079750"/>
              <a:gd name="connsiteY23" fmla="*/ 2178050 h 2355850"/>
              <a:gd name="connsiteX24" fmla="*/ 3041650 w 3079750"/>
              <a:gd name="connsiteY24" fmla="*/ 2197100 h 2355850"/>
              <a:gd name="connsiteX25" fmla="*/ 3041650 w 3079750"/>
              <a:gd name="connsiteY25" fmla="*/ 1987550 h 2355850"/>
              <a:gd name="connsiteX26" fmla="*/ 3009900 w 3079750"/>
              <a:gd name="connsiteY26" fmla="*/ 1606550 h 2355850"/>
              <a:gd name="connsiteX27" fmla="*/ 2882900 w 3079750"/>
              <a:gd name="connsiteY27" fmla="*/ 1365250 h 2355850"/>
              <a:gd name="connsiteX28" fmla="*/ 3009900 w 3079750"/>
              <a:gd name="connsiteY28" fmla="*/ 1009650 h 2355850"/>
              <a:gd name="connsiteX29" fmla="*/ 3079750 w 3079750"/>
              <a:gd name="connsiteY29" fmla="*/ 520700 h 2355850"/>
              <a:gd name="connsiteX30" fmla="*/ 2438400 w 3079750"/>
              <a:gd name="connsiteY30" fmla="*/ 501650 h 2355850"/>
              <a:gd name="connsiteX31" fmla="*/ 1682750 w 3079750"/>
              <a:gd name="connsiteY31" fmla="*/ 508000 h 2355850"/>
              <a:gd name="connsiteX32" fmla="*/ 1377950 w 3079750"/>
              <a:gd name="connsiteY32" fmla="*/ 247650 h 2355850"/>
              <a:gd name="connsiteX33" fmla="*/ 908050 w 3079750"/>
              <a:gd name="connsiteY33" fmla="*/ 406400 h 2355850"/>
              <a:gd name="connsiteX34" fmla="*/ 742950 w 3079750"/>
              <a:gd name="connsiteY34" fmla="*/ 247650 h 2355850"/>
              <a:gd name="connsiteX35" fmla="*/ 717550 w 3079750"/>
              <a:gd name="connsiteY35" fmla="*/ 12700 h 2355850"/>
              <a:gd name="connsiteX36" fmla="*/ 590550 w 3079750"/>
              <a:gd name="connsiteY36" fmla="*/ 165100 h 2355850"/>
              <a:gd name="connsiteX37" fmla="*/ 476250 w 3079750"/>
              <a:gd name="connsiteY37" fmla="*/ 165100 h 2355850"/>
              <a:gd name="connsiteX38" fmla="*/ 387350 w 3079750"/>
              <a:gd name="connsiteY38" fmla="*/ 158750 h 2355850"/>
              <a:gd name="connsiteX39" fmla="*/ 266700 w 3079750"/>
              <a:gd name="connsiteY39" fmla="*/ 0 h 2355850"/>
              <a:gd name="connsiteX0" fmla="*/ 266700 w 3079750"/>
              <a:gd name="connsiteY0" fmla="*/ 0 h 2355850"/>
              <a:gd name="connsiteX1" fmla="*/ 298450 w 3079750"/>
              <a:gd name="connsiteY1" fmla="*/ 285750 h 2355850"/>
              <a:gd name="connsiteX2" fmla="*/ 133350 w 3079750"/>
              <a:gd name="connsiteY2" fmla="*/ 533400 h 2355850"/>
              <a:gd name="connsiteX3" fmla="*/ 0 w 3079750"/>
              <a:gd name="connsiteY3" fmla="*/ 768350 h 2355850"/>
              <a:gd name="connsiteX4" fmla="*/ 63500 w 3079750"/>
              <a:gd name="connsiteY4" fmla="*/ 831850 h 2355850"/>
              <a:gd name="connsiteX5" fmla="*/ 565150 w 3079750"/>
              <a:gd name="connsiteY5" fmla="*/ 869950 h 2355850"/>
              <a:gd name="connsiteX6" fmla="*/ 673100 w 3079750"/>
              <a:gd name="connsiteY6" fmla="*/ 1003300 h 2355850"/>
              <a:gd name="connsiteX7" fmla="*/ 863600 w 3079750"/>
              <a:gd name="connsiteY7" fmla="*/ 1397000 h 2355850"/>
              <a:gd name="connsiteX8" fmla="*/ 1009650 w 3079750"/>
              <a:gd name="connsiteY8" fmla="*/ 1517650 h 2355850"/>
              <a:gd name="connsiteX9" fmla="*/ 863600 w 3079750"/>
              <a:gd name="connsiteY9" fmla="*/ 1778000 h 2355850"/>
              <a:gd name="connsiteX10" fmla="*/ 609600 w 3079750"/>
              <a:gd name="connsiteY10" fmla="*/ 2305050 h 2355850"/>
              <a:gd name="connsiteX11" fmla="*/ 838200 w 3079750"/>
              <a:gd name="connsiteY11" fmla="*/ 2355850 h 2355850"/>
              <a:gd name="connsiteX12" fmla="*/ 889000 w 3079750"/>
              <a:gd name="connsiteY12" fmla="*/ 2152650 h 2355850"/>
              <a:gd name="connsiteX13" fmla="*/ 1212850 w 3079750"/>
              <a:gd name="connsiteY13" fmla="*/ 1574800 h 2355850"/>
              <a:gd name="connsiteX14" fmla="*/ 1238250 w 3079750"/>
              <a:gd name="connsiteY14" fmla="*/ 2222500 h 2355850"/>
              <a:gd name="connsiteX15" fmla="*/ 1358900 w 3079750"/>
              <a:gd name="connsiteY15" fmla="*/ 2203450 h 2355850"/>
              <a:gd name="connsiteX16" fmla="*/ 1695450 w 3079750"/>
              <a:gd name="connsiteY16" fmla="*/ 1555750 h 2355850"/>
              <a:gd name="connsiteX17" fmla="*/ 1898650 w 3079750"/>
              <a:gd name="connsiteY17" fmla="*/ 1466850 h 2355850"/>
              <a:gd name="connsiteX18" fmla="*/ 2286000 w 3079750"/>
              <a:gd name="connsiteY18" fmla="*/ 1479550 h 2355850"/>
              <a:gd name="connsiteX19" fmla="*/ 2006600 w 3079750"/>
              <a:gd name="connsiteY19" fmla="*/ 2266950 h 2355850"/>
              <a:gd name="connsiteX20" fmla="*/ 2241550 w 3079750"/>
              <a:gd name="connsiteY20" fmla="*/ 2216150 h 2355850"/>
              <a:gd name="connsiteX21" fmla="*/ 2222500 w 3079750"/>
              <a:gd name="connsiteY21" fmla="*/ 1987550 h 2355850"/>
              <a:gd name="connsiteX22" fmla="*/ 2508250 w 3079750"/>
              <a:gd name="connsiteY22" fmla="*/ 1454150 h 2355850"/>
              <a:gd name="connsiteX23" fmla="*/ 2857500 w 3079750"/>
              <a:gd name="connsiteY23" fmla="*/ 1758950 h 2355850"/>
              <a:gd name="connsiteX24" fmla="*/ 2921000 w 3079750"/>
              <a:gd name="connsiteY24" fmla="*/ 2178050 h 2355850"/>
              <a:gd name="connsiteX25" fmla="*/ 3041650 w 3079750"/>
              <a:gd name="connsiteY25" fmla="*/ 2197100 h 2355850"/>
              <a:gd name="connsiteX26" fmla="*/ 3041650 w 3079750"/>
              <a:gd name="connsiteY26" fmla="*/ 1987550 h 2355850"/>
              <a:gd name="connsiteX27" fmla="*/ 3009900 w 3079750"/>
              <a:gd name="connsiteY27" fmla="*/ 1606550 h 2355850"/>
              <a:gd name="connsiteX28" fmla="*/ 2882900 w 3079750"/>
              <a:gd name="connsiteY28" fmla="*/ 1365250 h 2355850"/>
              <a:gd name="connsiteX29" fmla="*/ 3009900 w 3079750"/>
              <a:gd name="connsiteY29" fmla="*/ 1009650 h 2355850"/>
              <a:gd name="connsiteX30" fmla="*/ 3079750 w 3079750"/>
              <a:gd name="connsiteY30" fmla="*/ 520700 h 2355850"/>
              <a:gd name="connsiteX31" fmla="*/ 2438400 w 3079750"/>
              <a:gd name="connsiteY31" fmla="*/ 501650 h 2355850"/>
              <a:gd name="connsiteX32" fmla="*/ 1682750 w 3079750"/>
              <a:gd name="connsiteY32" fmla="*/ 508000 h 2355850"/>
              <a:gd name="connsiteX33" fmla="*/ 1377950 w 3079750"/>
              <a:gd name="connsiteY33" fmla="*/ 247650 h 2355850"/>
              <a:gd name="connsiteX34" fmla="*/ 908050 w 3079750"/>
              <a:gd name="connsiteY34" fmla="*/ 406400 h 2355850"/>
              <a:gd name="connsiteX35" fmla="*/ 742950 w 3079750"/>
              <a:gd name="connsiteY35" fmla="*/ 247650 h 2355850"/>
              <a:gd name="connsiteX36" fmla="*/ 717550 w 3079750"/>
              <a:gd name="connsiteY36" fmla="*/ 12700 h 2355850"/>
              <a:gd name="connsiteX37" fmla="*/ 590550 w 3079750"/>
              <a:gd name="connsiteY37" fmla="*/ 165100 h 2355850"/>
              <a:gd name="connsiteX38" fmla="*/ 476250 w 3079750"/>
              <a:gd name="connsiteY38" fmla="*/ 165100 h 2355850"/>
              <a:gd name="connsiteX39" fmla="*/ 387350 w 3079750"/>
              <a:gd name="connsiteY39" fmla="*/ 158750 h 2355850"/>
              <a:gd name="connsiteX40" fmla="*/ 266700 w 3079750"/>
              <a:gd name="connsiteY40" fmla="*/ 0 h 2355850"/>
              <a:gd name="connsiteX0" fmla="*/ 266700 w 3079750"/>
              <a:gd name="connsiteY0" fmla="*/ 0 h 2355850"/>
              <a:gd name="connsiteX1" fmla="*/ 298450 w 3079750"/>
              <a:gd name="connsiteY1" fmla="*/ 285750 h 2355850"/>
              <a:gd name="connsiteX2" fmla="*/ 133350 w 3079750"/>
              <a:gd name="connsiteY2" fmla="*/ 533400 h 2355850"/>
              <a:gd name="connsiteX3" fmla="*/ 0 w 3079750"/>
              <a:gd name="connsiteY3" fmla="*/ 768350 h 2355850"/>
              <a:gd name="connsiteX4" fmla="*/ 63500 w 3079750"/>
              <a:gd name="connsiteY4" fmla="*/ 831850 h 2355850"/>
              <a:gd name="connsiteX5" fmla="*/ 565150 w 3079750"/>
              <a:gd name="connsiteY5" fmla="*/ 869950 h 2355850"/>
              <a:gd name="connsiteX6" fmla="*/ 673100 w 3079750"/>
              <a:gd name="connsiteY6" fmla="*/ 1003300 h 2355850"/>
              <a:gd name="connsiteX7" fmla="*/ 863600 w 3079750"/>
              <a:gd name="connsiteY7" fmla="*/ 1397000 h 2355850"/>
              <a:gd name="connsiteX8" fmla="*/ 1009650 w 3079750"/>
              <a:gd name="connsiteY8" fmla="*/ 1517650 h 2355850"/>
              <a:gd name="connsiteX9" fmla="*/ 863600 w 3079750"/>
              <a:gd name="connsiteY9" fmla="*/ 1778000 h 2355850"/>
              <a:gd name="connsiteX10" fmla="*/ 609600 w 3079750"/>
              <a:gd name="connsiteY10" fmla="*/ 2305050 h 2355850"/>
              <a:gd name="connsiteX11" fmla="*/ 838200 w 3079750"/>
              <a:gd name="connsiteY11" fmla="*/ 2355850 h 2355850"/>
              <a:gd name="connsiteX12" fmla="*/ 889000 w 3079750"/>
              <a:gd name="connsiteY12" fmla="*/ 2152650 h 2355850"/>
              <a:gd name="connsiteX13" fmla="*/ 1212850 w 3079750"/>
              <a:gd name="connsiteY13" fmla="*/ 1574800 h 2355850"/>
              <a:gd name="connsiteX14" fmla="*/ 1238250 w 3079750"/>
              <a:gd name="connsiteY14" fmla="*/ 2222500 h 2355850"/>
              <a:gd name="connsiteX15" fmla="*/ 1358900 w 3079750"/>
              <a:gd name="connsiteY15" fmla="*/ 2203450 h 2355850"/>
              <a:gd name="connsiteX16" fmla="*/ 1384300 w 3079750"/>
              <a:gd name="connsiteY16" fmla="*/ 1568450 h 2355850"/>
              <a:gd name="connsiteX17" fmla="*/ 1695450 w 3079750"/>
              <a:gd name="connsiteY17" fmla="*/ 1555750 h 2355850"/>
              <a:gd name="connsiteX18" fmla="*/ 1898650 w 3079750"/>
              <a:gd name="connsiteY18" fmla="*/ 1466850 h 2355850"/>
              <a:gd name="connsiteX19" fmla="*/ 2286000 w 3079750"/>
              <a:gd name="connsiteY19" fmla="*/ 1479550 h 2355850"/>
              <a:gd name="connsiteX20" fmla="*/ 2006600 w 3079750"/>
              <a:gd name="connsiteY20" fmla="*/ 2266950 h 2355850"/>
              <a:gd name="connsiteX21" fmla="*/ 2241550 w 3079750"/>
              <a:gd name="connsiteY21" fmla="*/ 2216150 h 2355850"/>
              <a:gd name="connsiteX22" fmla="*/ 2222500 w 3079750"/>
              <a:gd name="connsiteY22" fmla="*/ 1987550 h 2355850"/>
              <a:gd name="connsiteX23" fmla="*/ 2508250 w 3079750"/>
              <a:gd name="connsiteY23" fmla="*/ 1454150 h 2355850"/>
              <a:gd name="connsiteX24" fmla="*/ 2857500 w 3079750"/>
              <a:gd name="connsiteY24" fmla="*/ 1758950 h 2355850"/>
              <a:gd name="connsiteX25" fmla="*/ 2921000 w 3079750"/>
              <a:gd name="connsiteY25" fmla="*/ 2178050 h 2355850"/>
              <a:gd name="connsiteX26" fmla="*/ 3041650 w 3079750"/>
              <a:gd name="connsiteY26" fmla="*/ 2197100 h 2355850"/>
              <a:gd name="connsiteX27" fmla="*/ 3041650 w 3079750"/>
              <a:gd name="connsiteY27" fmla="*/ 1987550 h 2355850"/>
              <a:gd name="connsiteX28" fmla="*/ 3009900 w 3079750"/>
              <a:gd name="connsiteY28" fmla="*/ 1606550 h 2355850"/>
              <a:gd name="connsiteX29" fmla="*/ 2882900 w 3079750"/>
              <a:gd name="connsiteY29" fmla="*/ 1365250 h 2355850"/>
              <a:gd name="connsiteX30" fmla="*/ 3009900 w 3079750"/>
              <a:gd name="connsiteY30" fmla="*/ 1009650 h 2355850"/>
              <a:gd name="connsiteX31" fmla="*/ 3079750 w 3079750"/>
              <a:gd name="connsiteY31" fmla="*/ 520700 h 2355850"/>
              <a:gd name="connsiteX32" fmla="*/ 2438400 w 3079750"/>
              <a:gd name="connsiteY32" fmla="*/ 501650 h 2355850"/>
              <a:gd name="connsiteX33" fmla="*/ 1682750 w 3079750"/>
              <a:gd name="connsiteY33" fmla="*/ 508000 h 2355850"/>
              <a:gd name="connsiteX34" fmla="*/ 1377950 w 3079750"/>
              <a:gd name="connsiteY34" fmla="*/ 247650 h 2355850"/>
              <a:gd name="connsiteX35" fmla="*/ 908050 w 3079750"/>
              <a:gd name="connsiteY35" fmla="*/ 406400 h 2355850"/>
              <a:gd name="connsiteX36" fmla="*/ 742950 w 3079750"/>
              <a:gd name="connsiteY36" fmla="*/ 247650 h 2355850"/>
              <a:gd name="connsiteX37" fmla="*/ 717550 w 3079750"/>
              <a:gd name="connsiteY37" fmla="*/ 12700 h 2355850"/>
              <a:gd name="connsiteX38" fmla="*/ 590550 w 3079750"/>
              <a:gd name="connsiteY38" fmla="*/ 165100 h 2355850"/>
              <a:gd name="connsiteX39" fmla="*/ 476250 w 3079750"/>
              <a:gd name="connsiteY39" fmla="*/ 165100 h 2355850"/>
              <a:gd name="connsiteX40" fmla="*/ 387350 w 3079750"/>
              <a:gd name="connsiteY40" fmla="*/ 158750 h 2355850"/>
              <a:gd name="connsiteX41" fmla="*/ 266700 w 3079750"/>
              <a:gd name="connsiteY41" fmla="*/ 0 h 2355850"/>
              <a:gd name="connsiteX0" fmla="*/ 266700 w 3079750"/>
              <a:gd name="connsiteY0" fmla="*/ 0 h 2355850"/>
              <a:gd name="connsiteX1" fmla="*/ 298450 w 3079750"/>
              <a:gd name="connsiteY1" fmla="*/ 285750 h 2355850"/>
              <a:gd name="connsiteX2" fmla="*/ 133350 w 3079750"/>
              <a:gd name="connsiteY2" fmla="*/ 533400 h 2355850"/>
              <a:gd name="connsiteX3" fmla="*/ 0 w 3079750"/>
              <a:gd name="connsiteY3" fmla="*/ 768350 h 2355850"/>
              <a:gd name="connsiteX4" fmla="*/ 63500 w 3079750"/>
              <a:gd name="connsiteY4" fmla="*/ 831850 h 2355850"/>
              <a:gd name="connsiteX5" fmla="*/ 565150 w 3079750"/>
              <a:gd name="connsiteY5" fmla="*/ 869950 h 2355850"/>
              <a:gd name="connsiteX6" fmla="*/ 673100 w 3079750"/>
              <a:gd name="connsiteY6" fmla="*/ 1003300 h 2355850"/>
              <a:gd name="connsiteX7" fmla="*/ 863600 w 3079750"/>
              <a:gd name="connsiteY7" fmla="*/ 1397000 h 2355850"/>
              <a:gd name="connsiteX8" fmla="*/ 1009650 w 3079750"/>
              <a:gd name="connsiteY8" fmla="*/ 1517650 h 2355850"/>
              <a:gd name="connsiteX9" fmla="*/ 863600 w 3079750"/>
              <a:gd name="connsiteY9" fmla="*/ 1778000 h 2355850"/>
              <a:gd name="connsiteX10" fmla="*/ 609600 w 3079750"/>
              <a:gd name="connsiteY10" fmla="*/ 2305050 h 2355850"/>
              <a:gd name="connsiteX11" fmla="*/ 838200 w 3079750"/>
              <a:gd name="connsiteY11" fmla="*/ 2355850 h 2355850"/>
              <a:gd name="connsiteX12" fmla="*/ 889000 w 3079750"/>
              <a:gd name="connsiteY12" fmla="*/ 2152650 h 2355850"/>
              <a:gd name="connsiteX13" fmla="*/ 1212850 w 3079750"/>
              <a:gd name="connsiteY13" fmla="*/ 1574800 h 2355850"/>
              <a:gd name="connsiteX14" fmla="*/ 1238250 w 3079750"/>
              <a:gd name="connsiteY14" fmla="*/ 2222500 h 2355850"/>
              <a:gd name="connsiteX15" fmla="*/ 1358900 w 3079750"/>
              <a:gd name="connsiteY15" fmla="*/ 2203450 h 2355850"/>
              <a:gd name="connsiteX16" fmla="*/ 1384300 w 3079750"/>
              <a:gd name="connsiteY16" fmla="*/ 1568450 h 2355850"/>
              <a:gd name="connsiteX17" fmla="*/ 1695450 w 3079750"/>
              <a:gd name="connsiteY17" fmla="*/ 1555750 h 2355850"/>
              <a:gd name="connsiteX18" fmla="*/ 1898650 w 3079750"/>
              <a:gd name="connsiteY18" fmla="*/ 1466850 h 2355850"/>
              <a:gd name="connsiteX19" fmla="*/ 2286000 w 3079750"/>
              <a:gd name="connsiteY19" fmla="*/ 1479550 h 2355850"/>
              <a:gd name="connsiteX20" fmla="*/ 2006600 w 3079750"/>
              <a:gd name="connsiteY20" fmla="*/ 2266950 h 2355850"/>
              <a:gd name="connsiteX21" fmla="*/ 2241550 w 3079750"/>
              <a:gd name="connsiteY21" fmla="*/ 2216150 h 2355850"/>
              <a:gd name="connsiteX22" fmla="*/ 2222500 w 3079750"/>
              <a:gd name="connsiteY22" fmla="*/ 1987550 h 2355850"/>
              <a:gd name="connsiteX23" fmla="*/ 2508250 w 3079750"/>
              <a:gd name="connsiteY23" fmla="*/ 1454150 h 2355850"/>
              <a:gd name="connsiteX24" fmla="*/ 2857500 w 3079750"/>
              <a:gd name="connsiteY24" fmla="*/ 1758950 h 2355850"/>
              <a:gd name="connsiteX25" fmla="*/ 2921000 w 3079750"/>
              <a:gd name="connsiteY25" fmla="*/ 2178050 h 2355850"/>
              <a:gd name="connsiteX26" fmla="*/ 3041650 w 3079750"/>
              <a:gd name="connsiteY26" fmla="*/ 2197100 h 2355850"/>
              <a:gd name="connsiteX27" fmla="*/ 3041650 w 3079750"/>
              <a:gd name="connsiteY27" fmla="*/ 1987550 h 2355850"/>
              <a:gd name="connsiteX28" fmla="*/ 3009900 w 3079750"/>
              <a:gd name="connsiteY28" fmla="*/ 1606550 h 2355850"/>
              <a:gd name="connsiteX29" fmla="*/ 2882900 w 3079750"/>
              <a:gd name="connsiteY29" fmla="*/ 1365250 h 2355850"/>
              <a:gd name="connsiteX30" fmla="*/ 3009900 w 3079750"/>
              <a:gd name="connsiteY30" fmla="*/ 1009650 h 2355850"/>
              <a:gd name="connsiteX31" fmla="*/ 3079750 w 3079750"/>
              <a:gd name="connsiteY31" fmla="*/ 520700 h 2355850"/>
              <a:gd name="connsiteX32" fmla="*/ 2438400 w 3079750"/>
              <a:gd name="connsiteY32" fmla="*/ 501650 h 2355850"/>
              <a:gd name="connsiteX33" fmla="*/ 1682750 w 3079750"/>
              <a:gd name="connsiteY33" fmla="*/ 508000 h 2355850"/>
              <a:gd name="connsiteX34" fmla="*/ 1377950 w 3079750"/>
              <a:gd name="connsiteY34" fmla="*/ 247650 h 2355850"/>
              <a:gd name="connsiteX35" fmla="*/ 908050 w 3079750"/>
              <a:gd name="connsiteY35" fmla="*/ 406400 h 2355850"/>
              <a:gd name="connsiteX36" fmla="*/ 742950 w 3079750"/>
              <a:gd name="connsiteY36" fmla="*/ 247650 h 2355850"/>
              <a:gd name="connsiteX37" fmla="*/ 717550 w 3079750"/>
              <a:gd name="connsiteY37" fmla="*/ 12700 h 2355850"/>
              <a:gd name="connsiteX38" fmla="*/ 590550 w 3079750"/>
              <a:gd name="connsiteY38" fmla="*/ 165100 h 2355850"/>
              <a:gd name="connsiteX39" fmla="*/ 476250 w 3079750"/>
              <a:gd name="connsiteY39" fmla="*/ 165100 h 2355850"/>
              <a:gd name="connsiteX40" fmla="*/ 387350 w 3079750"/>
              <a:gd name="connsiteY40" fmla="*/ 158750 h 2355850"/>
              <a:gd name="connsiteX41" fmla="*/ 266700 w 3079750"/>
              <a:gd name="connsiteY41" fmla="*/ 0 h 2355850"/>
              <a:gd name="connsiteX0" fmla="*/ 266700 w 3079750"/>
              <a:gd name="connsiteY0" fmla="*/ 0 h 2355850"/>
              <a:gd name="connsiteX1" fmla="*/ 298450 w 3079750"/>
              <a:gd name="connsiteY1" fmla="*/ 285750 h 2355850"/>
              <a:gd name="connsiteX2" fmla="*/ 133350 w 3079750"/>
              <a:gd name="connsiteY2" fmla="*/ 533400 h 2355850"/>
              <a:gd name="connsiteX3" fmla="*/ 0 w 3079750"/>
              <a:gd name="connsiteY3" fmla="*/ 768350 h 2355850"/>
              <a:gd name="connsiteX4" fmla="*/ 63500 w 3079750"/>
              <a:gd name="connsiteY4" fmla="*/ 831850 h 2355850"/>
              <a:gd name="connsiteX5" fmla="*/ 565150 w 3079750"/>
              <a:gd name="connsiteY5" fmla="*/ 869950 h 2355850"/>
              <a:gd name="connsiteX6" fmla="*/ 673100 w 3079750"/>
              <a:gd name="connsiteY6" fmla="*/ 1003300 h 2355850"/>
              <a:gd name="connsiteX7" fmla="*/ 863600 w 3079750"/>
              <a:gd name="connsiteY7" fmla="*/ 1397000 h 2355850"/>
              <a:gd name="connsiteX8" fmla="*/ 1009650 w 3079750"/>
              <a:gd name="connsiteY8" fmla="*/ 1517650 h 2355850"/>
              <a:gd name="connsiteX9" fmla="*/ 863600 w 3079750"/>
              <a:gd name="connsiteY9" fmla="*/ 1778000 h 2355850"/>
              <a:gd name="connsiteX10" fmla="*/ 640556 w 3079750"/>
              <a:gd name="connsiteY10" fmla="*/ 2257425 h 2355850"/>
              <a:gd name="connsiteX11" fmla="*/ 838200 w 3079750"/>
              <a:gd name="connsiteY11" fmla="*/ 2355850 h 2355850"/>
              <a:gd name="connsiteX12" fmla="*/ 889000 w 3079750"/>
              <a:gd name="connsiteY12" fmla="*/ 2152650 h 2355850"/>
              <a:gd name="connsiteX13" fmla="*/ 1212850 w 3079750"/>
              <a:gd name="connsiteY13" fmla="*/ 1574800 h 2355850"/>
              <a:gd name="connsiteX14" fmla="*/ 1238250 w 3079750"/>
              <a:gd name="connsiteY14" fmla="*/ 2222500 h 2355850"/>
              <a:gd name="connsiteX15" fmla="*/ 1358900 w 3079750"/>
              <a:gd name="connsiteY15" fmla="*/ 2203450 h 2355850"/>
              <a:gd name="connsiteX16" fmla="*/ 1384300 w 3079750"/>
              <a:gd name="connsiteY16" fmla="*/ 1568450 h 2355850"/>
              <a:gd name="connsiteX17" fmla="*/ 1695450 w 3079750"/>
              <a:gd name="connsiteY17" fmla="*/ 1555750 h 2355850"/>
              <a:gd name="connsiteX18" fmla="*/ 1898650 w 3079750"/>
              <a:gd name="connsiteY18" fmla="*/ 1466850 h 2355850"/>
              <a:gd name="connsiteX19" fmla="*/ 2286000 w 3079750"/>
              <a:gd name="connsiteY19" fmla="*/ 1479550 h 2355850"/>
              <a:gd name="connsiteX20" fmla="*/ 2006600 w 3079750"/>
              <a:gd name="connsiteY20" fmla="*/ 2266950 h 2355850"/>
              <a:gd name="connsiteX21" fmla="*/ 2241550 w 3079750"/>
              <a:gd name="connsiteY21" fmla="*/ 2216150 h 2355850"/>
              <a:gd name="connsiteX22" fmla="*/ 2222500 w 3079750"/>
              <a:gd name="connsiteY22" fmla="*/ 1987550 h 2355850"/>
              <a:gd name="connsiteX23" fmla="*/ 2508250 w 3079750"/>
              <a:gd name="connsiteY23" fmla="*/ 1454150 h 2355850"/>
              <a:gd name="connsiteX24" fmla="*/ 2857500 w 3079750"/>
              <a:gd name="connsiteY24" fmla="*/ 1758950 h 2355850"/>
              <a:gd name="connsiteX25" fmla="*/ 2921000 w 3079750"/>
              <a:gd name="connsiteY25" fmla="*/ 2178050 h 2355850"/>
              <a:gd name="connsiteX26" fmla="*/ 3041650 w 3079750"/>
              <a:gd name="connsiteY26" fmla="*/ 2197100 h 2355850"/>
              <a:gd name="connsiteX27" fmla="*/ 3041650 w 3079750"/>
              <a:gd name="connsiteY27" fmla="*/ 1987550 h 2355850"/>
              <a:gd name="connsiteX28" fmla="*/ 3009900 w 3079750"/>
              <a:gd name="connsiteY28" fmla="*/ 1606550 h 2355850"/>
              <a:gd name="connsiteX29" fmla="*/ 2882900 w 3079750"/>
              <a:gd name="connsiteY29" fmla="*/ 1365250 h 2355850"/>
              <a:gd name="connsiteX30" fmla="*/ 3009900 w 3079750"/>
              <a:gd name="connsiteY30" fmla="*/ 1009650 h 2355850"/>
              <a:gd name="connsiteX31" fmla="*/ 3079750 w 3079750"/>
              <a:gd name="connsiteY31" fmla="*/ 520700 h 2355850"/>
              <a:gd name="connsiteX32" fmla="*/ 2438400 w 3079750"/>
              <a:gd name="connsiteY32" fmla="*/ 501650 h 2355850"/>
              <a:gd name="connsiteX33" fmla="*/ 1682750 w 3079750"/>
              <a:gd name="connsiteY33" fmla="*/ 508000 h 2355850"/>
              <a:gd name="connsiteX34" fmla="*/ 1377950 w 3079750"/>
              <a:gd name="connsiteY34" fmla="*/ 247650 h 2355850"/>
              <a:gd name="connsiteX35" fmla="*/ 908050 w 3079750"/>
              <a:gd name="connsiteY35" fmla="*/ 406400 h 2355850"/>
              <a:gd name="connsiteX36" fmla="*/ 742950 w 3079750"/>
              <a:gd name="connsiteY36" fmla="*/ 247650 h 2355850"/>
              <a:gd name="connsiteX37" fmla="*/ 717550 w 3079750"/>
              <a:gd name="connsiteY37" fmla="*/ 12700 h 2355850"/>
              <a:gd name="connsiteX38" fmla="*/ 590550 w 3079750"/>
              <a:gd name="connsiteY38" fmla="*/ 165100 h 2355850"/>
              <a:gd name="connsiteX39" fmla="*/ 476250 w 3079750"/>
              <a:gd name="connsiteY39" fmla="*/ 165100 h 2355850"/>
              <a:gd name="connsiteX40" fmla="*/ 387350 w 3079750"/>
              <a:gd name="connsiteY40" fmla="*/ 158750 h 2355850"/>
              <a:gd name="connsiteX41" fmla="*/ 266700 w 3079750"/>
              <a:gd name="connsiteY41" fmla="*/ 0 h 23558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89000 w 3079750"/>
              <a:gd name="connsiteY12" fmla="*/ 2152650 h 2266950"/>
              <a:gd name="connsiteX13" fmla="*/ 1212850 w 3079750"/>
              <a:gd name="connsiteY13" fmla="*/ 1574800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89000 w 3079750"/>
              <a:gd name="connsiteY12" fmla="*/ 2152650 h 2266950"/>
              <a:gd name="connsiteX13" fmla="*/ 1212850 w 3079750"/>
              <a:gd name="connsiteY13" fmla="*/ 1574800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89000 w 3079750"/>
              <a:gd name="connsiteY12" fmla="*/ 2152650 h 2266950"/>
              <a:gd name="connsiteX13" fmla="*/ 1212850 w 3079750"/>
              <a:gd name="connsiteY13" fmla="*/ 1574800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212850 w 3079750"/>
              <a:gd name="connsiteY13" fmla="*/ 1574800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212850 w 3079750"/>
              <a:gd name="connsiteY13" fmla="*/ 1574800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212850 w 3079750"/>
              <a:gd name="connsiteY13" fmla="*/ 1574800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212850 w 3079750"/>
              <a:gd name="connsiteY13" fmla="*/ 1574800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38250 w 3079750"/>
              <a:gd name="connsiteY14" fmla="*/ 2222500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58900 w 3079750"/>
              <a:gd name="connsiteY15" fmla="*/ 2203450 h 2266950"/>
              <a:gd name="connsiteX16" fmla="*/ 1384300 w 3079750"/>
              <a:gd name="connsiteY16" fmla="*/ 1568450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58900 w 3079750"/>
              <a:gd name="connsiteY15" fmla="*/ 2203450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58900 w 3079750"/>
              <a:gd name="connsiteY15" fmla="*/ 2203450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56519 w 3079750"/>
              <a:gd name="connsiteY15" fmla="*/ 2186781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56519 w 3079750"/>
              <a:gd name="connsiteY15" fmla="*/ 2186781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11276 w 3079750"/>
              <a:gd name="connsiteY15" fmla="*/ 2117725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11276 w 3079750"/>
              <a:gd name="connsiteY15" fmla="*/ 2117725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11276 w 3079750"/>
              <a:gd name="connsiteY15" fmla="*/ 2117725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11276 w 3079750"/>
              <a:gd name="connsiteY15" fmla="*/ 2182019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11276 w 3079750"/>
              <a:gd name="connsiteY15" fmla="*/ 2182019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16819 w 3079750"/>
              <a:gd name="connsiteY14" fmla="*/ 2215356 h 2266950"/>
              <a:gd name="connsiteX15" fmla="*/ 1311276 w 3079750"/>
              <a:gd name="connsiteY15" fmla="*/ 2215357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183482 w 3079750"/>
              <a:gd name="connsiteY14" fmla="*/ 2215356 h 2266950"/>
              <a:gd name="connsiteX15" fmla="*/ 1311276 w 3079750"/>
              <a:gd name="connsiteY15" fmla="*/ 2215357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183482 w 3079750"/>
              <a:gd name="connsiteY14" fmla="*/ 2215356 h 2266950"/>
              <a:gd name="connsiteX15" fmla="*/ 1311276 w 3079750"/>
              <a:gd name="connsiteY15" fmla="*/ 2215357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183482 w 3079750"/>
              <a:gd name="connsiteY14" fmla="*/ 2215356 h 2266950"/>
              <a:gd name="connsiteX15" fmla="*/ 1311276 w 3079750"/>
              <a:gd name="connsiteY15" fmla="*/ 2215357 h 2266950"/>
              <a:gd name="connsiteX16" fmla="*/ 1289050 w 3079750"/>
              <a:gd name="connsiteY16" fmla="*/ 1570831 h 2266950"/>
              <a:gd name="connsiteX17" fmla="*/ 1695450 w 3079750"/>
              <a:gd name="connsiteY17" fmla="*/ 1555750 h 2266950"/>
              <a:gd name="connsiteX18" fmla="*/ 1898650 w 3079750"/>
              <a:gd name="connsiteY18" fmla="*/ 1466850 h 2266950"/>
              <a:gd name="connsiteX19" fmla="*/ 2286000 w 3079750"/>
              <a:gd name="connsiteY19" fmla="*/ 1479550 h 2266950"/>
              <a:gd name="connsiteX20" fmla="*/ 2006600 w 3079750"/>
              <a:gd name="connsiteY20" fmla="*/ 2266950 h 2266950"/>
              <a:gd name="connsiteX21" fmla="*/ 2241550 w 3079750"/>
              <a:gd name="connsiteY21" fmla="*/ 2216150 h 2266950"/>
              <a:gd name="connsiteX22" fmla="*/ 2222500 w 3079750"/>
              <a:gd name="connsiteY22" fmla="*/ 1987550 h 2266950"/>
              <a:gd name="connsiteX23" fmla="*/ 2508250 w 3079750"/>
              <a:gd name="connsiteY23" fmla="*/ 1454150 h 2266950"/>
              <a:gd name="connsiteX24" fmla="*/ 2857500 w 3079750"/>
              <a:gd name="connsiteY24" fmla="*/ 1758950 h 2266950"/>
              <a:gd name="connsiteX25" fmla="*/ 2921000 w 3079750"/>
              <a:gd name="connsiteY25" fmla="*/ 2178050 h 2266950"/>
              <a:gd name="connsiteX26" fmla="*/ 3041650 w 3079750"/>
              <a:gd name="connsiteY26" fmla="*/ 2197100 h 2266950"/>
              <a:gd name="connsiteX27" fmla="*/ 3041650 w 3079750"/>
              <a:gd name="connsiteY27" fmla="*/ 1987550 h 2266950"/>
              <a:gd name="connsiteX28" fmla="*/ 3009900 w 3079750"/>
              <a:gd name="connsiteY28" fmla="*/ 1606550 h 2266950"/>
              <a:gd name="connsiteX29" fmla="*/ 2882900 w 3079750"/>
              <a:gd name="connsiteY29" fmla="*/ 1365250 h 2266950"/>
              <a:gd name="connsiteX30" fmla="*/ 3009900 w 3079750"/>
              <a:gd name="connsiteY30" fmla="*/ 1009650 h 2266950"/>
              <a:gd name="connsiteX31" fmla="*/ 3079750 w 3079750"/>
              <a:gd name="connsiteY31" fmla="*/ 520700 h 2266950"/>
              <a:gd name="connsiteX32" fmla="*/ 2438400 w 3079750"/>
              <a:gd name="connsiteY32" fmla="*/ 501650 h 2266950"/>
              <a:gd name="connsiteX33" fmla="*/ 1682750 w 3079750"/>
              <a:gd name="connsiteY33" fmla="*/ 508000 h 2266950"/>
              <a:gd name="connsiteX34" fmla="*/ 1377950 w 3079750"/>
              <a:gd name="connsiteY34" fmla="*/ 247650 h 2266950"/>
              <a:gd name="connsiteX35" fmla="*/ 908050 w 3079750"/>
              <a:gd name="connsiteY35" fmla="*/ 406400 h 2266950"/>
              <a:gd name="connsiteX36" fmla="*/ 742950 w 3079750"/>
              <a:gd name="connsiteY36" fmla="*/ 247650 h 2266950"/>
              <a:gd name="connsiteX37" fmla="*/ 717550 w 3079750"/>
              <a:gd name="connsiteY37" fmla="*/ 12700 h 2266950"/>
              <a:gd name="connsiteX38" fmla="*/ 590550 w 3079750"/>
              <a:gd name="connsiteY38" fmla="*/ 165100 h 2266950"/>
              <a:gd name="connsiteX39" fmla="*/ 476250 w 3079750"/>
              <a:gd name="connsiteY39" fmla="*/ 165100 h 2266950"/>
              <a:gd name="connsiteX40" fmla="*/ 387350 w 3079750"/>
              <a:gd name="connsiteY40" fmla="*/ 158750 h 2266950"/>
              <a:gd name="connsiteX41" fmla="*/ 266700 w 3079750"/>
              <a:gd name="connsiteY41"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311276 w 3079750"/>
              <a:gd name="connsiteY16" fmla="*/ 2215357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387350 w 3079750"/>
              <a:gd name="connsiteY41" fmla="*/ 158750 h 2266950"/>
              <a:gd name="connsiteX42" fmla="*/ 266700 w 3079750"/>
              <a:gd name="connsiteY42"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311276 w 3079750"/>
              <a:gd name="connsiteY16" fmla="*/ 2215357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387350 w 3079750"/>
              <a:gd name="connsiteY41" fmla="*/ 158750 h 2266950"/>
              <a:gd name="connsiteX42" fmla="*/ 266700 w 3079750"/>
              <a:gd name="connsiteY42"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387350 w 3079750"/>
              <a:gd name="connsiteY41" fmla="*/ 158750 h 2266950"/>
              <a:gd name="connsiteX42" fmla="*/ 266700 w 3079750"/>
              <a:gd name="connsiteY42"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387350 w 3079750"/>
              <a:gd name="connsiteY41" fmla="*/ 158750 h 2266950"/>
              <a:gd name="connsiteX42" fmla="*/ 266700 w 3079750"/>
              <a:gd name="connsiteY42"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387350 w 3079750"/>
              <a:gd name="connsiteY41" fmla="*/ 158750 h 2266950"/>
              <a:gd name="connsiteX42" fmla="*/ 266700 w 3079750"/>
              <a:gd name="connsiteY42"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640556 w 3079750"/>
              <a:gd name="connsiteY10" fmla="*/ 2257425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387350 w 3079750"/>
              <a:gd name="connsiteY41" fmla="*/ 158750 h 2266950"/>
              <a:gd name="connsiteX42" fmla="*/ 266700 w 3079750"/>
              <a:gd name="connsiteY42"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723900 w 3079750"/>
              <a:gd name="connsiteY10" fmla="*/ 2228850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387350 w 3079750"/>
              <a:gd name="connsiteY41" fmla="*/ 158750 h 2266950"/>
              <a:gd name="connsiteX42" fmla="*/ 266700 w 3079750"/>
              <a:gd name="connsiteY42"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723900 w 3079750"/>
              <a:gd name="connsiteY10" fmla="*/ 2228850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437356 w 3079750"/>
              <a:gd name="connsiteY41" fmla="*/ 184944 h 2266950"/>
              <a:gd name="connsiteX42" fmla="*/ 387350 w 3079750"/>
              <a:gd name="connsiteY42" fmla="*/ 158750 h 2266950"/>
              <a:gd name="connsiteX43" fmla="*/ 266700 w 3079750"/>
              <a:gd name="connsiteY43"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723900 w 3079750"/>
              <a:gd name="connsiteY10" fmla="*/ 2228850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717550 w 3079750"/>
              <a:gd name="connsiteY38" fmla="*/ 12700 h 2266950"/>
              <a:gd name="connsiteX39" fmla="*/ 590550 w 3079750"/>
              <a:gd name="connsiteY39" fmla="*/ 165100 h 2266950"/>
              <a:gd name="connsiteX40" fmla="*/ 476250 w 3079750"/>
              <a:gd name="connsiteY40" fmla="*/ 165100 h 2266950"/>
              <a:gd name="connsiteX41" fmla="*/ 437356 w 3079750"/>
              <a:gd name="connsiteY41" fmla="*/ 184944 h 2266950"/>
              <a:gd name="connsiteX42" fmla="*/ 387350 w 3079750"/>
              <a:gd name="connsiteY42" fmla="*/ 158750 h 2266950"/>
              <a:gd name="connsiteX43" fmla="*/ 266700 w 3079750"/>
              <a:gd name="connsiteY43"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723900 w 3079750"/>
              <a:gd name="connsiteY10" fmla="*/ 2228850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698500 w 3079750"/>
              <a:gd name="connsiteY38" fmla="*/ 10318 h 2266950"/>
              <a:gd name="connsiteX39" fmla="*/ 590550 w 3079750"/>
              <a:gd name="connsiteY39" fmla="*/ 165100 h 2266950"/>
              <a:gd name="connsiteX40" fmla="*/ 476250 w 3079750"/>
              <a:gd name="connsiteY40" fmla="*/ 165100 h 2266950"/>
              <a:gd name="connsiteX41" fmla="*/ 437356 w 3079750"/>
              <a:gd name="connsiteY41" fmla="*/ 184944 h 2266950"/>
              <a:gd name="connsiteX42" fmla="*/ 387350 w 3079750"/>
              <a:gd name="connsiteY42" fmla="*/ 158750 h 2266950"/>
              <a:gd name="connsiteX43" fmla="*/ 266700 w 3079750"/>
              <a:gd name="connsiteY43"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723900 w 3079750"/>
              <a:gd name="connsiteY10" fmla="*/ 2228850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698500 w 3079750"/>
              <a:gd name="connsiteY38" fmla="*/ 10318 h 2266950"/>
              <a:gd name="connsiteX39" fmla="*/ 590550 w 3079750"/>
              <a:gd name="connsiteY39" fmla="*/ 165100 h 2266950"/>
              <a:gd name="connsiteX40" fmla="*/ 476250 w 3079750"/>
              <a:gd name="connsiteY40" fmla="*/ 165100 h 2266950"/>
              <a:gd name="connsiteX41" fmla="*/ 437356 w 3079750"/>
              <a:gd name="connsiteY41" fmla="*/ 184944 h 2266950"/>
              <a:gd name="connsiteX42" fmla="*/ 387350 w 3079750"/>
              <a:gd name="connsiteY42" fmla="*/ 158750 h 2266950"/>
              <a:gd name="connsiteX43" fmla="*/ 266700 w 3079750"/>
              <a:gd name="connsiteY43"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723900 w 3079750"/>
              <a:gd name="connsiteY10" fmla="*/ 2228850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698500 w 3079750"/>
              <a:gd name="connsiteY38" fmla="*/ 10318 h 2266950"/>
              <a:gd name="connsiteX39" fmla="*/ 590550 w 3079750"/>
              <a:gd name="connsiteY39" fmla="*/ 165100 h 2266950"/>
              <a:gd name="connsiteX40" fmla="*/ 476250 w 3079750"/>
              <a:gd name="connsiteY40" fmla="*/ 165100 h 2266950"/>
              <a:gd name="connsiteX41" fmla="*/ 437356 w 3079750"/>
              <a:gd name="connsiteY41" fmla="*/ 184944 h 2266950"/>
              <a:gd name="connsiteX42" fmla="*/ 387350 w 3079750"/>
              <a:gd name="connsiteY42" fmla="*/ 158750 h 2266950"/>
              <a:gd name="connsiteX43" fmla="*/ 266700 w 3079750"/>
              <a:gd name="connsiteY43" fmla="*/ 0 h 2266950"/>
              <a:gd name="connsiteX0" fmla="*/ 266700 w 3079750"/>
              <a:gd name="connsiteY0" fmla="*/ 0 h 2266950"/>
              <a:gd name="connsiteX1" fmla="*/ 298450 w 3079750"/>
              <a:gd name="connsiteY1" fmla="*/ 285750 h 2266950"/>
              <a:gd name="connsiteX2" fmla="*/ 133350 w 3079750"/>
              <a:gd name="connsiteY2" fmla="*/ 533400 h 2266950"/>
              <a:gd name="connsiteX3" fmla="*/ 0 w 3079750"/>
              <a:gd name="connsiteY3" fmla="*/ 768350 h 2266950"/>
              <a:gd name="connsiteX4" fmla="*/ 63500 w 3079750"/>
              <a:gd name="connsiteY4" fmla="*/ 831850 h 2266950"/>
              <a:gd name="connsiteX5" fmla="*/ 565150 w 3079750"/>
              <a:gd name="connsiteY5" fmla="*/ 869950 h 2266950"/>
              <a:gd name="connsiteX6" fmla="*/ 673100 w 3079750"/>
              <a:gd name="connsiteY6" fmla="*/ 1003300 h 2266950"/>
              <a:gd name="connsiteX7" fmla="*/ 863600 w 3079750"/>
              <a:gd name="connsiteY7" fmla="*/ 1397000 h 2266950"/>
              <a:gd name="connsiteX8" fmla="*/ 1009650 w 3079750"/>
              <a:gd name="connsiteY8" fmla="*/ 1517650 h 2266950"/>
              <a:gd name="connsiteX9" fmla="*/ 863600 w 3079750"/>
              <a:gd name="connsiteY9" fmla="*/ 1778000 h 2266950"/>
              <a:gd name="connsiteX10" fmla="*/ 723900 w 3079750"/>
              <a:gd name="connsiteY10" fmla="*/ 2228850 h 2266950"/>
              <a:gd name="connsiteX11" fmla="*/ 864394 w 3079750"/>
              <a:gd name="connsiteY11" fmla="*/ 2232025 h 2266950"/>
              <a:gd name="connsiteX12" fmla="*/ 872331 w 3079750"/>
              <a:gd name="connsiteY12" fmla="*/ 2152650 h 2266950"/>
              <a:gd name="connsiteX13" fmla="*/ 1186656 w 3079750"/>
              <a:gd name="connsiteY13" fmla="*/ 1598612 h 2266950"/>
              <a:gd name="connsiteX14" fmla="*/ 1225550 w 3079750"/>
              <a:gd name="connsiteY14" fmla="*/ 1999456 h 2266950"/>
              <a:gd name="connsiteX15" fmla="*/ 1183482 w 3079750"/>
              <a:gd name="connsiteY15" fmla="*/ 2215356 h 2266950"/>
              <a:gd name="connsiteX16" fmla="*/ 1270795 w 3079750"/>
              <a:gd name="connsiteY16" fmla="*/ 2210594 h 2266950"/>
              <a:gd name="connsiteX17" fmla="*/ 1289050 w 3079750"/>
              <a:gd name="connsiteY17" fmla="*/ 1570831 h 2266950"/>
              <a:gd name="connsiteX18" fmla="*/ 1695450 w 3079750"/>
              <a:gd name="connsiteY18" fmla="*/ 1555750 h 2266950"/>
              <a:gd name="connsiteX19" fmla="*/ 1898650 w 3079750"/>
              <a:gd name="connsiteY19" fmla="*/ 1466850 h 2266950"/>
              <a:gd name="connsiteX20" fmla="*/ 2286000 w 3079750"/>
              <a:gd name="connsiteY20" fmla="*/ 1479550 h 2266950"/>
              <a:gd name="connsiteX21" fmla="*/ 2006600 w 3079750"/>
              <a:gd name="connsiteY21" fmla="*/ 2266950 h 2266950"/>
              <a:gd name="connsiteX22" fmla="*/ 2241550 w 3079750"/>
              <a:gd name="connsiteY22" fmla="*/ 2216150 h 2266950"/>
              <a:gd name="connsiteX23" fmla="*/ 2222500 w 3079750"/>
              <a:gd name="connsiteY23" fmla="*/ 1987550 h 2266950"/>
              <a:gd name="connsiteX24" fmla="*/ 2508250 w 3079750"/>
              <a:gd name="connsiteY24" fmla="*/ 1454150 h 2266950"/>
              <a:gd name="connsiteX25" fmla="*/ 2857500 w 3079750"/>
              <a:gd name="connsiteY25" fmla="*/ 1758950 h 2266950"/>
              <a:gd name="connsiteX26" fmla="*/ 2921000 w 3079750"/>
              <a:gd name="connsiteY26" fmla="*/ 2178050 h 2266950"/>
              <a:gd name="connsiteX27" fmla="*/ 3041650 w 3079750"/>
              <a:gd name="connsiteY27" fmla="*/ 2197100 h 2266950"/>
              <a:gd name="connsiteX28" fmla="*/ 3041650 w 3079750"/>
              <a:gd name="connsiteY28" fmla="*/ 1987550 h 2266950"/>
              <a:gd name="connsiteX29" fmla="*/ 3009900 w 3079750"/>
              <a:gd name="connsiteY29" fmla="*/ 1606550 h 2266950"/>
              <a:gd name="connsiteX30" fmla="*/ 2882900 w 3079750"/>
              <a:gd name="connsiteY30" fmla="*/ 1365250 h 2266950"/>
              <a:gd name="connsiteX31" fmla="*/ 3009900 w 3079750"/>
              <a:gd name="connsiteY31" fmla="*/ 1009650 h 2266950"/>
              <a:gd name="connsiteX32" fmla="*/ 3079750 w 3079750"/>
              <a:gd name="connsiteY32" fmla="*/ 520700 h 2266950"/>
              <a:gd name="connsiteX33" fmla="*/ 2438400 w 3079750"/>
              <a:gd name="connsiteY33" fmla="*/ 501650 h 2266950"/>
              <a:gd name="connsiteX34" fmla="*/ 1682750 w 3079750"/>
              <a:gd name="connsiteY34" fmla="*/ 508000 h 2266950"/>
              <a:gd name="connsiteX35" fmla="*/ 1377950 w 3079750"/>
              <a:gd name="connsiteY35" fmla="*/ 247650 h 2266950"/>
              <a:gd name="connsiteX36" fmla="*/ 908050 w 3079750"/>
              <a:gd name="connsiteY36" fmla="*/ 406400 h 2266950"/>
              <a:gd name="connsiteX37" fmla="*/ 742950 w 3079750"/>
              <a:gd name="connsiteY37" fmla="*/ 247650 h 2266950"/>
              <a:gd name="connsiteX38" fmla="*/ 698500 w 3079750"/>
              <a:gd name="connsiteY38" fmla="*/ 10318 h 2266950"/>
              <a:gd name="connsiteX39" fmla="*/ 590550 w 3079750"/>
              <a:gd name="connsiteY39" fmla="*/ 165100 h 2266950"/>
              <a:gd name="connsiteX40" fmla="*/ 476250 w 3079750"/>
              <a:gd name="connsiteY40" fmla="*/ 165100 h 2266950"/>
              <a:gd name="connsiteX41" fmla="*/ 437356 w 3079750"/>
              <a:gd name="connsiteY41" fmla="*/ 184944 h 2266950"/>
              <a:gd name="connsiteX42" fmla="*/ 387350 w 3079750"/>
              <a:gd name="connsiteY42" fmla="*/ 158750 h 2266950"/>
              <a:gd name="connsiteX43" fmla="*/ 266700 w 3079750"/>
              <a:gd name="connsiteY43" fmla="*/ 0 h 2266950"/>
              <a:gd name="connsiteX0" fmla="*/ 250031 w 3063081"/>
              <a:gd name="connsiteY0" fmla="*/ 0 h 2266950"/>
              <a:gd name="connsiteX1" fmla="*/ 281781 w 3063081"/>
              <a:gd name="connsiteY1" fmla="*/ 285750 h 2266950"/>
              <a:gd name="connsiteX2" fmla="*/ 116681 w 3063081"/>
              <a:gd name="connsiteY2" fmla="*/ 533400 h 2266950"/>
              <a:gd name="connsiteX3" fmla="*/ 0 w 3063081"/>
              <a:gd name="connsiteY3" fmla="*/ 744537 h 2266950"/>
              <a:gd name="connsiteX4" fmla="*/ 46831 w 3063081"/>
              <a:gd name="connsiteY4" fmla="*/ 831850 h 2266950"/>
              <a:gd name="connsiteX5" fmla="*/ 548481 w 3063081"/>
              <a:gd name="connsiteY5" fmla="*/ 869950 h 2266950"/>
              <a:gd name="connsiteX6" fmla="*/ 656431 w 3063081"/>
              <a:gd name="connsiteY6" fmla="*/ 1003300 h 2266950"/>
              <a:gd name="connsiteX7" fmla="*/ 846931 w 3063081"/>
              <a:gd name="connsiteY7" fmla="*/ 1397000 h 2266950"/>
              <a:gd name="connsiteX8" fmla="*/ 992981 w 3063081"/>
              <a:gd name="connsiteY8" fmla="*/ 1517650 h 2266950"/>
              <a:gd name="connsiteX9" fmla="*/ 846931 w 3063081"/>
              <a:gd name="connsiteY9" fmla="*/ 1778000 h 2266950"/>
              <a:gd name="connsiteX10" fmla="*/ 707231 w 3063081"/>
              <a:gd name="connsiteY10" fmla="*/ 2228850 h 2266950"/>
              <a:gd name="connsiteX11" fmla="*/ 847725 w 3063081"/>
              <a:gd name="connsiteY11" fmla="*/ 2232025 h 2266950"/>
              <a:gd name="connsiteX12" fmla="*/ 855662 w 3063081"/>
              <a:gd name="connsiteY12" fmla="*/ 2152650 h 2266950"/>
              <a:gd name="connsiteX13" fmla="*/ 1169987 w 3063081"/>
              <a:gd name="connsiteY13" fmla="*/ 1598612 h 2266950"/>
              <a:gd name="connsiteX14" fmla="*/ 1208881 w 3063081"/>
              <a:gd name="connsiteY14" fmla="*/ 1999456 h 2266950"/>
              <a:gd name="connsiteX15" fmla="*/ 1166813 w 3063081"/>
              <a:gd name="connsiteY15" fmla="*/ 2215356 h 2266950"/>
              <a:gd name="connsiteX16" fmla="*/ 1254126 w 3063081"/>
              <a:gd name="connsiteY16" fmla="*/ 2210594 h 2266950"/>
              <a:gd name="connsiteX17" fmla="*/ 1272381 w 3063081"/>
              <a:gd name="connsiteY17" fmla="*/ 1570831 h 2266950"/>
              <a:gd name="connsiteX18" fmla="*/ 1678781 w 3063081"/>
              <a:gd name="connsiteY18" fmla="*/ 1555750 h 2266950"/>
              <a:gd name="connsiteX19" fmla="*/ 1881981 w 3063081"/>
              <a:gd name="connsiteY19" fmla="*/ 1466850 h 2266950"/>
              <a:gd name="connsiteX20" fmla="*/ 2269331 w 3063081"/>
              <a:gd name="connsiteY20" fmla="*/ 1479550 h 2266950"/>
              <a:gd name="connsiteX21" fmla="*/ 1989931 w 3063081"/>
              <a:gd name="connsiteY21" fmla="*/ 2266950 h 2266950"/>
              <a:gd name="connsiteX22" fmla="*/ 2224881 w 3063081"/>
              <a:gd name="connsiteY22" fmla="*/ 2216150 h 2266950"/>
              <a:gd name="connsiteX23" fmla="*/ 2205831 w 3063081"/>
              <a:gd name="connsiteY23" fmla="*/ 1987550 h 2266950"/>
              <a:gd name="connsiteX24" fmla="*/ 2491581 w 3063081"/>
              <a:gd name="connsiteY24" fmla="*/ 1454150 h 2266950"/>
              <a:gd name="connsiteX25" fmla="*/ 2840831 w 3063081"/>
              <a:gd name="connsiteY25" fmla="*/ 1758950 h 2266950"/>
              <a:gd name="connsiteX26" fmla="*/ 2904331 w 3063081"/>
              <a:gd name="connsiteY26" fmla="*/ 2178050 h 2266950"/>
              <a:gd name="connsiteX27" fmla="*/ 3024981 w 3063081"/>
              <a:gd name="connsiteY27" fmla="*/ 2197100 h 2266950"/>
              <a:gd name="connsiteX28" fmla="*/ 3024981 w 3063081"/>
              <a:gd name="connsiteY28" fmla="*/ 1987550 h 2266950"/>
              <a:gd name="connsiteX29" fmla="*/ 2993231 w 3063081"/>
              <a:gd name="connsiteY29" fmla="*/ 1606550 h 2266950"/>
              <a:gd name="connsiteX30" fmla="*/ 2866231 w 3063081"/>
              <a:gd name="connsiteY30" fmla="*/ 1365250 h 2266950"/>
              <a:gd name="connsiteX31" fmla="*/ 2993231 w 3063081"/>
              <a:gd name="connsiteY31" fmla="*/ 1009650 h 2266950"/>
              <a:gd name="connsiteX32" fmla="*/ 3063081 w 3063081"/>
              <a:gd name="connsiteY32" fmla="*/ 520700 h 2266950"/>
              <a:gd name="connsiteX33" fmla="*/ 2421731 w 3063081"/>
              <a:gd name="connsiteY33" fmla="*/ 501650 h 2266950"/>
              <a:gd name="connsiteX34" fmla="*/ 1666081 w 3063081"/>
              <a:gd name="connsiteY34" fmla="*/ 508000 h 2266950"/>
              <a:gd name="connsiteX35" fmla="*/ 1361281 w 3063081"/>
              <a:gd name="connsiteY35" fmla="*/ 247650 h 2266950"/>
              <a:gd name="connsiteX36" fmla="*/ 891381 w 3063081"/>
              <a:gd name="connsiteY36" fmla="*/ 406400 h 2266950"/>
              <a:gd name="connsiteX37" fmla="*/ 726281 w 3063081"/>
              <a:gd name="connsiteY37" fmla="*/ 247650 h 2266950"/>
              <a:gd name="connsiteX38" fmla="*/ 681831 w 3063081"/>
              <a:gd name="connsiteY38" fmla="*/ 10318 h 2266950"/>
              <a:gd name="connsiteX39" fmla="*/ 573881 w 3063081"/>
              <a:gd name="connsiteY39" fmla="*/ 165100 h 2266950"/>
              <a:gd name="connsiteX40" fmla="*/ 459581 w 3063081"/>
              <a:gd name="connsiteY40" fmla="*/ 165100 h 2266950"/>
              <a:gd name="connsiteX41" fmla="*/ 420687 w 3063081"/>
              <a:gd name="connsiteY41" fmla="*/ 184944 h 2266950"/>
              <a:gd name="connsiteX42" fmla="*/ 370681 w 3063081"/>
              <a:gd name="connsiteY42" fmla="*/ 158750 h 2266950"/>
              <a:gd name="connsiteX43" fmla="*/ 250031 w 3063081"/>
              <a:gd name="connsiteY43" fmla="*/ 0 h 2266950"/>
              <a:gd name="connsiteX0" fmla="*/ 258053 w 3071103"/>
              <a:gd name="connsiteY0" fmla="*/ 0 h 2266950"/>
              <a:gd name="connsiteX1" fmla="*/ 289803 w 3071103"/>
              <a:gd name="connsiteY1" fmla="*/ 285750 h 2266950"/>
              <a:gd name="connsiteX2" fmla="*/ 124703 w 3071103"/>
              <a:gd name="connsiteY2" fmla="*/ 533400 h 2266950"/>
              <a:gd name="connsiteX3" fmla="*/ 8022 w 3071103"/>
              <a:gd name="connsiteY3" fmla="*/ 744537 h 2266950"/>
              <a:gd name="connsiteX4" fmla="*/ 54853 w 3071103"/>
              <a:gd name="connsiteY4" fmla="*/ 831850 h 2266950"/>
              <a:gd name="connsiteX5" fmla="*/ 556503 w 3071103"/>
              <a:gd name="connsiteY5" fmla="*/ 869950 h 2266950"/>
              <a:gd name="connsiteX6" fmla="*/ 664453 w 3071103"/>
              <a:gd name="connsiteY6" fmla="*/ 1003300 h 2266950"/>
              <a:gd name="connsiteX7" fmla="*/ 854953 w 3071103"/>
              <a:gd name="connsiteY7" fmla="*/ 1397000 h 2266950"/>
              <a:gd name="connsiteX8" fmla="*/ 1001003 w 3071103"/>
              <a:gd name="connsiteY8" fmla="*/ 1517650 h 2266950"/>
              <a:gd name="connsiteX9" fmla="*/ 854953 w 3071103"/>
              <a:gd name="connsiteY9" fmla="*/ 1778000 h 2266950"/>
              <a:gd name="connsiteX10" fmla="*/ 715253 w 3071103"/>
              <a:gd name="connsiteY10" fmla="*/ 2228850 h 2266950"/>
              <a:gd name="connsiteX11" fmla="*/ 855747 w 3071103"/>
              <a:gd name="connsiteY11" fmla="*/ 2232025 h 2266950"/>
              <a:gd name="connsiteX12" fmla="*/ 863684 w 3071103"/>
              <a:gd name="connsiteY12" fmla="*/ 2152650 h 2266950"/>
              <a:gd name="connsiteX13" fmla="*/ 1178009 w 3071103"/>
              <a:gd name="connsiteY13" fmla="*/ 1598612 h 2266950"/>
              <a:gd name="connsiteX14" fmla="*/ 1216903 w 3071103"/>
              <a:gd name="connsiteY14" fmla="*/ 1999456 h 2266950"/>
              <a:gd name="connsiteX15" fmla="*/ 1174835 w 3071103"/>
              <a:gd name="connsiteY15" fmla="*/ 2215356 h 2266950"/>
              <a:gd name="connsiteX16" fmla="*/ 1262148 w 3071103"/>
              <a:gd name="connsiteY16" fmla="*/ 2210594 h 2266950"/>
              <a:gd name="connsiteX17" fmla="*/ 1280403 w 3071103"/>
              <a:gd name="connsiteY17" fmla="*/ 1570831 h 2266950"/>
              <a:gd name="connsiteX18" fmla="*/ 1686803 w 3071103"/>
              <a:gd name="connsiteY18" fmla="*/ 1555750 h 2266950"/>
              <a:gd name="connsiteX19" fmla="*/ 1890003 w 3071103"/>
              <a:gd name="connsiteY19" fmla="*/ 1466850 h 2266950"/>
              <a:gd name="connsiteX20" fmla="*/ 2277353 w 3071103"/>
              <a:gd name="connsiteY20" fmla="*/ 1479550 h 2266950"/>
              <a:gd name="connsiteX21" fmla="*/ 1997953 w 3071103"/>
              <a:gd name="connsiteY21" fmla="*/ 2266950 h 2266950"/>
              <a:gd name="connsiteX22" fmla="*/ 2232903 w 3071103"/>
              <a:gd name="connsiteY22" fmla="*/ 2216150 h 2266950"/>
              <a:gd name="connsiteX23" fmla="*/ 2213853 w 3071103"/>
              <a:gd name="connsiteY23" fmla="*/ 1987550 h 2266950"/>
              <a:gd name="connsiteX24" fmla="*/ 2499603 w 3071103"/>
              <a:gd name="connsiteY24" fmla="*/ 1454150 h 2266950"/>
              <a:gd name="connsiteX25" fmla="*/ 2848853 w 3071103"/>
              <a:gd name="connsiteY25" fmla="*/ 1758950 h 2266950"/>
              <a:gd name="connsiteX26" fmla="*/ 2912353 w 3071103"/>
              <a:gd name="connsiteY26" fmla="*/ 2178050 h 2266950"/>
              <a:gd name="connsiteX27" fmla="*/ 3033003 w 3071103"/>
              <a:gd name="connsiteY27" fmla="*/ 2197100 h 2266950"/>
              <a:gd name="connsiteX28" fmla="*/ 3033003 w 3071103"/>
              <a:gd name="connsiteY28" fmla="*/ 1987550 h 2266950"/>
              <a:gd name="connsiteX29" fmla="*/ 3001253 w 3071103"/>
              <a:gd name="connsiteY29" fmla="*/ 1606550 h 2266950"/>
              <a:gd name="connsiteX30" fmla="*/ 2874253 w 3071103"/>
              <a:gd name="connsiteY30" fmla="*/ 1365250 h 2266950"/>
              <a:gd name="connsiteX31" fmla="*/ 3001253 w 3071103"/>
              <a:gd name="connsiteY31" fmla="*/ 1009650 h 2266950"/>
              <a:gd name="connsiteX32" fmla="*/ 3071103 w 3071103"/>
              <a:gd name="connsiteY32" fmla="*/ 520700 h 2266950"/>
              <a:gd name="connsiteX33" fmla="*/ 2429753 w 3071103"/>
              <a:gd name="connsiteY33" fmla="*/ 501650 h 2266950"/>
              <a:gd name="connsiteX34" fmla="*/ 1674103 w 3071103"/>
              <a:gd name="connsiteY34" fmla="*/ 508000 h 2266950"/>
              <a:gd name="connsiteX35" fmla="*/ 1369303 w 3071103"/>
              <a:gd name="connsiteY35" fmla="*/ 247650 h 2266950"/>
              <a:gd name="connsiteX36" fmla="*/ 899403 w 3071103"/>
              <a:gd name="connsiteY36" fmla="*/ 406400 h 2266950"/>
              <a:gd name="connsiteX37" fmla="*/ 734303 w 3071103"/>
              <a:gd name="connsiteY37" fmla="*/ 247650 h 2266950"/>
              <a:gd name="connsiteX38" fmla="*/ 689853 w 3071103"/>
              <a:gd name="connsiteY38" fmla="*/ 10318 h 2266950"/>
              <a:gd name="connsiteX39" fmla="*/ 581903 w 3071103"/>
              <a:gd name="connsiteY39" fmla="*/ 165100 h 2266950"/>
              <a:gd name="connsiteX40" fmla="*/ 467603 w 3071103"/>
              <a:gd name="connsiteY40" fmla="*/ 165100 h 2266950"/>
              <a:gd name="connsiteX41" fmla="*/ 428709 w 3071103"/>
              <a:gd name="connsiteY41" fmla="*/ 184944 h 2266950"/>
              <a:gd name="connsiteX42" fmla="*/ 378703 w 3071103"/>
              <a:gd name="connsiteY42" fmla="*/ 158750 h 2266950"/>
              <a:gd name="connsiteX43" fmla="*/ 258053 w 3071103"/>
              <a:gd name="connsiteY43" fmla="*/ 0 h 2266950"/>
              <a:gd name="connsiteX0" fmla="*/ 259244 w 3072294"/>
              <a:gd name="connsiteY0" fmla="*/ 0 h 2266950"/>
              <a:gd name="connsiteX1" fmla="*/ 290994 w 3072294"/>
              <a:gd name="connsiteY1" fmla="*/ 285750 h 2266950"/>
              <a:gd name="connsiteX2" fmla="*/ 125894 w 3072294"/>
              <a:gd name="connsiteY2" fmla="*/ 533400 h 2266950"/>
              <a:gd name="connsiteX3" fmla="*/ 9213 w 3072294"/>
              <a:gd name="connsiteY3" fmla="*/ 744537 h 2266950"/>
              <a:gd name="connsiteX4" fmla="*/ 56044 w 3072294"/>
              <a:gd name="connsiteY4" fmla="*/ 831850 h 2266950"/>
              <a:gd name="connsiteX5" fmla="*/ 557694 w 3072294"/>
              <a:gd name="connsiteY5" fmla="*/ 869950 h 2266950"/>
              <a:gd name="connsiteX6" fmla="*/ 665644 w 3072294"/>
              <a:gd name="connsiteY6" fmla="*/ 1003300 h 2266950"/>
              <a:gd name="connsiteX7" fmla="*/ 856144 w 3072294"/>
              <a:gd name="connsiteY7" fmla="*/ 1397000 h 2266950"/>
              <a:gd name="connsiteX8" fmla="*/ 1002194 w 3072294"/>
              <a:gd name="connsiteY8" fmla="*/ 1517650 h 2266950"/>
              <a:gd name="connsiteX9" fmla="*/ 856144 w 3072294"/>
              <a:gd name="connsiteY9" fmla="*/ 1778000 h 2266950"/>
              <a:gd name="connsiteX10" fmla="*/ 716444 w 3072294"/>
              <a:gd name="connsiteY10" fmla="*/ 2228850 h 2266950"/>
              <a:gd name="connsiteX11" fmla="*/ 856938 w 3072294"/>
              <a:gd name="connsiteY11" fmla="*/ 2232025 h 2266950"/>
              <a:gd name="connsiteX12" fmla="*/ 864875 w 3072294"/>
              <a:gd name="connsiteY12" fmla="*/ 2152650 h 2266950"/>
              <a:gd name="connsiteX13" fmla="*/ 1179200 w 3072294"/>
              <a:gd name="connsiteY13" fmla="*/ 1598612 h 2266950"/>
              <a:gd name="connsiteX14" fmla="*/ 1218094 w 3072294"/>
              <a:gd name="connsiteY14" fmla="*/ 1999456 h 2266950"/>
              <a:gd name="connsiteX15" fmla="*/ 1176026 w 3072294"/>
              <a:gd name="connsiteY15" fmla="*/ 2215356 h 2266950"/>
              <a:gd name="connsiteX16" fmla="*/ 1263339 w 3072294"/>
              <a:gd name="connsiteY16" fmla="*/ 2210594 h 2266950"/>
              <a:gd name="connsiteX17" fmla="*/ 1281594 w 3072294"/>
              <a:gd name="connsiteY17" fmla="*/ 1570831 h 2266950"/>
              <a:gd name="connsiteX18" fmla="*/ 1687994 w 3072294"/>
              <a:gd name="connsiteY18" fmla="*/ 1555750 h 2266950"/>
              <a:gd name="connsiteX19" fmla="*/ 1891194 w 3072294"/>
              <a:gd name="connsiteY19" fmla="*/ 1466850 h 2266950"/>
              <a:gd name="connsiteX20" fmla="*/ 2278544 w 3072294"/>
              <a:gd name="connsiteY20" fmla="*/ 1479550 h 2266950"/>
              <a:gd name="connsiteX21" fmla="*/ 1999144 w 3072294"/>
              <a:gd name="connsiteY21" fmla="*/ 2266950 h 2266950"/>
              <a:gd name="connsiteX22" fmla="*/ 2234094 w 3072294"/>
              <a:gd name="connsiteY22" fmla="*/ 2216150 h 2266950"/>
              <a:gd name="connsiteX23" fmla="*/ 2215044 w 3072294"/>
              <a:gd name="connsiteY23" fmla="*/ 1987550 h 2266950"/>
              <a:gd name="connsiteX24" fmla="*/ 2500794 w 3072294"/>
              <a:gd name="connsiteY24" fmla="*/ 1454150 h 2266950"/>
              <a:gd name="connsiteX25" fmla="*/ 2850044 w 3072294"/>
              <a:gd name="connsiteY25" fmla="*/ 1758950 h 2266950"/>
              <a:gd name="connsiteX26" fmla="*/ 2913544 w 3072294"/>
              <a:gd name="connsiteY26" fmla="*/ 2178050 h 2266950"/>
              <a:gd name="connsiteX27" fmla="*/ 3034194 w 3072294"/>
              <a:gd name="connsiteY27" fmla="*/ 2197100 h 2266950"/>
              <a:gd name="connsiteX28" fmla="*/ 3034194 w 3072294"/>
              <a:gd name="connsiteY28" fmla="*/ 1987550 h 2266950"/>
              <a:gd name="connsiteX29" fmla="*/ 3002444 w 3072294"/>
              <a:gd name="connsiteY29" fmla="*/ 1606550 h 2266950"/>
              <a:gd name="connsiteX30" fmla="*/ 2875444 w 3072294"/>
              <a:gd name="connsiteY30" fmla="*/ 1365250 h 2266950"/>
              <a:gd name="connsiteX31" fmla="*/ 3002444 w 3072294"/>
              <a:gd name="connsiteY31" fmla="*/ 1009650 h 2266950"/>
              <a:gd name="connsiteX32" fmla="*/ 3072294 w 3072294"/>
              <a:gd name="connsiteY32" fmla="*/ 520700 h 2266950"/>
              <a:gd name="connsiteX33" fmla="*/ 2430944 w 3072294"/>
              <a:gd name="connsiteY33" fmla="*/ 501650 h 2266950"/>
              <a:gd name="connsiteX34" fmla="*/ 1675294 w 3072294"/>
              <a:gd name="connsiteY34" fmla="*/ 508000 h 2266950"/>
              <a:gd name="connsiteX35" fmla="*/ 1370494 w 3072294"/>
              <a:gd name="connsiteY35" fmla="*/ 247650 h 2266950"/>
              <a:gd name="connsiteX36" fmla="*/ 900594 w 3072294"/>
              <a:gd name="connsiteY36" fmla="*/ 406400 h 2266950"/>
              <a:gd name="connsiteX37" fmla="*/ 735494 w 3072294"/>
              <a:gd name="connsiteY37" fmla="*/ 247650 h 2266950"/>
              <a:gd name="connsiteX38" fmla="*/ 691044 w 3072294"/>
              <a:gd name="connsiteY38" fmla="*/ 10318 h 2266950"/>
              <a:gd name="connsiteX39" fmla="*/ 583094 w 3072294"/>
              <a:gd name="connsiteY39" fmla="*/ 165100 h 2266950"/>
              <a:gd name="connsiteX40" fmla="*/ 468794 w 3072294"/>
              <a:gd name="connsiteY40" fmla="*/ 165100 h 2266950"/>
              <a:gd name="connsiteX41" fmla="*/ 429900 w 3072294"/>
              <a:gd name="connsiteY41" fmla="*/ 184944 h 2266950"/>
              <a:gd name="connsiteX42" fmla="*/ 379894 w 3072294"/>
              <a:gd name="connsiteY42" fmla="*/ 158750 h 2266950"/>
              <a:gd name="connsiteX43" fmla="*/ 259244 w 3072294"/>
              <a:gd name="connsiteY43" fmla="*/ 0 h 2266950"/>
              <a:gd name="connsiteX0" fmla="*/ 259244 w 3072294"/>
              <a:gd name="connsiteY0" fmla="*/ 0 h 2266950"/>
              <a:gd name="connsiteX1" fmla="*/ 290994 w 3072294"/>
              <a:gd name="connsiteY1" fmla="*/ 285750 h 2266950"/>
              <a:gd name="connsiteX2" fmla="*/ 125894 w 3072294"/>
              <a:gd name="connsiteY2" fmla="*/ 533400 h 2266950"/>
              <a:gd name="connsiteX3" fmla="*/ 9213 w 3072294"/>
              <a:gd name="connsiteY3" fmla="*/ 744537 h 2266950"/>
              <a:gd name="connsiteX4" fmla="*/ 56044 w 3072294"/>
              <a:gd name="connsiteY4" fmla="*/ 831850 h 2266950"/>
              <a:gd name="connsiteX5" fmla="*/ 557694 w 3072294"/>
              <a:gd name="connsiteY5" fmla="*/ 869950 h 2266950"/>
              <a:gd name="connsiteX6" fmla="*/ 665644 w 3072294"/>
              <a:gd name="connsiteY6" fmla="*/ 1003300 h 2266950"/>
              <a:gd name="connsiteX7" fmla="*/ 856144 w 3072294"/>
              <a:gd name="connsiteY7" fmla="*/ 1397000 h 2266950"/>
              <a:gd name="connsiteX8" fmla="*/ 1002194 w 3072294"/>
              <a:gd name="connsiteY8" fmla="*/ 1517650 h 2266950"/>
              <a:gd name="connsiteX9" fmla="*/ 856144 w 3072294"/>
              <a:gd name="connsiteY9" fmla="*/ 1778000 h 2266950"/>
              <a:gd name="connsiteX10" fmla="*/ 716444 w 3072294"/>
              <a:gd name="connsiteY10" fmla="*/ 2228850 h 2266950"/>
              <a:gd name="connsiteX11" fmla="*/ 856938 w 3072294"/>
              <a:gd name="connsiteY11" fmla="*/ 2232025 h 2266950"/>
              <a:gd name="connsiteX12" fmla="*/ 864875 w 3072294"/>
              <a:gd name="connsiteY12" fmla="*/ 2152650 h 2266950"/>
              <a:gd name="connsiteX13" fmla="*/ 1179200 w 3072294"/>
              <a:gd name="connsiteY13" fmla="*/ 1598612 h 2266950"/>
              <a:gd name="connsiteX14" fmla="*/ 1218094 w 3072294"/>
              <a:gd name="connsiteY14" fmla="*/ 1999456 h 2266950"/>
              <a:gd name="connsiteX15" fmla="*/ 1176026 w 3072294"/>
              <a:gd name="connsiteY15" fmla="*/ 2215356 h 2266950"/>
              <a:gd name="connsiteX16" fmla="*/ 1263339 w 3072294"/>
              <a:gd name="connsiteY16" fmla="*/ 2210594 h 2266950"/>
              <a:gd name="connsiteX17" fmla="*/ 1281594 w 3072294"/>
              <a:gd name="connsiteY17" fmla="*/ 1570831 h 2266950"/>
              <a:gd name="connsiteX18" fmla="*/ 1687994 w 3072294"/>
              <a:gd name="connsiteY18" fmla="*/ 1555750 h 2266950"/>
              <a:gd name="connsiteX19" fmla="*/ 1891194 w 3072294"/>
              <a:gd name="connsiteY19" fmla="*/ 1466850 h 2266950"/>
              <a:gd name="connsiteX20" fmla="*/ 2278544 w 3072294"/>
              <a:gd name="connsiteY20" fmla="*/ 1479550 h 2266950"/>
              <a:gd name="connsiteX21" fmla="*/ 1999144 w 3072294"/>
              <a:gd name="connsiteY21" fmla="*/ 2266950 h 2266950"/>
              <a:gd name="connsiteX22" fmla="*/ 2234094 w 3072294"/>
              <a:gd name="connsiteY22" fmla="*/ 2216150 h 2266950"/>
              <a:gd name="connsiteX23" fmla="*/ 2215044 w 3072294"/>
              <a:gd name="connsiteY23" fmla="*/ 1987550 h 2266950"/>
              <a:gd name="connsiteX24" fmla="*/ 2500794 w 3072294"/>
              <a:gd name="connsiteY24" fmla="*/ 1454150 h 2266950"/>
              <a:gd name="connsiteX25" fmla="*/ 2850044 w 3072294"/>
              <a:gd name="connsiteY25" fmla="*/ 1758950 h 2266950"/>
              <a:gd name="connsiteX26" fmla="*/ 2913544 w 3072294"/>
              <a:gd name="connsiteY26" fmla="*/ 2178050 h 2266950"/>
              <a:gd name="connsiteX27" fmla="*/ 3034194 w 3072294"/>
              <a:gd name="connsiteY27" fmla="*/ 2197100 h 2266950"/>
              <a:gd name="connsiteX28" fmla="*/ 3034194 w 3072294"/>
              <a:gd name="connsiteY28" fmla="*/ 1987550 h 2266950"/>
              <a:gd name="connsiteX29" fmla="*/ 3002444 w 3072294"/>
              <a:gd name="connsiteY29" fmla="*/ 1606550 h 2266950"/>
              <a:gd name="connsiteX30" fmla="*/ 2875444 w 3072294"/>
              <a:gd name="connsiteY30" fmla="*/ 1365250 h 2266950"/>
              <a:gd name="connsiteX31" fmla="*/ 3002444 w 3072294"/>
              <a:gd name="connsiteY31" fmla="*/ 1009650 h 2266950"/>
              <a:gd name="connsiteX32" fmla="*/ 3072294 w 3072294"/>
              <a:gd name="connsiteY32" fmla="*/ 520700 h 2266950"/>
              <a:gd name="connsiteX33" fmla="*/ 2430944 w 3072294"/>
              <a:gd name="connsiteY33" fmla="*/ 501650 h 2266950"/>
              <a:gd name="connsiteX34" fmla="*/ 1675294 w 3072294"/>
              <a:gd name="connsiteY34" fmla="*/ 508000 h 2266950"/>
              <a:gd name="connsiteX35" fmla="*/ 1370494 w 3072294"/>
              <a:gd name="connsiteY35" fmla="*/ 247650 h 2266950"/>
              <a:gd name="connsiteX36" fmla="*/ 900594 w 3072294"/>
              <a:gd name="connsiteY36" fmla="*/ 406400 h 2266950"/>
              <a:gd name="connsiteX37" fmla="*/ 735494 w 3072294"/>
              <a:gd name="connsiteY37" fmla="*/ 247650 h 2266950"/>
              <a:gd name="connsiteX38" fmla="*/ 691044 w 3072294"/>
              <a:gd name="connsiteY38" fmla="*/ 10318 h 2266950"/>
              <a:gd name="connsiteX39" fmla="*/ 583094 w 3072294"/>
              <a:gd name="connsiteY39" fmla="*/ 165100 h 2266950"/>
              <a:gd name="connsiteX40" fmla="*/ 468794 w 3072294"/>
              <a:gd name="connsiteY40" fmla="*/ 165100 h 2266950"/>
              <a:gd name="connsiteX41" fmla="*/ 429900 w 3072294"/>
              <a:gd name="connsiteY41" fmla="*/ 184944 h 2266950"/>
              <a:gd name="connsiteX42" fmla="*/ 379894 w 3072294"/>
              <a:gd name="connsiteY42" fmla="*/ 158750 h 2266950"/>
              <a:gd name="connsiteX43" fmla="*/ 259244 w 3072294"/>
              <a:gd name="connsiteY43" fmla="*/ 0 h 2266950"/>
              <a:gd name="connsiteX0" fmla="*/ 259244 w 3072294"/>
              <a:gd name="connsiteY0" fmla="*/ 0 h 2266950"/>
              <a:gd name="connsiteX1" fmla="*/ 290994 w 3072294"/>
              <a:gd name="connsiteY1" fmla="*/ 285750 h 2266950"/>
              <a:gd name="connsiteX2" fmla="*/ 125894 w 3072294"/>
              <a:gd name="connsiteY2" fmla="*/ 533400 h 2266950"/>
              <a:gd name="connsiteX3" fmla="*/ 9213 w 3072294"/>
              <a:gd name="connsiteY3" fmla="*/ 744537 h 2266950"/>
              <a:gd name="connsiteX4" fmla="*/ 56044 w 3072294"/>
              <a:gd name="connsiteY4" fmla="*/ 831850 h 2266950"/>
              <a:gd name="connsiteX5" fmla="*/ 557694 w 3072294"/>
              <a:gd name="connsiteY5" fmla="*/ 869950 h 2266950"/>
              <a:gd name="connsiteX6" fmla="*/ 665644 w 3072294"/>
              <a:gd name="connsiteY6" fmla="*/ 1003300 h 2266950"/>
              <a:gd name="connsiteX7" fmla="*/ 856144 w 3072294"/>
              <a:gd name="connsiteY7" fmla="*/ 1397000 h 2266950"/>
              <a:gd name="connsiteX8" fmla="*/ 1002194 w 3072294"/>
              <a:gd name="connsiteY8" fmla="*/ 1517650 h 2266950"/>
              <a:gd name="connsiteX9" fmla="*/ 856144 w 3072294"/>
              <a:gd name="connsiteY9" fmla="*/ 1778000 h 2266950"/>
              <a:gd name="connsiteX10" fmla="*/ 716444 w 3072294"/>
              <a:gd name="connsiteY10" fmla="*/ 2228850 h 2266950"/>
              <a:gd name="connsiteX11" fmla="*/ 856938 w 3072294"/>
              <a:gd name="connsiteY11" fmla="*/ 2232025 h 2266950"/>
              <a:gd name="connsiteX12" fmla="*/ 864875 w 3072294"/>
              <a:gd name="connsiteY12" fmla="*/ 2152650 h 2266950"/>
              <a:gd name="connsiteX13" fmla="*/ 1179200 w 3072294"/>
              <a:gd name="connsiteY13" fmla="*/ 1598612 h 2266950"/>
              <a:gd name="connsiteX14" fmla="*/ 1218094 w 3072294"/>
              <a:gd name="connsiteY14" fmla="*/ 1999456 h 2266950"/>
              <a:gd name="connsiteX15" fmla="*/ 1176026 w 3072294"/>
              <a:gd name="connsiteY15" fmla="*/ 2215356 h 2266950"/>
              <a:gd name="connsiteX16" fmla="*/ 1263339 w 3072294"/>
              <a:gd name="connsiteY16" fmla="*/ 2210594 h 2266950"/>
              <a:gd name="connsiteX17" fmla="*/ 1281594 w 3072294"/>
              <a:gd name="connsiteY17" fmla="*/ 1570831 h 2266950"/>
              <a:gd name="connsiteX18" fmla="*/ 1687994 w 3072294"/>
              <a:gd name="connsiteY18" fmla="*/ 1555750 h 2266950"/>
              <a:gd name="connsiteX19" fmla="*/ 1891194 w 3072294"/>
              <a:gd name="connsiteY19" fmla="*/ 1466850 h 2266950"/>
              <a:gd name="connsiteX20" fmla="*/ 2278544 w 3072294"/>
              <a:gd name="connsiteY20" fmla="*/ 1479550 h 2266950"/>
              <a:gd name="connsiteX21" fmla="*/ 1999144 w 3072294"/>
              <a:gd name="connsiteY21" fmla="*/ 2266950 h 2266950"/>
              <a:gd name="connsiteX22" fmla="*/ 2234094 w 3072294"/>
              <a:gd name="connsiteY22" fmla="*/ 2216150 h 2266950"/>
              <a:gd name="connsiteX23" fmla="*/ 2215044 w 3072294"/>
              <a:gd name="connsiteY23" fmla="*/ 1987550 h 2266950"/>
              <a:gd name="connsiteX24" fmla="*/ 2500794 w 3072294"/>
              <a:gd name="connsiteY24" fmla="*/ 1454150 h 2266950"/>
              <a:gd name="connsiteX25" fmla="*/ 2850044 w 3072294"/>
              <a:gd name="connsiteY25" fmla="*/ 1758950 h 2266950"/>
              <a:gd name="connsiteX26" fmla="*/ 2913544 w 3072294"/>
              <a:gd name="connsiteY26" fmla="*/ 2178050 h 2266950"/>
              <a:gd name="connsiteX27" fmla="*/ 3034194 w 3072294"/>
              <a:gd name="connsiteY27" fmla="*/ 2197100 h 2266950"/>
              <a:gd name="connsiteX28" fmla="*/ 3034194 w 3072294"/>
              <a:gd name="connsiteY28" fmla="*/ 1987550 h 2266950"/>
              <a:gd name="connsiteX29" fmla="*/ 3002444 w 3072294"/>
              <a:gd name="connsiteY29" fmla="*/ 1606550 h 2266950"/>
              <a:gd name="connsiteX30" fmla="*/ 2875444 w 3072294"/>
              <a:gd name="connsiteY30" fmla="*/ 1365250 h 2266950"/>
              <a:gd name="connsiteX31" fmla="*/ 3002444 w 3072294"/>
              <a:gd name="connsiteY31" fmla="*/ 1009650 h 2266950"/>
              <a:gd name="connsiteX32" fmla="*/ 3072294 w 3072294"/>
              <a:gd name="connsiteY32" fmla="*/ 520700 h 2266950"/>
              <a:gd name="connsiteX33" fmla="*/ 2430944 w 3072294"/>
              <a:gd name="connsiteY33" fmla="*/ 501650 h 2266950"/>
              <a:gd name="connsiteX34" fmla="*/ 1675294 w 3072294"/>
              <a:gd name="connsiteY34" fmla="*/ 508000 h 2266950"/>
              <a:gd name="connsiteX35" fmla="*/ 1370494 w 3072294"/>
              <a:gd name="connsiteY35" fmla="*/ 247650 h 2266950"/>
              <a:gd name="connsiteX36" fmla="*/ 900594 w 3072294"/>
              <a:gd name="connsiteY36" fmla="*/ 406400 h 2266950"/>
              <a:gd name="connsiteX37" fmla="*/ 735494 w 3072294"/>
              <a:gd name="connsiteY37" fmla="*/ 247650 h 2266950"/>
              <a:gd name="connsiteX38" fmla="*/ 691044 w 3072294"/>
              <a:gd name="connsiteY38" fmla="*/ 10318 h 2266950"/>
              <a:gd name="connsiteX39" fmla="*/ 583094 w 3072294"/>
              <a:gd name="connsiteY39" fmla="*/ 165100 h 2266950"/>
              <a:gd name="connsiteX40" fmla="*/ 468794 w 3072294"/>
              <a:gd name="connsiteY40" fmla="*/ 165100 h 2266950"/>
              <a:gd name="connsiteX41" fmla="*/ 429900 w 3072294"/>
              <a:gd name="connsiteY41" fmla="*/ 184944 h 2266950"/>
              <a:gd name="connsiteX42" fmla="*/ 379894 w 3072294"/>
              <a:gd name="connsiteY42" fmla="*/ 158750 h 2266950"/>
              <a:gd name="connsiteX43" fmla="*/ 259244 w 3072294"/>
              <a:gd name="connsiteY43" fmla="*/ 0 h 2266950"/>
              <a:gd name="connsiteX0" fmla="*/ 259244 w 3072294"/>
              <a:gd name="connsiteY0" fmla="*/ 0 h 2266950"/>
              <a:gd name="connsiteX1" fmla="*/ 290994 w 3072294"/>
              <a:gd name="connsiteY1" fmla="*/ 285750 h 2266950"/>
              <a:gd name="connsiteX2" fmla="*/ 125894 w 3072294"/>
              <a:gd name="connsiteY2" fmla="*/ 533400 h 2266950"/>
              <a:gd name="connsiteX3" fmla="*/ 9213 w 3072294"/>
              <a:gd name="connsiteY3" fmla="*/ 744537 h 2266950"/>
              <a:gd name="connsiteX4" fmla="*/ 56044 w 3072294"/>
              <a:gd name="connsiteY4" fmla="*/ 831850 h 2266950"/>
              <a:gd name="connsiteX5" fmla="*/ 557694 w 3072294"/>
              <a:gd name="connsiteY5" fmla="*/ 869950 h 2266950"/>
              <a:gd name="connsiteX6" fmla="*/ 665644 w 3072294"/>
              <a:gd name="connsiteY6" fmla="*/ 1003300 h 2266950"/>
              <a:gd name="connsiteX7" fmla="*/ 856144 w 3072294"/>
              <a:gd name="connsiteY7" fmla="*/ 1397000 h 2266950"/>
              <a:gd name="connsiteX8" fmla="*/ 1002194 w 3072294"/>
              <a:gd name="connsiteY8" fmla="*/ 1517650 h 2266950"/>
              <a:gd name="connsiteX9" fmla="*/ 856144 w 3072294"/>
              <a:gd name="connsiteY9" fmla="*/ 1778000 h 2266950"/>
              <a:gd name="connsiteX10" fmla="*/ 716444 w 3072294"/>
              <a:gd name="connsiteY10" fmla="*/ 2228850 h 2266950"/>
              <a:gd name="connsiteX11" fmla="*/ 856938 w 3072294"/>
              <a:gd name="connsiteY11" fmla="*/ 2232025 h 2266950"/>
              <a:gd name="connsiteX12" fmla="*/ 864875 w 3072294"/>
              <a:gd name="connsiteY12" fmla="*/ 2152650 h 2266950"/>
              <a:gd name="connsiteX13" fmla="*/ 1179200 w 3072294"/>
              <a:gd name="connsiteY13" fmla="*/ 1598612 h 2266950"/>
              <a:gd name="connsiteX14" fmla="*/ 1218094 w 3072294"/>
              <a:gd name="connsiteY14" fmla="*/ 1999456 h 2266950"/>
              <a:gd name="connsiteX15" fmla="*/ 1176026 w 3072294"/>
              <a:gd name="connsiteY15" fmla="*/ 2215356 h 2266950"/>
              <a:gd name="connsiteX16" fmla="*/ 1263339 w 3072294"/>
              <a:gd name="connsiteY16" fmla="*/ 2210594 h 2266950"/>
              <a:gd name="connsiteX17" fmla="*/ 1281594 w 3072294"/>
              <a:gd name="connsiteY17" fmla="*/ 1570831 h 2266950"/>
              <a:gd name="connsiteX18" fmla="*/ 1687994 w 3072294"/>
              <a:gd name="connsiteY18" fmla="*/ 1555750 h 2266950"/>
              <a:gd name="connsiteX19" fmla="*/ 1891194 w 3072294"/>
              <a:gd name="connsiteY19" fmla="*/ 1466850 h 2266950"/>
              <a:gd name="connsiteX20" fmla="*/ 2278544 w 3072294"/>
              <a:gd name="connsiteY20" fmla="*/ 1479550 h 2266950"/>
              <a:gd name="connsiteX21" fmla="*/ 1999144 w 3072294"/>
              <a:gd name="connsiteY21" fmla="*/ 2266950 h 2266950"/>
              <a:gd name="connsiteX22" fmla="*/ 2234094 w 3072294"/>
              <a:gd name="connsiteY22" fmla="*/ 2216150 h 2266950"/>
              <a:gd name="connsiteX23" fmla="*/ 2215044 w 3072294"/>
              <a:gd name="connsiteY23" fmla="*/ 1987550 h 2266950"/>
              <a:gd name="connsiteX24" fmla="*/ 2500794 w 3072294"/>
              <a:gd name="connsiteY24" fmla="*/ 1454150 h 2266950"/>
              <a:gd name="connsiteX25" fmla="*/ 2850044 w 3072294"/>
              <a:gd name="connsiteY25" fmla="*/ 1758950 h 2266950"/>
              <a:gd name="connsiteX26" fmla="*/ 2913544 w 3072294"/>
              <a:gd name="connsiteY26" fmla="*/ 2178050 h 2266950"/>
              <a:gd name="connsiteX27" fmla="*/ 3034194 w 3072294"/>
              <a:gd name="connsiteY27" fmla="*/ 2197100 h 2266950"/>
              <a:gd name="connsiteX28" fmla="*/ 3034194 w 3072294"/>
              <a:gd name="connsiteY28" fmla="*/ 1987550 h 2266950"/>
              <a:gd name="connsiteX29" fmla="*/ 3002444 w 3072294"/>
              <a:gd name="connsiteY29" fmla="*/ 1606550 h 2266950"/>
              <a:gd name="connsiteX30" fmla="*/ 2875444 w 3072294"/>
              <a:gd name="connsiteY30" fmla="*/ 1365250 h 2266950"/>
              <a:gd name="connsiteX31" fmla="*/ 3002444 w 3072294"/>
              <a:gd name="connsiteY31" fmla="*/ 1009650 h 2266950"/>
              <a:gd name="connsiteX32" fmla="*/ 3072294 w 3072294"/>
              <a:gd name="connsiteY32" fmla="*/ 520700 h 2266950"/>
              <a:gd name="connsiteX33" fmla="*/ 2430944 w 3072294"/>
              <a:gd name="connsiteY33" fmla="*/ 501650 h 2266950"/>
              <a:gd name="connsiteX34" fmla="*/ 1675294 w 3072294"/>
              <a:gd name="connsiteY34" fmla="*/ 508000 h 2266950"/>
              <a:gd name="connsiteX35" fmla="*/ 1370494 w 3072294"/>
              <a:gd name="connsiteY35" fmla="*/ 247650 h 2266950"/>
              <a:gd name="connsiteX36" fmla="*/ 900594 w 3072294"/>
              <a:gd name="connsiteY36" fmla="*/ 406400 h 2266950"/>
              <a:gd name="connsiteX37" fmla="*/ 735494 w 3072294"/>
              <a:gd name="connsiteY37" fmla="*/ 247650 h 2266950"/>
              <a:gd name="connsiteX38" fmla="*/ 691044 w 3072294"/>
              <a:gd name="connsiteY38" fmla="*/ 10318 h 2266950"/>
              <a:gd name="connsiteX39" fmla="*/ 583094 w 3072294"/>
              <a:gd name="connsiteY39" fmla="*/ 165100 h 2266950"/>
              <a:gd name="connsiteX40" fmla="*/ 468794 w 3072294"/>
              <a:gd name="connsiteY40" fmla="*/ 165100 h 2266950"/>
              <a:gd name="connsiteX41" fmla="*/ 429900 w 3072294"/>
              <a:gd name="connsiteY41" fmla="*/ 184944 h 2266950"/>
              <a:gd name="connsiteX42" fmla="*/ 379894 w 3072294"/>
              <a:gd name="connsiteY42" fmla="*/ 158750 h 2266950"/>
              <a:gd name="connsiteX43" fmla="*/ 259244 w 3072294"/>
              <a:gd name="connsiteY43" fmla="*/ 0 h 2266950"/>
              <a:gd name="connsiteX0" fmla="*/ 259244 w 3072294"/>
              <a:gd name="connsiteY0" fmla="*/ 0 h 2266950"/>
              <a:gd name="connsiteX1" fmla="*/ 290994 w 3072294"/>
              <a:gd name="connsiteY1" fmla="*/ 285750 h 2266950"/>
              <a:gd name="connsiteX2" fmla="*/ 125894 w 3072294"/>
              <a:gd name="connsiteY2" fmla="*/ 533400 h 2266950"/>
              <a:gd name="connsiteX3" fmla="*/ 9213 w 3072294"/>
              <a:gd name="connsiteY3" fmla="*/ 744537 h 2266950"/>
              <a:gd name="connsiteX4" fmla="*/ 56044 w 3072294"/>
              <a:gd name="connsiteY4" fmla="*/ 831850 h 2266950"/>
              <a:gd name="connsiteX5" fmla="*/ 557694 w 3072294"/>
              <a:gd name="connsiteY5" fmla="*/ 869950 h 2266950"/>
              <a:gd name="connsiteX6" fmla="*/ 665644 w 3072294"/>
              <a:gd name="connsiteY6" fmla="*/ 1003300 h 2266950"/>
              <a:gd name="connsiteX7" fmla="*/ 856144 w 3072294"/>
              <a:gd name="connsiteY7" fmla="*/ 1397000 h 2266950"/>
              <a:gd name="connsiteX8" fmla="*/ 1002194 w 3072294"/>
              <a:gd name="connsiteY8" fmla="*/ 1517650 h 2266950"/>
              <a:gd name="connsiteX9" fmla="*/ 856144 w 3072294"/>
              <a:gd name="connsiteY9" fmla="*/ 1778000 h 2266950"/>
              <a:gd name="connsiteX10" fmla="*/ 716444 w 3072294"/>
              <a:gd name="connsiteY10" fmla="*/ 2228850 h 2266950"/>
              <a:gd name="connsiteX11" fmla="*/ 856938 w 3072294"/>
              <a:gd name="connsiteY11" fmla="*/ 2232025 h 2266950"/>
              <a:gd name="connsiteX12" fmla="*/ 864875 w 3072294"/>
              <a:gd name="connsiteY12" fmla="*/ 2152650 h 2266950"/>
              <a:gd name="connsiteX13" fmla="*/ 1179200 w 3072294"/>
              <a:gd name="connsiteY13" fmla="*/ 1598612 h 2266950"/>
              <a:gd name="connsiteX14" fmla="*/ 1218094 w 3072294"/>
              <a:gd name="connsiteY14" fmla="*/ 1999456 h 2266950"/>
              <a:gd name="connsiteX15" fmla="*/ 1176026 w 3072294"/>
              <a:gd name="connsiteY15" fmla="*/ 2215356 h 2266950"/>
              <a:gd name="connsiteX16" fmla="*/ 1263339 w 3072294"/>
              <a:gd name="connsiteY16" fmla="*/ 2210594 h 2266950"/>
              <a:gd name="connsiteX17" fmla="*/ 1281594 w 3072294"/>
              <a:gd name="connsiteY17" fmla="*/ 1570831 h 2266950"/>
              <a:gd name="connsiteX18" fmla="*/ 1687994 w 3072294"/>
              <a:gd name="connsiteY18" fmla="*/ 1555750 h 2266950"/>
              <a:gd name="connsiteX19" fmla="*/ 1891194 w 3072294"/>
              <a:gd name="connsiteY19" fmla="*/ 1466850 h 2266950"/>
              <a:gd name="connsiteX20" fmla="*/ 2278544 w 3072294"/>
              <a:gd name="connsiteY20" fmla="*/ 1479550 h 2266950"/>
              <a:gd name="connsiteX21" fmla="*/ 1999144 w 3072294"/>
              <a:gd name="connsiteY21" fmla="*/ 2266950 h 2266950"/>
              <a:gd name="connsiteX22" fmla="*/ 2234094 w 3072294"/>
              <a:gd name="connsiteY22" fmla="*/ 2216150 h 2266950"/>
              <a:gd name="connsiteX23" fmla="*/ 2215044 w 3072294"/>
              <a:gd name="connsiteY23" fmla="*/ 1987550 h 2266950"/>
              <a:gd name="connsiteX24" fmla="*/ 2500794 w 3072294"/>
              <a:gd name="connsiteY24" fmla="*/ 1454150 h 2266950"/>
              <a:gd name="connsiteX25" fmla="*/ 2850044 w 3072294"/>
              <a:gd name="connsiteY25" fmla="*/ 1758950 h 2266950"/>
              <a:gd name="connsiteX26" fmla="*/ 2913544 w 3072294"/>
              <a:gd name="connsiteY26" fmla="*/ 2178050 h 2266950"/>
              <a:gd name="connsiteX27" fmla="*/ 3034194 w 3072294"/>
              <a:gd name="connsiteY27" fmla="*/ 2197100 h 2266950"/>
              <a:gd name="connsiteX28" fmla="*/ 3034194 w 3072294"/>
              <a:gd name="connsiteY28" fmla="*/ 1987550 h 2266950"/>
              <a:gd name="connsiteX29" fmla="*/ 3002444 w 3072294"/>
              <a:gd name="connsiteY29" fmla="*/ 1606550 h 2266950"/>
              <a:gd name="connsiteX30" fmla="*/ 2875444 w 3072294"/>
              <a:gd name="connsiteY30" fmla="*/ 1365250 h 2266950"/>
              <a:gd name="connsiteX31" fmla="*/ 3002444 w 3072294"/>
              <a:gd name="connsiteY31" fmla="*/ 1009650 h 2266950"/>
              <a:gd name="connsiteX32" fmla="*/ 3072294 w 3072294"/>
              <a:gd name="connsiteY32" fmla="*/ 520700 h 2266950"/>
              <a:gd name="connsiteX33" fmla="*/ 2430944 w 3072294"/>
              <a:gd name="connsiteY33" fmla="*/ 501650 h 2266950"/>
              <a:gd name="connsiteX34" fmla="*/ 1675294 w 3072294"/>
              <a:gd name="connsiteY34" fmla="*/ 508000 h 2266950"/>
              <a:gd name="connsiteX35" fmla="*/ 1370494 w 3072294"/>
              <a:gd name="connsiteY35" fmla="*/ 247650 h 2266950"/>
              <a:gd name="connsiteX36" fmla="*/ 900594 w 3072294"/>
              <a:gd name="connsiteY36" fmla="*/ 406400 h 2266950"/>
              <a:gd name="connsiteX37" fmla="*/ 735494 w 3072294"/>
              <a:gd name="connsiteY37" fmla="*/ 247650 h 2266950"/>
              <a:gd name="connsiteX38" fmla="*/ 691044 w 3072294"/>
              <a:gd name="connsiteY38" fmla="*/ 10318 h 2266950"/>
              <a:gd name="connsiteX39" fmla="*/ 583094 w 3072294"/>
              <a:gd name="connsiteY39" fmla="*/ 165100 h 2266950"/>
              <a:gd name="connsiteX40" fmla="*/ 468794 w 3072294"/>
              <a:gd name="connsiteY40" fmla="*/ 165100 h 2266950"/>
              <a:gd name="connsiteX41" fmla="*/ 429900 w 3072294"/>
              <a:gd name="connsiteY41" fmla="*/ 184944 h 2266950"/>
              <a:gd name="connsiteX42" fmla="*/ 379894 w 3072294"/>
              <a:gd name="connsiteY42" fmla="*/ 158750 h 2266950"/>
              <a:gd name="connsiteX43" fmla="*/ 259244 w 3072294"/>
              <a:gd name="connsiteY43" fmla="*/ 0 h 2266950"/>
              <a:gd name="connsiteX0" fmla="*/ 259244 w 3072294"/>
              <a:gd name="connsiteY0" fmla="*/ 0 h 2266950"/>
              <a:gd name="connsiteX1" fmla="*/ 290994 w 3072294"/>
              <a:gd name="connsiteY1" fmla="*/ 285750 h 2266950"/>
              <a:gd name="connsiteX2" fmla="*/ 125894 w 3072294"/>
              <a:gd name="connsiteY2" fmla="*/ 533400 h 2266950"/>
              <a:gd name="connsiteX3" fmla="*/ 9213 w 3072294"/>
              <a:gd name="connsiteY3" fmla="*/ 744537 h 2266950"/>
              <a:gd name="connsiteX4" fmla="*/ 56044 w 3072294"/>
              <a:gd name="connsiteY4" fmla="*/ 831850 h 2266950"/>
              <a:gd name="connsiteX5" fmla="*/ 557694 w 3072294"/>
              <a:gd name="connsiteY5" fmla="*/ 869950 h 2266950"/>
              <a:gd name="connsiteX6" fmla="*/ 665644 w 3072294"/>
              <a:gd name="connsiteY6" fmla="*/ 1003300 h 2266950"/>
              <a:gd name="connsiteX7" fmla="*/ 856144 w 3072294"/>
              <a:gd name="connsiteY7" fmla="*/ 1397000 h 2266950"/>
              <a:gd name="connsiteX8" fmla="*/ 1002194 w 3072294"/>
              <a:gd name="connsiteY8" fmla="*/ 1517650 h 2266950"/>
              <a:gd name="connsiteX9" fmla="*/ 856144 w 3072294"/>
              <a:gd name="connsiteY9" fmla="*/ 1778000 h 2266950"/>
              <a:gd name="connsiteX10" fmla="*/ 716444 w 3072294"/>
              <a:gd name="connsiteY10" fmla="*/ 2228850 h 2266950"/>
              <a:gd name="connsiteX11" fmla="*/ 856938 w 3072294"/>
              <a:gd name="connsiteY11" fmla="*/ 2232025 h 2266950"/>
              <a:gd name="connsiteX12" fmla="*/ 864875 w 3072294"/>
              <a:gd name="connsiteY12" fmla="*/ 2152650 h 2266950"/>
              <a:gd name="connsiteX13" fmla="*/ 1179200 w 3072294"/>
              <a:gd name="connsiteY13" fmla="*/ 1598612 h 2266950"/>
              <a:gd name="connsiteX14" fmla="*/ 1218094 w 3072294"/>
              <a:gd name="connsiteY14" fmla="*/ 1999456 h 2266950"/>
              <a:gd name="connsiteX15" fmla="*/ 1176026 w 3072294"/>
              <a:gd name="connsiteY15" fmla="*/ 2215356 h 2266950"/>
              <a:gd name="connsiteX16" fmla="*/ 1263339 w 3072294"/>
              <a:gd name="connsiteY16" fmla="*/ 2210594 h 2266950"/>
              <a:gd name="connsiteX17" fmla="*/ 1281594 w 3072294"/>
              <a:gd name="connsiteY17" fmla="*/ 1570831 h 2266950"/>
              <a:gd name="connsiteX18" fmla="*/ 1687994 w 3072294"/>
              <a:gd name="connsiteY18" fmla="*/ 1555750 h 2266950"/>
              <a:gd name="connsiteX19" fmla="*/ 1891194 w 3072294"/>
              <a:gd name="connsiteY19" fmla="*/ 1466850 h 2266950"/>
              <a:gd name="connsiteX20" fmla="*/ 2278544 w 3072294"/>
              <a:gd name="connsiteY20" fmla="*/ 1479550 h 2266950"/>
              <a:gd name="connsiteX21" fmla="*/ 1999144 w 3072294"/>
              <a:gd name="connsiteY21" fmla="*/ 2266950 h 2266950"/>
              <a:gd name="connsiteX22" fmla="*/ 2234094 w 3072294"/>
              <a:gd name="connsiteY22" fmla="*/ 2216150 h 2266950"/>
              <a:gd name="connsiteX23" fmla="*/ 2215044 w 3072294"/>
              <a:gd name="connsiteY23" fmla="*/ 1987550 h 2266950"/>
              <a:gd name="connsiteX24" fmla="*/ 2500794 w 3072294"/>
              <a:gd name="connsiteY24" fmla="*/ 1454150 h 2266950"/>
              <a:gd name="connsiteX25" fmla="*/ 2850044 w 3072294"/>
              <a:gd name="connsiteY25" fmla="*/ 1758950 h 2266950"/>
              <a:gd name="connsiteX26" fmla="*/ 2913544 w 3072294"/>
              <a:gd name="connsiteY26" fmla="*/ 2178050 h 2266950"/>
              <a:gd name="connsiteX27" fmla="*/ 3034194 w 3072294"/>
              <a:gd name="connsiteY27" fmla="*/ 2197100 h 2266950"/>
              <a:gd name="connsiteX28" fmla="*/ 3034194 w 3072294"/>
              <a:gd name="connsiteY28" fmla="*/ 1987550 h 2266950"/>
              <a:gd name="connsiteX29" fmla="*/ 3002444 w 3072294"/>
              <a:gd name="connsiteY29" fmla="*/ 1606550 h 2266950"/>
              <a:gd name="connsiteX30" fmla="*/ 2875444 w 3072294"/>
              <a:gd name="connsiteY30" fmla="*/ 1365250 h 2266950"/>
              <a:gd name="connsiteX31" fmla="*/ 3002444 w 3072294"/>
              <a:gd name="connsiteY31" fmla="*/ 1009650 h 2266950"/>
              <a:gd name="connsiteX32" fmla="*/ 3072294 w 3072294"/>
              <a:gd name="connsiteY32" fmla="*/ 520700 h 2266950"/>
              <a:gd name="connsiteX33" fmla="*/ 2430944 w 3072294"/>
              <a:gd name="connsiteY33" fmla="*/ 501650 h 2266950"/>
              <a:gd name="connsiteX34" fmla="*/ 1675294 w 3072294"/>
              <a:gd name="connsiteY34" fmla="*/ 508000 h 2266950"/>
              <a:gd name="connsiteX35" fmla="*/ 1370494 w 3072294"/>
              <a:gd name="connsiteY35" fmla="*/ 247650 h 2266950"/>
              <a:gd name="connsiteX36" fmla="*/ 900594 w 3072294"/>
              <a:gd name="connsiteY36" fmla="*/ 406400 h 2266950"/>
              <a:gd name="connsiteX37" fmla="*/ 735494 w 3072294"/>
              <a:gd name="connsiteY37" fmla="*/ 247650 h 2266950"/>
              <a:gd name="connsiteX38" fmla="*/ 691044 w 3072294"/>
              <a:gd name="connsiteY38" fmla="*/ 10318 h 2266950"/>
              <a:gd name="connsiteX39" fmla="*/ 583094 w 3072294"/>
              <a:gd name="connsiteY39" fmla="*/ 165100 h 2266950"/>
              <a:gd name="connsiteX40" fmla="*/ 468794 w 3072294"/>
              <a:gd name="connsiteY40" fmla="*/ 165100 h 2266950"/>
              <a:gd name="connsiteX41" fmla="*/ 429900 w 3072294"/>
              <a:gd name="connsiteY41" fmla="*/ 184944 h 2266950"/>
              <a:gd name="connsiteX42" fmla="*/ 379894 w 3072294"/>
              <a:gd name="connsiteY42" fmla="*/ 158750 h 2266950"/>
              <a:gd name="connsiteX43" fmla="*/ 259244 w 3072294"/>
              <a:gd name="connsiteY43" fmla="*/ 0 h 2266950"/>
              <a:gd name="connsiteX0" fmla="*/ 259244 w 3072294"/>
              <a:gd name="connsiteY0" fmla="*/ 0 h 2266950"/>
              <a:gd name="connsiteX1" fmla="*/ 290994 w 3072294"/>
              <a:gd name="connsiteY1" fmla="*/ 285750 h 2266950"/>
              <a:gd name="connsiteX2" fmla="*/ 125894 w 3072294"/>
              <a:gd name="connsiteY2" fmla="*/ 533400 h 2266950"/>
              <a:gd name="connsiteX3" fmla="*/ 9213 w 3072294"/>
              <a:gd name="connsiteY3" fmla="*/ 744537 h 2266950"/>
              <a:gd name="connsiteX4" fmla="*/ 56044 w 3072294"/>
              <a:gd name="connsiteY4" fmla="*/ 831850 h 2266950"/>
              <a:gd name="connsiteX5" fmla="*/ 557694 w 3072294"/>
              <a:gd name="connsiteY5" fmla="*/ 869950 h 2266950"/>
              <a:gd name="connsiteX6" fmla="*/ 665644 w 3072294"/>
              <a:gd name="connsiteY6" fmla="*/ 1003300 h 2266950"/>
              <a:gd name="connsiteX7" fmla="*/ 856144 w 3072294"/>
              <a:gd name="connsiteY7" fmla="*/ 1397000 h 2266950"/>
              <a:gd name="connsiteX8" fmla="*/ 1002194 w 3072294"/>
              <a:gd name="connsiteY8" fmla="*/ 1517650 h 2266950"/>
              <a:gd name="connsiteX9" fmla="*/ 856144 w 3072294"/>
              <a:gd name="connsiteY9" fmla="*/ 1778000 h 2266950"/>
              <a:gd name="connsiteX10" fmla="*/ 716444 w 3072294"/>
              <a:gd name="connsiteY10" fmla="*/ 2228850 h 2266950"/>
              <a:gd name="connsiteX11" fmla="*/ 856938 w 3072294"/>
              <a:gd name="connsiteY11" fmla="*/ 2232025 h 2266950"/>
              <a:gd name="connsiteX12" fmla="*/ 864875 w 3072294"/>
              <a:gd name="connsiteY12" fmla="*/ 2152650 h 2266950"/>
              <a:gd name="connsiteX13" fmla="*/ 1179200 w 3072294"/>
              <a:gd name="connsiteY13" fmla="*/ 1598612 h 2266950"/>
              <a:gd name="connsiteX14" fmla="*/ 1218094 w 3072294"/>
              <a:gd name="connsiteY14" fmla="*/ 1999456 h 2266950"/>
              <a:gd name="connsiteX15" fmla="*/ 1176026 w 3072294"/>
              <a:gd name="connsiteY15" fmla="*/ 2215356 h 2266950"/>
              <a:gd name="connsiteX16" fmla="*/ 1263339 w 3072294"/>
              <a:gd name="connsiteY16" fmla="*/ 2210594 h 2266950"/>
              <a:gd name="connsiteX17" fmla="*/ 1281594 w 3072294"/>
              <a:gd name="connsiteY17" fmla="*/ 1570831 h 2266950"/>
              <a:gd name="connsiteX18" fmla="*/ 1687994 w 3072294"/>
              <a:gd name="connsiteY18" fmla="*/ 1555750 h 2266950"/>
              <a:gd name="connsiteX19" fmla="*/ 1891194 w 3072294"/>
              <a:gd name="connsiteY19" fmla="*/ 1466850 h 2266950"/>
              <a:gd name="connsiteX20" fmla="*/ 2278544 w 3072294"/>
              <a:gd name="connsiteY20" fmla="*/ 1479550 h 2266950"/>
              <a:gd name="connsiteX21" fmla="*/ 1999144 w 3072294"/>
              <a:gd name="connsiteY21" fmla="*/ 2266950 h 2266950"/>
              <a:gd name="connsiteX22" fmla="*/ 2234094 w 3072294"/>
              <a:gd name="connsiteY22" fmla="*/ 2216150 h 2266950"/>
              <a:gd name="connsiteX23" fmla="*/ 2215044 w 3072294"/>
              <a:gd name="connsiteY23" fmla="*/ 1987550 h 2266950"/>
              <a:gd name="connsiteX24" fmla="*/ 2500794 w 3072294"/>
              <a:gd name="connsiteY24" fmla="*/ 1454150 h 2266950"/>
              <a:gd name="connsiteX25" fmla="*/ 2850044 w 3072294"/>
              <a:gd name="connsiteY25" fmla="*/ 1758950 h 2266950"/>
              <a:gd name="connsiteX26" fmla="*/ 2913544 w 3072294"/>
              <a:gd name="connsiteY26" fmla="*/ 2178050 h 2266950"/>
              <a:gd name="connsiteX27" fmla="*/ 3034194 w 3072294"/>
              <a:gd name="connsiteY27" fmla="*/ 2197100 h 2266950"/>
              <a:gd name="connsiteX28" fmla="*/ 3034194 w 3072294"/>
              <a:gd name="connsiteY28" fmla="*/ 1987550 h 2266950"/>
              <a:gd name="connsiteX29" fmla="*/ 3002444 w 3072294"/>
              <a:gd name="connsiteY29" fmla="*/ 1606550 h 2266950"/>
              <a:gd name="connsiteX30" fmla="*/ 2875444 w 3072294"/>
              <a:gd name="connsiteY30" fmla="*/ 1365250 h 2266950"/>
              <a:gd name="connsiteX31" fmla="*/ 3002444 w 3072294"/>
              <a:gd name="connsiteY31" fmla="*/ 1009650 h 2266950"/>
              <a:gd name="connsiteX32" fmla="*/ 3072294 w 3072294"/>
              <a:gd name="connsiteY32" fmla="*/ 520700 h 2266950"/>
              <a:gd name="connsiteX33" fmla="*/ 2430944 w 3072294"/>
              <a:gd name="connsiteY33" fmla="*/ 501650 h 2266950"/>
              <a:gd name="connsiteX34" fmla="*/ 1675294 w 3072294"/>
              <a:gd name="connsiteY34" fmla="*/ 508000 h 2266950"/>
              <a:gd name="connsiteX35" fmla="*/ 1370494 w 3072294"/>
              <a:gd name="connsiteY35" fmla="*/ 247650 h 2266950"/>
              <a:gd name="connsiteX36" fmla="*/ 900594 w 3072294"/>
              <a:gd name="connsiteY36" fmla="*/ 406400 h 2266950"/>
              <a:gd name="connsiteX37" fmla="*/ 735494 w 3072294"/>
              <a:gd name="connsiteY37" fmla="*/ 247650 h 2266950"/>
              <a:gd name="connsiteX38" fmla="*/ 691044 w 3072294"/>
              <a:gd name="connsiteY38" fmla="*/ 10318 h 2266950"/>
              <a:gd name="connsiteX39" fmla="*/ 583094 w 3072294"/>
              <a:gd name="connsiteY39" fmla="*/ 165100 h 2266950"/>
              <a:gd name="connsiteX40" fmla="*/ 468794 w 3072294"/>
              <a:gd name="connsiteY40" fmla="*/ 165100 h 2266950"/>
              <a:gd name="connsiteX41" fmla="*/ 429900 w 3072294"/>
              <a:gd name="connsiteY41" fmla="*/ 184944 h 2266950"/>
              <a:gd name="connsiteX42" fmla="*/ 379894 w 3072294"/>
              <a:gd name="connsiteY42" fmla="*/ 158750 h 2266950"/>
              <a:gd name="connsiteX43" fmla="*/ 259244 w 3072294"/>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178050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75444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178050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75444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178050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75444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178050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75444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178050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75444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178050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58775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178050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58775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13544 w 3078075"/>
              <a:gd name="connsiteY26" fmla="*/ 2201863 h 2266950"/>
              <a:gd name="connsiteX27" fmla="*/ 3034194 w 3078075"/>
              <a:gd name="connsiteY27" fmla="*/ 2197100 h 2266950"/>
              <a:gd name="connsiteX28" fmla="*/ 3034194 w 3078075"/>
              <a:gd name="connsiteY28" fmla="*/ 1987550 h 2266950"/>
              <a:gd name="connsiteX29" fmla="*/ 3002444 w 3078075"/>
              <a:gd name="connsiteY29" fmla="*/ 1606550 h 2266950"/>
              <a:gd name="connsiteX30" fmla="*/ 2858775 w 3078075"/>
              <a:gd name="connsiteY30" fmla="*/ 1365250 h 2266950"/>
              <a:gd name="connsiteX31" fmla="*/ 3002444 w 3078075"/>
              <a:gd name="connsiteY31" fmla="*/ 1009650 h 2266950"/>
              <a:gd name="connsiteX32" fmla="*/ 3072294 w 3078075"/>
              <a:gd name="connsiteY32" fmla="*/ 520700 h 2266950"/>
              <a:gd name="connsiteX33" fmla="*/ 2430944 w 3078075"/>
              <a:gd name="connsiteY33" fmla="*/ 501650 h 2266950"/>
              <a:gd name="connsiteX34" fmla="*/ 1675294 w 3078075"/>
              <a:gd name="connsiteY34" fmla="*/ 508000 h 2266950"/>
              <a:gd name="connsiteX35" fmla="*/ 1370494 w 3078075"/>
              <a:gd name="connsiteY35" fmla="*/ 247650 h 2266950"/>
              <a:gd name="connsiteX36" fmla="*/ 900594 w 3078075"/>
              <a:gd name="connsiteY36" fmla="*/ 406400 h 2266950"/>
              <a:gd name="connsiteX37" fmla="*/ 735494 w 3078075"/>
              <a:gd name="connsiteY37" fmla="*/ 247650 h 2266950"/>
              <a:gd name="connsiteX38" fmla="*/ 691044 w 3078075"/>
              <a:gd name="connsiteY38" fmla="*/ 10318 h 2266950"/>
              <a:gd name="connsiteX39" fmla="*/ 583094 w 3078075"/>
              <a:gd name="connsiteY39" fmla="*/ 165100 h 2266950"/>
              <a:gd name="connsiteX40" fmla="*/ 468794 w 3078075"/>
              <a:gd name="connsiteY40" fmla="*/ 165100 h 2266950"/>
              <a:gd name="connsiteX41" fmla="*/ 429900 w 3078075"/>
              <a:gd name="connsiteY41" fmla="*/ 184944 h 2266950"/>
              <a:gd name="connsiteX42" fmla="*/ 379894 w 3078075"/>
              <a:gd name="connsiteY42" fmla="*/ 158750 h 2266950"/>
              <a:gd name="connsiteX43" fmla="*/ 259244 w 3078075"/>
              <a:gd name="connsiteY43"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2444 w 3078075"/>
              <a:gd name="connsiteY30" fmla="*/ 160655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2444 w 3078075"/>
              <a:gd name="connsiteY30" fmla="*/ 160655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7207 w 3078075"/>
              <a:gd name="connsiteY30" fmla="*/ 162560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7207 w 3078075"/>
              <a:gd name="connsiteY30" fmla="*/ 162560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34094 w 3078075"/>
              <a:gd name="connsiteY22" fmla="*/ 2216150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7207 w 3078075"/>
              <a:gd name="connsiteY30" fmla="*/ 162560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215044 w 3078075"/>
              <a:gd name="connsiteY23" fmla="*/ 1987550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7207 w 3078075"/>
              <a:gd name="connsiteY30" fmla="*/ 162560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186469 w 3078075"/>
              <a:gd name="connsiteY23" fmla="*/ 2030413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7207 w 3078075"/>
              <a:gd name="connsiteY30" fmla="*/ 162560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186469 w 3078075"/>
              <a:gd name="connsiteY23" fmla="*/ 2030413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7207 w 3078075"/>
              <a:gd name="connsiteY30" fmla="*/ 162560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186469 w 3078075"/>
              <a:gd name="connsiteY23" fmla="*/ 2030413 h 2266950"/>
              <a:gd name="connsiteX24" fmla="*/ 2500794 w 3078075"/>
              <a:gd name="connsiteY24" fmla="*/ 1454150 h 2266950"/>
              <a:gd name="connsiteX25" fmla="*/ 2850044 w 3078075"/>
              <a:gd name="connsiteY25" fmla="*/ 1758950 h 2266950"/>
              <a:gd name="connsiteX26" fmla="*/ 2951644 w 3078075"/>
              <a:gd name="connsiteY26" fmla="*/ 2028031 h 2266950"/>
              <a:gd name="connsiteX27" fmla="*/ 2913544 w 3078075"/>
              <a:gd name="connsiteY27" fmla="*/ 2201863 h 2266950"/>
              <a:gd name="connsiteX28" fmla="*/ 3034194 w 3078075"/>
              <a:gd name="connsiteY28" fmla="*/ 2197100 h 2266950"/>
              <a:gd name="connsiteX29" fmla="*/ 3034194 w 3078075"/>
              <a:gd name="connsiteY29" fmla="*/ 1987550 h 2266950"/>
              <a:gd name="connsiteX30" fmla="*/ 3007207 w 3078075"/>
              <a:gd name="connsiteY30" fmla="*/ 1625600 h 2266950"/>
              <a:gd name="connsiteX31" fmla="*/ 2858775 w 3078075"/>
              <a:gd name="connsiteY31" fmla="*/ 1365250 h 2266950"/>
              <a:gd name="connsiteX32" fmla="*/ 3002444 w 3078075"/>
              <a:gd name="connsiteY32" fmla="*/ 1009650 h 2266950"/>
              <a:gd name="connsiteX33" fmla="*/ 3072294 w 3078075"/>
              <a:gd name="connsiteY33" fmla="*/ 520700 h 2266950"/>
              <a:gd name="connsiteX34" fmla="*/ 2430944 w 3078075"/>
              <a:gd name="connsiteY34" fmla="*/ 501650 h 2266950"/>
              <a:gd name="connsiteX35" fmla="*/ 1675294 w 3078075"/>
              <a:gd name="connsiteY35" fmla="*/ 508000 h 2266950"/>
              <a:gd name="connsiteX36" fmla="*/ 1370494 w 3078075"/>
              <a:gd name="connsiteY36" fmla="*/ 247650 h 2266950"/>
              <a:gd name="connsiteX37" fmla="*/ 900594 w 3078075"/>
              <a:gd name="connsiteY37" fmla="*/ 406400 h 2266950"/>
              <a:gd name="connsiteX38" fmla="*/ 735494 w 3078075"/>
              <a:gd name="connsiteY38" fmla="*/ 247650 h 2266950"/>
              <a:gd name="connsiteX39" fmla="*/ 691044 w 3078075"/>
              <a:gd name="connsiteY39" fmla="*/ 10318 h 2266950"/>
              <a:gd name="connsiteX40" fmla="*/ 583094 w 3078075"/>
              <a:gd name="connsiteY40" fmla="*/ 165100 h 2266950"/>
              <a:gd name="connsiteX41" fmla="*/ 468794 w 3078075"/>
              <a:gd name="connsiteY41" fmla="*/ 165100 h 2266950"/>
              <a:gd name="connsiteX42" fmla="*/ 429900 w 3078075"/>
              <a:gd name="connsiteY42" fmla="*/ 184944 h 2266950"/>
              <a:gd name="connsiteX43" fmla="*/ 379894 w 3078075"/>
              <a:gd name="connsiteY43" fmla="*/ 158750 h 2266950"/>
              <a:gd name="connsiteX44" fmla="*/ 259244 w 3078075"/>
              <a:gd name="connsiteY44"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186469 w 3078075"/>
              <a:gd name="connsiteY23" fmla="*/ 2030413 h 2266950"/>
              <a:gd name="connsiteX24" fmla="*/ 2453963 w 3078075"/>
              <a:gd name="connsiteY24" fmla="*/ 1485106 h 2266950"/>
              <a:gd name="connsiteX25" fmla="*/ 2500794 w 3078075"/>
              <a:gd name="connsiteY25" fmla="*/ 1454150 h 2266950"/>
              <a:gd name="connsiteX26" fmla="*/ 2850044 w 3078075"/>
              <a:gd name="connsiteY26" fmla="*/ 1758950 h 2266950"/>
              <a:gd name="connsiteX27" fmla="*/ 2951644 w 3078075"/>
              <a:gd name="connsiteY27" fmla="*/ 2028031 h 2266950"/>
              <a:gd name="connsiteX28" fmla="*/ 2913544 w 3078075"/>
              <a:gd name="connsiteY28" fmla="*/ 2201863 h 2266950"/>
              <a:gd name="connsiteX29" fmla="*/ 3034194 w 3078075"/>
              <a:gd name="connsiteY29" fmla="*/ 2197100 h 2266950"/>
              <a:gd name="connsiteX30" fmla="*/ 3034194 w 3078075"/>
              <a:gd name="connsiteY30" fmla="*/ 1987550 h 2266950"/>
              <a:gd name="connsiteX31" fmla="*/ 3007207 w 3078075"/>
              <a:gd name="connsiteY31" fmla="*/ 1625600 h 2266950"/>
              <a:gd name="connsiteX32" fmla="*/ 2858775 w 3078075"/>
              <a:gd name="connsiteY32" fmla="*/ 1365250 h 2266950"/>
              <a:gd name="connsiteX33" fmla="*/ 3002444 w 3078075"/>
              <a:gd name="connsiteY33" fmla="*/ 1009650 h 2266950"/>
              <a:gd name="connsiteX34" fmla="*/ 3072294 w 3078075"/>
              <a:gd name="connsiteY34" fmla="*/ 520700 h 2266950"/>
              <a:gd name="connsiteX35" fmla="*/ 2430944 w 3078075"/>
              <a:gd name="connsiteY35" fmla="*/ 501650 h 2266950"/>
              <a:gd name="connsiteX36" fmla="*/ 1675294 w 3078075"/>
              <a:gd name="connsiteY36" fmla="*/ 508000 h 2266950"/>
              <a:gd name="connsiteX37" fmla="*/ 1370494 w 3078075"/>
              <a:gd name="connsiteY37" fmla="*/ 247650 h 2266950"/>
              <a:gd name="connsiteX38" fmla="*/ 900594 w 3078075"/>
              <a:gd name="connsiteY38" fmla="*/ 406400 h 2266950"/>
              <a:gd name="connsiteX39" fmla="*/ 735494 w 3078075"/>
              <a:gd name="connsiteY39" fmla="*/ 247650 h 2266950"/>
              <a:gd name="connsiteX40" fmla="*/ 691044 w 3078075"/>
              <a:gd name="connsiteY40" fmla="*/ 10318 h 2266950"/>
              <a:gd name="connsiteX41" fmla="*/ 583094 w 3078075"/>
              <a:gd name="connsiteY41" fmla="*/ 165100 h 2266950"/>
              <a:gd name="connsiteX42" fmla="*/ 468794 w 3078075"/>
              <a:gd name="connsiteY42" fmla="*/ 165100 h 2266950"/>
              <a:gd name="connsiteX43" fmla="*/ 429900 w 3078075"/>
              <a:gd name="connsiteY43" fmla="*/ 184944 h 2266950"/>
              <a:gd name="connsiteX44" fmla="*/ 379894 w 3078075"/>
              <a:gd name="connsiteY44" fmla="*/ 158750 h 2266950"/>
              <a:gd name="connsiteX45" fmla="*/ 259244 w 3078075"/>
              <a:gd name="connsiteY45"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186469 w 3078075"/>
              <a:gd name="connsiteY23" fmla="*/ 2030413 h 2266950"/>
              <a:gd name="connsiteX24" fmla="*/ 2453963 w 3078075"/>
              <a:gd name="connsiteY24" fmla="*/ 1485106 h 2266950"/>
              <a:gd name="connsiteX25" fmla="*/ 2500794 w 3078075"/>
              <a:gd name="connsiteY25" fmla="*/ 1454150 h 2266950"/>
              <a:gd name="connsiteX26" fmla="*/ 2850044 w 3078075"/>
              <a:gd name="connsiteY26" fmla="*/ 1758950 h 2266950"/>
              <a:gd name="connsiteX27" fmla="*/ 2951644 w 3078075"/>
              <a:gd name="connsiteY27" fmla="*/ 2028031 h 2266950"/>
              <a:gd name="connsiteX28" fmla="*/ 2913544 w 3078075"/>
              <a:gd name="connsiteY28" fmla="*/ 2201863 h 2266950"/>
              <a:gd name="connsiteX29" fmla="*/ 3034194 w 3078075"/>
              <a:gd name="connsiteY29" fmla="*/ 2197100 h 2266950"/>
              <a:gd name="connsiteX30" fmla="*/ 3034194 w 3078075"/>
              <a:gd name="connsiteY30" fmla="*/ 1987550 h 2266950"/>
              <a:gd name="connsiteX31" fmla="*/ 3007207 w 3078075"/>
              <a:gd name="connsiteY31" fmla="*/ 1625600 h 2266950"/>
              <a:gd name="connsiteX32" fmla="*/ 2858775 w 3078075"/>
              <a:gd name="connsiteY32" fmla="*/ 1365250 h 2266950"/>
              <a:gd name="connsiteX33" fmla="*/ 3002444 w 3078075"/>
              <a:gd name="connsiteY33" fmla="*/ 1009650 h 2266950"/>
              <a:gd name="connsiteX34" fmla="*/ 3072294 w 3078075"/>
              <a:gd name="connsiteY34" fmla="*/ 520700 h 2266950"/>
              <a:gd name="connsiteX35" fmla="*/ 2430944 w 3078075"/>
              <a:gd name="connsiteY35" fmla="*/ 501650 h 2266950"/>
              <a:gd name="connsiteX36" fmla="*/ 1675294 w 3078075"/>
              <a:gd name="connsiteY36" fmla="*/ 508000 h 2266950"/>
              <a:gd name="connsiteX37" fmla="*/ 1370494 w 3078075"/>
              <a:gd name="connsiteY37" fmla="*/ 247650 h 2266950"/>
              <a:gd name="connsiteX38" fmla="*/ 900594 w 3078075"/>
              <a:gd name="connsiteY38" fmla="*/ 406400 h 2266950"/>
              <a:gd name="connsiteX39" fmla="*/ 735494 w 3078075"/>
              <a:gd name="connsiteY39" fmla="*/ 247650 h 2266950"/>
              <a:gd name="connsiteX40" fmla="*/ 691044 w 3078075"/>
              <a:gd name="connsiteY40" fmla="*/ 10318 h 2266950"/>
              <a:gd name="connsiteX41" fmla="*/ 583094 w 3078075"/>
              <a:gd name="connsiteY41" fmla="*/ 165100 h 2266950"/>
              <a:gd name="connsiteX42" fmla="*/ 468794 w 3078075"/>
              <a:gd name="connsiteY42" fmla="*/ 165100 h 2266950"/>
              <a:gd name="connsiteX43" fmla="*/ 429900 w 3078075"/>
              <a:gd name="connsiteY43" fmla="*/ 184944 h 2266950"/>
              <a:gd name="connsiteX44" fmla="*/ 379894 w 3078075"/>
              <a:gd name="connsiteY44" fmla="*/ 158750 h 2266950"/>
              <a:gd name="connsiteX45" fmla="*/ 259244 w 3078075"/>
              <a:gd name="connsiteY45"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186469 w 3078075"/>
              <a:gd name="connsiteY23" fmla="*/ 2030413 h 2266950"/>
              <a:gd name="connsiteX24" fmla="*/ 2442057 w 3078075"/>
              <a:gd name="connsiteY24" fmla="*/ 1637506 h 2266950"/>
              <a:gd name="connsiteX25" fmla="*/ 2453963 w 3078075"/>
              <a:gd name="connsiteY25" fmla="*/ 1485106 h 2266950"/>
              <a:gd name="connsiteX26" fmla="*/ 2500794 w 3078075"/>
              <a:gd name="connsiteY26" fmla="*/ 1454150 h 2266950"/>
              <a:gd name="connsiteX27" fmla="*/ 2850044 w 3078075"/>
              <a:gd name="connsiteY27" fmla="*/ 1758950 h 2266950"/>
              <a:gd name="connsiteX28" fmla="*/ 2951644 w 3078075"/>
              <a:gd name="connsiteY28" fmla="*/ 2028031 h 2266950"/>
              <a:gd name="connsiteX29" fmla="*/ 2913544 w 3078075"/>
              <a:gd name="connsiteY29" fmla="*/ 2201863 h 2266950"/>
              <a:gd name="connsiteX30" fmla="*/ 3034194 w 3078075"/>
              <a:gd name="connsiteY30" fmla="*/ 2197100 h 2266950"/>
              <a:gd name="connsiteX31" fmla="*/ 3034194 w 3078075"/>
              <a:gd name="connsiteY31" fmla="*/ 1987550 h 2266950"/>
              <a:gd name="connsiteX32" fmla="*/ 3007207 w 3078075"/>
              <a:gd name="connsiteY32" fmla="*/ 1625600 h 2266950"/>
              <a:gd name="connsiteX33" fmla="*/ 2858775 w 3078075"/>
              <a:gd name="connsiteY33" fmla="*/ 1365250 h 2266950"/>
              <a:gd name="connsiteX34" fmla="*/ 3002444 w 3078075"/>
              <a:gd name="connsiteY34" fmla="*/ 1009650 h 2266950"/>
              <a:gd name="connsiteX35" fmla="*/ 3072294 w 3078075"/>
              <a:gd name="connsiteY35" fmla="*/ 520700 h 2266950"/>
              <a:gd name="connsiteX36" fmla="*/ 2430944 w 3078075"/>
              <a:gd name="connsiteY36" fmla="*/ 501650 h 2266950"/>
              <a:gd name="connsiteX37" fmla="*/ 1675294 w 3078075"/>
              <a:gd name="connsiteY37" fmla="*/ 508000 h 2266950"/>
              <a:gd name="connsiteX38" fmla="*/ 1370494 w 3078075"/>
              <a:gd name="connsiteY38" fmla="*/ 247650 h 2266950"/>
              <a:gd name="connsiteX39" fmla="*/ 900594 w 3078075"/>
              <a:gd name="connsiteY39" fmla="*/ 406400 h 2266950"/>
              <a:gd name="connsiteX40" fmla="*/ 735494 w 3078075"/>
              <a:gd name="connsiteY40" fmla="*/ 247650 h 2266950"/>
              <a:gd name="connsiteX41" fmla="*/ 691044 w 3078075"/>
              <a:gd name="connsiteY41" fmla="*/ 10318 h 2266950"/>
              <a:gd name="connsiteX42" fmla="*/ 583094 w 3078075"/>
              <a:gd name="connsiteY42" fmla="*/ 165100 h 2266950"/>
              <a:gd name="connsiteX43" fmla="*/ 468794 w 3078075"/>
              <a:gd name="connsiteY43" fmla="*/ 165100 h 2266950"/>
              <a:gd name="connsiteX44" fmla="*/ 429900 w 3078075"/>
              <a:gd name="connsiteY44" fmla="*/ 184944 h 2266950"/>
              <a:gd name="connsiteX45" fmla="*/ 379894 w 3078075"/>
              <a:gd name="connsiteY45" fmla="*/ 158750 h 2266950"/>
              <a:gd name="connsiteX46" fmla="*/ 259244 w 3078075"/>
              <a:gd name="connsiteY46" fmla="*/ 0 h 2266950"/>
              <a:gd name="connsiteX0" fmla="*/ 259244 w 3078075"/>
              <a:gd name="connsiteY0" fmla="*/ 0 h 2266950"/>
              <a:gd name="connsiteX1" fmla="*/ 290994 w 3078075"/>
              <a:gd name="connsiteY1" fmla="*/ 285750 h 2266950"/>
              <a:gd name="connsiteX2" fmla="*/ 125894 w 3078075"/>
              <a:gd name="connsiteY2" fmla="*/ 533400 h 2266950"/>
              <a:gd name="connsiteX3" fmla="*/ 9213 w 3078075"/>
              <a:gd name="connsiteY3" fmla="*/ 744537 h 2266950"/>
              <a:gd name="connsiteX4" fmla="*/ 56044 w 3078075"/>
              <a:gd name="connsiteY4" fmla="*/ 831850 h 2266950"/>
              <a:gd name="connsiteX5" fmla="*/ 557694 w 3078075"/>
              <a:gd name="connsiteY5" fmla="*/ 869950 h 2266950"/>
              <a:gd name="connsiteX6" fmla="*/ 665644 w 3078075"/>
              <a:gd name="connsiteY6" fmla="*/ 1003300 h 2266950"/>
              <a:gd name="connsiteX7" fmla="*/ 856144 w 3078075"/>
              <a:gd name="connsiteY7" fmla="*/ 1397000 h 2266950"/>
              <a:gd name="connsiteX8" fmla="*/ 1002194 w 3078075"/>
              <a:gd name="connsiteY8" fmla="*/ 1517650 h 2266950"/>
              <a:gd name="connsiteX9" fmla="*/ 856144 w 3078075"/>
              <a:gd name="connsiteY9" fmla="*/ 1778000 h 2266950"/>
              <a:gd name="connsiteX10" fmla="*/ 716444 w 3078075"/>
              <a:gd name="connsiteY10" fmla="*/ 2228850 h 2266950"/>
              <a:gd name="connsiteX11" fmla="*/ 856938 w 3078075"/>
              <a:gd name="connsiteY11" fmla="*/ 2232025 h 2266950"/>
              <a:gd name="connsiteX12" fmla="*/ 864875 w 3078075"/>
              <a:gd name="connsiteY12" fmla="*/ 2152650 h 2266950"/>
              <a:gd name="connsiteX13" fmla="*/ 1179200 w 3078075"/>
              <a:gd name="connsiteY13" fmla="*/ 1598612 h 2266950"/>
              <a:gd name="connsiteX14" fmla="*/ 1218094 w 3078075"/>
              <a:gd name="connsiteY14" fmla="*/ 1999456 h 2266950"/>
              <a:gd name="connsiteX15" fmla="*/ 1176026 w 3078075"/>
              <a:gd name="connsiteY15" fmla="*/ 2215356 h 2266950"/>
              <a:gd name="connsiteX16" fmla="*/ 1263339 w 3078075"/>
              <a:gd name="connsiteY16" fmla="*/ 2210594 h 2266950"/>
              <a:gd name="connsiteX17" fmla="*/ 1281594 w 3078075"/>
              <a:gd name="connsiteY17" fmla="*/ 1570831 h 2266950"/>
              <a:gd name="connsiteX18" fmla="*/ 1687994 w 3078075"/>
              <a:gd name="connsiteY18" fmla="*/ 1555750 h 2266950"/>
              <a:gd name="connsiteX19" fmla="*/ 1891194 w 3078075"/>
              <a:gd name="connsiteY19" fmla="*/ 1466850 h 2266950"/>
              <a:gd name="connsiteX20" fmla="*/ 2278544 w 3078075"/>
              <a:gd name="connsiteY20" fmla="*/ 1479550 h 2266950"/>
              <a:gd name="connsiteX21" fmla="*/ 1999144 w 3078075"/>
              <a:gd name="connsiteY21" fmla="*/ 2266950 h 2266950"/>
              <a:gd name="connsiteX22" fmla="*/ 2205519 w 3078075"/>
              <a:gd name="connsiteY22" fmla="*/ 2206625 h 2266950"/>
              <a:gd name="connsiteX23" fmla="*/ 2186469 w 3078075"/>
              <a:gd name="connsiteY23" fmla="*/ 2030413 h 2266950"/>
              <a:gd name="connsiteX24" fmla="*/ 2442057 w 3078075"/>
              <a:gd name="connsiteY24" fmla="*/ 1637506 h 2266950"/>
              <a:gd name="connsiteX25" fmla="*/ 2453963 w 3078075"/>
              <a:gd name="connsiteY25" fmla="*/ 1485106 h 2266950"/>
              <a:gd name="connsiteX26" fmla="*/ 2500794 w 3078075"/>
              <a:gd name="connsiteY26" fmla="*/ 1454150 h 2266950"/>
              <a:gd name="connsiteX27" fmla="*/ 2850044 w 3078075"/>
              <a:gd name="connsiteY27" fmla="*/ 1758950 h 2266950"/>
              <a:gd name="connsiteX28" fmla="*/ 2951644 w 3078075"/>
              <a:gd name="connsiteY28" fmla="*/ 2028031 h 2266950"/>
              <a:gd name="connsiteX29" fmla="*/ 2913544 w 3078075"/>
              <a:gd name="connsiteY29" fmla="*/ 2201863 h 2266950"/>
              <a:gd name="connsiteX30" fmla="*/ 3034194 w 3078075"/>
              <a:gd name="connsiteY30" fmla="*/ 2197100 h 2266950"/>
              <a:gd name="connsiteX31" fmla="*/ 3034194 w 3078075"/>
              <a:gd name="connsiteY31" fmla="*/ 1987550 h 2266950"/>
              <a:gd name="connsiteX32" fmla="*/ 3007207 w 3078075"/>
              <a:gd name="connsiteY32" fmla="*/ 1625600 h 2266950"/>
              <a:gd name="connsiteX33" fmla="*/ 2858775 w 3078075"/>
              <a:gd name="connsiteY33" fmla="*/ 1365250 h 2266950"/>
              <a:gd name="connsiteX34" fmla="*/ 3002444 w 3078075"/>
              <a:gd name="connsiteY34" fmla="*/ 1009650 h 2266950"/>
              <a:gd name="connsiteX35" fmla="*/ 3072294 w 3078075"/>
              <a:gd name="connsiteY35" fmla="*/ 520700 h 2266950"/>
              <a:gd name="connsiteX36" fmla="*/ 2430944 w 3078075"/>
              <a:gd name="connsiteY36" fmla="*/ 501650 h 2266950"/>
              <a:gd name="connsiteX37" fmla="*/ 1675294 w 3078075"/>
              <a:gd name="connsiteY37" fmla="*/ 508000 h 2266950"/>
              <a:gd name="connsiteX38" fmla="*/ 1370494 w 3078075"/>
              <a:gd name="connsiteY38" fmla="*/ 247650 h 2266950"/>
              <a:gd name="connsiteX39" fmla="*/ 900594 w 3078075"/>
              <a:gd name="connsiteY39" fmla="*/ 406400 h 2266950"/>
              <a:gd name="connsiteX40" fmla="*/ 735494 w 3078075"/>
              <a:gd name="connsiteY40" fmla="*/ 247650 h 2266950"/>
              <a:gd name="connsiteX41" fmla="*/ 691044 w 3078075"/>
              <a:gd name="connsiteY41" fmla="*/ 10318 h 2266950"/>
              <a:gd name="connsiteX42" fmla="*/ 583094 w 3078075"/>
              <a:gd name="connsiteY42" fmla="*/ 165100 h 2266950"/>
              <a:gd name="connsiteX43" fmla="*/ 468794 w 3078075"/>
              <a:gd name="connsiteY43" fmla="*/ 165100 h 2266950"/>
              <a:gd name="connsiteX44" fmla="*/ 429900 w 3078075"/>
              <a:gd name="connsiteY44" fmla="*/ 184944 h 2266950"/>
              <a:gd name="connsiteX45" fmla="*/ 379894 w 3078075"/>
              <a:gd name="connsiteY45" fmla="*/ 158750 h 2266950"/>
              <a:gd name="connsiteX46" fmla="*/ 259244 w 3078075"/>
              <a:gd name="connsiteY46" fmla="*/ 0 h 2266950"/>
              <a:gd name="connsiteX0" fmla="*/ 259244 w 3034194"/>
              <a:gd name="connsiteY0" fmla="*/ 0 h 2266950"/>
              <a:gd name="connsiteX1" fmla="*/ 290994 w 3034194"/>
              <a:gd name="connsiteY1" fmla="*/ 285750 h 2266950"/>
              <a:gd name="connsiteX2" fmla="*/ 125894 w 3034194"/>
              <a:gd name="connsiteY2" fmla="*/ 533400 h 2266950"/>
              <a:gd name="connsiteX3" fmla="*/ 9213 w 3034194"/>
              <a:gd name="connsiteY3" fmla="*/ 744537 h 2266950"/>
              <a:gd name="connsiteX4" fmla="*/ 56044 w 3034194"/>
              <a:gd name="connsiteY4" fmla="*/ 831850 h 2266950"/>
              <a:gd name="connsiteX5" fmla="*/ 557694 w 3034194"/>
              <a:gd name="connsiteY5" fmla="*/ 869950 h 2266950"/>
              <a:gd name="connsiteX6" fmla="*/ 665644 w 3034194"/>
              <a:gd name="connsiteY6" fmla="*/ 1003300 h 2266950"/>
              <a:gd name="connsiteX7" fmla="*/ 856144 w 3034194"/>
              <a:gd name="connsiteY7" fmla="*/ 1397000 h 2266950"/>
              <a:gd name="connsiteX8" fmla="*/ 1002194 w 3034194"/>
              <a:gd name="connsiteY8" fmla="*/ 1517650 h 2266950"/>
              <a:gd name="connsiteX9" fmla="*/ 856144 w 3034194"/>
              <a:gd name="connsiteY9" fmla="*/ 1778000 h 2266950"/>
              <a:gd name="connsiteX10" fmla="*/ 716444 w 3034194"/>
              <a:gd name="connsiteY10" fmla="*/ 2228850 h 2266950"/>
              <a:gd name="connsiteX11" fmla="*/ 856938 w 3034194"/>
              <a:gd name="connsiteY11" fmla="*/ 2232025 h 2266950"/>
              <a:gd name="connsiteX12" fmla="*/ 864875 w 3034194"/>
              <a:gd name="connsiteY12" fmla="*/ 2152650 h 2266950"/>
              <a:gd name="connsiteX13" fmla="*/ 1179200 w 3034194"/>
              <a:gd name="connsiteY13" fmla="*/ 1598612 h 2266950"/>
              <a:gd name="connsiteX14" fmla="*/ 1218094 w 3034194"/>
              <a:gd name="connsiteY14" fmla="*/ 1999456 h 2266950"/>
              <a:gd name="connsiteX15" fmla="*/ 1176026 w 3034194"/>
              <a:gd name="connsiteY15" fmla="*/ 2215356 h 2266950"/>
              <a:gd name="connsiteX16" fmla="*/ 1263339 w 3034194"/>
              <a:gd name="connsiteY16" fmla="*/ 2210594 h 2266950"/>
              <a:gd name="connsiteX17" fmla="*/ 1281594 w 3034194"/>
              <a:gd name="connsiteY17" fmla="*/ 1570831 h 2266950"/>
              <a:gd name="connsiteX18" fmla="*/ 1687994 w 3034194"/>
              <a:gd name="connsiteY18" fmla="*/ 1555750 h 2266950"/>
              <a:gd name="connsiteX19" fmla="*/ 1891194 w 3034194"/>
              <a:gd name="connsiteY19" fmla="*/ 1466850 h 2266950"/>
              <a:gd name="connsiteX20" fmla="*/ 2278544 w 3034194"/>
              <a:gd name="connsiteY20" fmla="*/ 1479550 h 2266950"/>
              <a:gd name="connsiteX21" fmla="*/ 1999144 w 3034194"/>
              <a:gd name="connsiteY21" fmla="*/ 2266950 h 2266950"/>
              <a:gd name="connsiteX22" fmla="*/ 2205519 w 3034194"/>
              <a:gd name="connsiteY22" fmla="*/ 2206625 h 2266950"/>
              <a:gd name="connsiteX23" fmla="*/ 2186469 w 3034194"/>
              <a:gd name="connsiteY23" fmla="*/ 2030413 h 2266950"/>
              <a:gd name="connsiteX24" fmla="*/ 2442057 w 3034194"/>
              <a:gd name="connsiteY24" fmla="*/ 1637506 h 2266950"/>
              <a:gd name="connsiteX25" fmla="*/ 2453963 w 3034194"/>
              <a:gd name="connsiteY25" fmla="*/ 1485106 h 2266950"/>
              <a:gd name="connsiteX26" fmla="*/ 2500794 w 3034194"/>
              <a:gd name="connsiteY26" fmla="*/ 1454150 h 2266950"/>
              <a:gd name="connsiteX27" fmla="*/ 2850044 w 3034194"/>
              <a:gd name="connsiteY27" fmla="*/ 1758950 h 2266950"/>
              <a:gd name="connsiteX28" fmla="*/ 2951644 w 3034194"/>
              <a:gd name="connsiteY28" fmla="*/ 2028031 h 2266950"/>
              <a:gd name="connsiteX29" fmla="*/ 2913544 w 3034194"/>
              <a:gd name="connsiteY29" fmla="*/ 2201863 h 2266950"/>
              <a:gd name="connsiteX30" fmla="*/ 3034194 w 3034194"/>
              <a:gd name="connsiteY30" fmla="*/ 2197100 h 2266950"/>
              <a:gd name="connsiteX31" fmla="*/ 3034194 w 3034194"/>
              <a:gd name="connsiteY31" fmla="*/ 1987550 h 2266950"/>
              <a:gd name="connsiteX32" fmla="*/ 3007207 w 3034194"/>
              <a:gd name="connsiteY32" fmla="*/ 1625600 h 2266950"/>
              <a:gd name="connsiteX33" fmla="*/ 2858775 w 3034194"/>
              <a:gd name="connsiteY33" fmla="*/ 1365250 h 2266950"/>
              <a:gd name="connsiteX34" fmla="*/ 3002444 w 3034194"/>
              <a:gd name="connsiteY34" fmla="*/ 1009650 h 2266950"/>
              <a:gd name="connsiteX35" fmla="*/ 2919894 w 3034194"/>
              <a:gd name="connsiteY35" fmla="*/ 511175 h 2266950"/>
              <a:gd name="connsiteX36" fmla="*/ 2430944 w 3034194"/>
              <a:gd name="connsiteY36" fmla="*/ 501650 h 2266950"/>
              <a:gd name="connsiteX37" fmla="*/ 1675294 w 3034194"/>
              <a:gd name="connsiteY37" fmla="*/ 508000 h 2266950"/>
              <a:gd name="connsiteX38" fmla="*/ 1370494 w 3034194"/>
              <a:gd name="connsiteY38" fmla="*/ 247650 h 2266950"/>
              <a:gd name="connsiteX39" fmla="*/ 900594 w 3034194"/>
              <a:gd name="connsiteY39" fmla="*/ 406400 h 2266950"/>
              <a:gd name="connsiteX40" fmla="*/ 735494 w 3034194"/>
              <a:gd name="connsiteY40" fmla="*/ 247650 h 2266950"/>
              <a:gd name="connsiteX41" fmla="*/ 691044 w 3034194"/>
              <a:gd name="connsiteY41" fmla="*/ 10318 h 2266950"/>
              <a:gd name="connsiteX42" fmla="*/ 583094 w 3034194"/>
              <a:gd name="connsiteY42" fmla="*/ 165100 h 2266950"/>
              <a:gd name="connsiteX43" fmla="*/ 468794 w 3034194"/>
              <a:gd name="connsiteY43" fmla="*/ 165100 h 2266950"/>
              <a:gd name="connsiteX44" fmla="*/ 429900 w 3034194"/>
              <a:gd name="connsiteY44" fmla="*/ 184944 h 2266950"/>
              <a:gd name="connsiteX45" fmla="*/ 379894 w 3034194"/>
              <a:gd name="connsiteY45" fmla="*/ 158750 h 2266950"/>
              <a:gd name="connsiteX46" fmla="*/ 259244 w 3034194"/>
              <a:gd name="connsiteY46" fmla="*/ 0 h 2266950"/>
              <a:gd name="connsiteX0" fmla="*/ 259244 w 3034194"/>
              <a:gd name="connsiteY0" fmla="*/ 0 h 2266950"/>
              <a:gd name="connsiteX1" fmla="*/ 290994 w 3034194"/>
              <a:gd name="connsiteY1" fmla="*/ 285750 h 2266950"/>
              <a:gd name="connsiteX2" fmla="*/ 125894 w 3034194"/>
              <a:gd name="connsiteY2" fmla="*/ 533400 h 2266950"/>
              <a:gd name="connsiteX3" fmla="*/ 9213 w 3034194"/>
              <a:gd name="connsiteY3" fmla="*/ 744537 h 2266950"/>
              <a:gd name="connsiteX4" fmla="*/ 56044 w 3034194"/>
              <a:gd name="connsiteY4" fmla="*/ 831850 h 2266950"/>
              <a:gd name="connsiteX5" fmla="*/ 557694 w 3034194"/>
              <a:gd name="connsiteY5" fmla="*/ 869950 h 2266950"/>
              <a:gd name="connsiteX6" fmla="*/ 665644 w 3034194"/>
              <a:gd name="connsiteY6" fmla="*/ 1003300 h 2266950"/>
              <a:gd name="connsiteX7" fmla="*/ 856144 w 3034194"/>
              <a:gd name="connsiteY7" fmla="*/ 1397000 h 2266950"/>
              <a:gd name="connsiteX8" fmla="*/ 1002194 w 3034194"/>
              <a:gd name="connsiteY8" fmla="*/ 1517650 h 2266950"/>
              <a:gd name="connsiteX9" fmla="*/ 856144 w 3034194"/>
              <a:gd name="connsiteY9" fmla="*/ 1778000 h 2266950"/>
              <a:gd name="connsiteX10" fmla="*/ 716444 w 3034194"/>
              <a:gd name="connsiteY10" fmla="*/ 2228850 h 2266950"/>
              <a:gd name="connsiteX11" fmla="*/ 856938 w 3034194"/>
              <a:gd name="connsiteY11" fmla="*/ 2232025 h 2266950"/>
              <a:gd name="connsiteX12" fmla="*/ 864875 w 3034194"/>
              <a:gd name="connsiteY12" fmla="*/ 2152650 h 2266950"/>
              <a:gd name="connsiteX13" fmla="*/ 1179200 w 3034194"/>
              <a:gd name="connsiteY13" fmla="*/ 1598612 h 2266950"/>
              <a:gd name="connsiteX14" fmla="*/ 1218094 w 3034194"/>
              <a:gd name="connsiteY14" fmla="*/ 1999456 h 2266950"/>
              <a:gd name="connsiteX15" fmla="*/ 1176026 w 3034194"/>
              <a:gd name="connsiteY15" fmla="*/ 2215356 h 2266950"/>
              <a:gd name="connsiteX16" fmla="*/ 1263339 w 3034194"/>
              <a:gd name="connsiteY16" fmla="*/ 2210594 h 2266950"/>
              <a:gd name="connsiteX17" fmla="*/ 1281594 w 3034194"/>
              <a:gd name="connsiteY17" fmla="*/ 1570831 h 2266950"/>
              <a:gd name="connsiteX18" fmla="*/ 1687994 w 3034194"/>
              <a:gd name="connsiteY18" fmla="*/ 1555750 h 2266950"/>
              <a:gd name="connsiteX19" fmla="*/ 1891194 w 3034194"/>
              <a:gd name="connsiteY19" fmla="*/ 1466850 h 2266950"/>
              <a:gd name="connsiteX20" fmla="*/ 2278544 w 3034194"/>
              <a:gd name="connsiteY20" fmla="*/ 1479550 h 2266950"/>
              <a:gd name="connsiteX21" fmla="*/ 1999144 w 3034194"/>
              <a:gd name="connsiteY21" fmla="*/ 2266950 h 2266950"/>
              <a:gd name="connsiteX22" fmla="*/ 2205519 w 3034194"/>
              <a:gd name="connsiteY22" fmla="*/ 2206625 h 2266950"/>
              <a:gd name="connsiteX23" fmla="*/ 2186469 w 3034194"/>
              <a:gd name="connsiteY23" fmla="*/ 2030413 h 2266950"/>
              <a:gd name="connsiteX24" fmla="*/ 2442057 w 3034194"/>
              <a:gd name="connsiteY24" fmla="*/ 1637506 h 2266950"/>
              <a:gd name="connsiteX25" fmla="*/ 2453963 w 3034194"/>
              <a:gd name="connsiteY25" fmla="*/ 1485106 h 2266950"/>
              <a:gd name="connsiteX26" fmla="*/ 2500794 w 3034194"/>
              <a:gd name="connsiteY26" fmla="*/ 1454150 h 2266950"/>
              <a:gd name="connsiteX27" fmla="*/ 2850044 w 3034194"/>
              <a:gd name="connsiteY27" fmla="*/ 1758950 h 2266950"/>
              <a:gd name="connsiteX28" fmla="*/ 2951644 w 3034194"/>
              <a:gd name="connsiteY28" fmla="*/ 2028031 h 2266950"/>
              <a:gd name="connsiteX29" fmla="*/ 2913544 w 3034194"/>
              <a:gd name="connsiteY29" fmla="*/ 2201863 h 2266950"/>
              <a:gd name="connsiteX30" fmla="*/ 3034194 w 3034194"/>
              <a:gd name="connsiteY30" fmla="*/ 2197100 h 2266950"/>
              <a:gd name="connsiteX31" fmla="*/ 3034194 w 3034194"/>
              <a:gd name="connsiteY31" fmla="*/ 1987550 h 2266950"/>
              <a:gd name="connsiteX32" fmla="*/ 3007207 w 3034194"/>
              <a:gd name="connsiteY32" fmla="*/ 1625600 h 2266950"/>
              <a:gd name="connsiteX33" fmla="*/ 2858775 w 3034194"/>
              <a:gd name="connsiteY33" fmla="*/ 1365250 h 2266950"/>
              <a:gd name="connsiteX34" fmla="*/ 3002444 w 3034194"/>
              <a:gd name="connsiteY34" fmla="*/ 1009650 h 2266950"/>
              <a:gd name="connsiteX35" fmla="*/ 2919894 w 3034194"/>
              <a:gd name="connsiteY35" fmla="*/ 511175 h 2266950"/>
              <a:gd name="connsiteX36" fmla="*/ 2497619 w 3034194"/>
              <a:gd name="connsiteY36" fmla="*/ 508000 h 2266950"/>
              <a:gd name="connsiteX37" fmla="*/ 1675294 w 3034194"/>
              <a:gd name="connsiteY37" fmla="*/ 508000 h 2266950"/>
              <a:gd name="connsiteX38" fmla="*/ 1370494 w 3034194"/>
              <a:gd name="connsiteY38" fmla="*/ 247650 h 2266950"/>
              <a:gd name="connsiteX39" fmla="*/ 900594 w 3034194"/>
              <a:gd name="connsiteY39" fmla="*/ 406400 h 2266950"/>
              <a:gd name="connsiteX40" fmla="*/ 735494 w 3034194"/>
              <a:gd name="connsiteY40" fmla="*/ 247650 h 2266950"/>
              <a:gd name="connsiteX41" fmla="*/ 691044 w 3034194"/>
              <a:gd name="connsiteY41" fmla="*/ 10318 h 2266950"/>
              <a:gd name="connsiteX42" fmla="*/ 583094 w 3034194"/>
              <a:gd name="connsiteY42" fmla="*/ 165100 h 2266950"/>
              <a:gd name="connsiteX43" fmla="*/ 468794 w 3034194"/>
              <a:gd name="connsiteY43" fmla="*/ 165100 h 2266950"/>
              <a:gd name="connsiteX44" fmla="*/ 429900 w 3034194"/>
              <a:gd name="connsiteY44" fmla="*/ 184944 h 2266950"/>
              <a:gd name="connsiteX45" fmla="*/ 379894 w 3034194"/>
              <a:gd name="connsiteY45" fmla="*/ 158750 h 2266950"/>
              <a:gd name="connsiteX46" fmla="*/ 259244 w 3034194"/>
              <a:gd name="connsiteY46" fmla="*/ 0 h 2266950"/>
              <a:gd name="connsiteX0" fmla="*/ 259244 w 3034194"/>
              <a:gd name="connsiteY0" fmla="*/ 0 h 2266950"/>
              <a:gd name="connsiteX1" fmla="*/ 290994 w 3034194"/>
              <a:gd name="connsiteY1" fmla="*/ 285750 h 2266950"/>
              <a:gd name="connsiteX2" fmla="*/ 125894 w 3034194"/>
              <a:gd name="connsiteY2" fmla="*/ 533400 h 2266950"/>
              <a:gd name="connsiteX3" fmla="*/ 9213 w 3034194"/>
              <a:gd name="connsiteY3" fmla="*/ 744537 h 2266950"/>
              <a:gd name="connsiteX4" fmla="*/ 56044 w 3034194"/>
              <a:gd name="connsiteY4" fmla="*/ 831850 h 2266950"/>
              <a:gd name="connsiteX5" fmla="*/ 557694 w 3034194"/>
              <a:gd name="connsiteY5" fmla="*/ 869950 h 2266950"/>
              <a:gd name="connsiteX6" fmla="*/ 665644 w 3034194"/>
              <a:gd name="connsiteY6" fmla="*/ 1003300 h 2266950"/>
              <a:gd name="connsiteX7" fmla="*/ 856144 w 3034194"/>
              <a:gd name="connsiteY7" fmla="*/ 1397000 h 2266950"/>
              <a:gd name="connsiteX8" fmla="*/ 1002194 w 3034194"/>
              <a:gd name="connsiteY8" fmla="*/ 1517650 h 2266950"/>
              <a:gd name="connsiteX9" fmla="*/ 856144 w 3034194"/>
              <a:gd name="connsiteY9" fmla="*/ 1778000 h 2266950"/>
              <a:gd name="connsiteX10" fmla="*/ 716444 w 3034194"/>
              <a:gd name="connsiteY10" fmla="*/ 2228850 h 2266950"/>
              <a:gd name="connsiteX11" fmla="*/ 856938 w 3034194"/>
              <a:gd name="connsiteY11" fmla="*/ 2232025 h 2266950"/>
              <a:gd name="connsiteX12" fmla="*/ 864875 w 3034194"/>
              <a:gd name="connsiteY12" fmla="*/ 2152650 h 2266950"/>
              <a:gd name="connsiteX13" fmla="*/ 1179200 w 3034194"/>
              <a:gd name="connsiteY13" fmla="*/ 1598612 h 2266950"/>
              <a:gd name="connsiteX14" fmla="*/ 1218094 w 3034194"/>
              <a:gd name="connsiteY14" fmla="*/ 1999456 h 2266950"/>
              <a:gd name="connsiteX15" fmla="*/ 1176026 w 3034194"/>
              <a:gd name="connsiteY15" fmla="*/ 2215356 h 2266950"/>
              <a:gd name="connsiteX16" fmla="*/ 1263339 w 3034194"/>
              <a:gd name="connsiteY16" fmla="*/ 2210594 h 2266950"/>
              <a:gd name="connsiteX17" fmla="*/ 1281594 w 3034194"/>
              <a:gd name="connsiteY17" fmla="*/ 1570831 h 2266950"/>
              <a:gd name="connsiteX18" fmla="*/ 1687994 w 3034194"/>
              <a:gd name="connsiteY18" fmla="*/ 1555750 h 2266950"/>
              <a:gd name="connsiteX19" fmla="*/ 1891194 w 3034194"/>
              <a:gd name="connsiteY19" fmla="*/ 1466850 h 2266950"/>
              <a:gd name="connsiteX20" fmla="*/ 2278544 w 3034194"/>
              <a:gd name="connsiteY20" fmla="*/ 1479550 h 2266950"/>
              <a:gd name="connsiteX21" fmla="*/ 1999144 w 3034194"/>
              <a:gd name="connsiteY21" fmla="*/ 2266950 h 2266950"/>
              <a:gd name="connsiteX22" fmla="*/ 2205519 w 3034194"/>
              <a:gd name="connsiteY22" fmla="*/ 2206625 h 2266950"/>
              <a:gd name="connsiteX23" fmla="*/ 2186469 w 3034194"/>
              <a:gd name="connsiteY23" fmla="*/ 2030413 h 2266950"/>
              <a:gd name="connsiteX24" fmla="*/ 2442057 w 3034194"/>
              <a:gd name="connsiteY24" fmla="*/ 1637506 h 2266950"/>
              <a:gd name="connsiteX25" fmla="*/ 2453963 w 3034194"/>
              <a:gd name="connsiteY25" fmla="*/ 1485106 h 2266950"/>
              <a:gd name="connsiteX26" fmla="*/ 2500794 w 3034194"/>
              <a:gd name="connsiteY26" fmla="*/ 1454150 h 2266950"/>
              <a:gd name="connsiteX27" fmla="*/ 2850044 w 3034194"/>
              <a:gd name="connsiteY27" fmla="*/ 1758950 h 2266950"/>
              <a:gd name="connsiteX28" fmla="*/ 2951644 w 3034194"/>
              <a:gd name="connsiteY28" fmla="*/ 2028031 h 2266950"/>
              <a:gd name="connsiteX29" fmla="*/ 2913544 w 3034194"/>
              <a:gd name="connsiteY29" fmla="*/ 2201863 h 2266950"/>
              <a:gd name="connsiteX30" fmla="*/ 3034194 w 3034194"/>
              <a:gd name="connsiteY30" fmla="*/ 2197100 h 2266950"/>
              <a:gd name="connsiteX31" fmla="*/ 3034194 w 3034194"/>
              <a:gd name="connsiteY31" fmla="*/ 1987550 h 2266950"/>
              <a:gd name="connsiteX32" fmla="*/ 3007207 w 3034194"/>
              <a:gd name="connsiteY32" fmla="*/ 1625600 h 2266950"/>
              <a:gd name="connsiteX33" fmla="*/ 2858775 w 3034194"/>
              <a:gd name="connsiteY33" fmla="*/ 1365250 h 2266950"/>
              <a:gd name="connsiteX34" fmla="*/ 3002444 w 3034194"/>
              <a:gd name="connsiteY34" fmla="*/ 1009650 h 2266950"/>
              <a:gd name="connsiteX35" fmla="*/ 2919894 w 3034194"/>
              <a:gd name="connsiteY35" fmla="*/ 511175 h 2266950"/>
              <a:gd name="connsiteX36" fmla="*/ 2497619 w 3034194"/>
              <a:gd name="connsiteY36" fmla="*/ 508000 h 2266950"/>
              <a:gd name="connsiteX37" fmla="*/ 1675294 w 3034194"/>
              <a:gd name="connsiteY37" fmla="*/ 508000 h 2266950"/>
              <a:gd name="connsiteX38" fmla="*/ 1370494 w 3034194"/>
              <a:gd name="connsiteY38" fmla="*/ 247650 h 2266950"/>
              <a:gd name="connsiteX39" fmla="*/ 900594 w 3034194"/>
              <a:gd name="connsiteY39" fmla="*/ 406400 h 2266950"/>
              <a:gd name="connsiteX40" fmla="*/ 735494 w 3034194"/>
              <a:gd name="connsiteY40" fmla="*/ 247650 h 2266950"/>
              <a:gd name="connsiteX41" fmla="*/ 691044 w 3034194"/>
              <a:gd name="connsiteY41" fmla="*/ 10318 h 2266950"/>
              <a:gd name="connsiteX42" fmla="*/ 583094 w 3034194"/>
              <a:gd name="connsiteY42" fmla="*/ 165100 h 2266950"/>
              <a:gd name="connsiteX43" fmla="*/ 468794 w 3034194"/>
              <a:gd name="connsiteY43" fmla="*/ 165100 h 2266950"/>
              <a:gd name="connsiteX44" fmla="*/ 429900 w 3034194"/>
              <a:gd name="connsiteY44" fmla="*/ 184944 h 2266950"/>
              <a:gd name="connsiteX45" fmla="*/ 379894 w 3034194"/>
              <a:gd name="connsiteY45" fmla="*/ 158750 h 2266950"/>
              <a:gd name="connsiteX46" fmla="*/ 259244 w 3034194"/>
              <a:gd name="connsiteY46" fmla="*/ 0 h 2266950"/>
              <a:gd name="connsiteX0" fmla="*/ 259244 w 3034194"/>
              <a:gd name="connsiteY0" fmla="*/ 0 h 2266950"/>
              <a:gd name="connsiteX1" fmla="*/ 290994 w 3034194"/>
              <a:gd name="connsiteY1" fmla="*/ 285750 h 2266950"/>
              <a:gd name="connsiteX2" fmla="*/ 125894 w 3034194"/>
              <a:gd name="connsiteY2" fmla="*/ 533400 h 2266950"/>
              <a:gd name="connsiteX3" fmla="*/ 9213 w 3034194"/>
              <a:gd name="connsiteY3" fmla="*/ 744537 h 2266950"/>
              <a:gd name="connsiteX4" fmla="*/ 56044 w 3034194"/>
              <a:gd name="connsiteY4" fmla="*/ 831850 h 2266950"/>
              <a:gd name="connsiteX5" fmla="*/ 557694 w 3034194"/>
              <a:gd name="connsiteY5" fmla="*/ 869950 h 2266950"/>
              <a:gd name="connsiteX6" fmla="*/ 665644 w 3034194"/>
              <a:gd name="connsiteY6" fmla="*/ 1003300 h 2266950"/>
              <a:gd name="connsiteX7" fmla="*/ 856144 w 3034194"/>
              <a:gd name="connsiteY7" fmla="*/ 1397000 h 2266950"/>
              <a:gd name="connsiteX8" fmla="*/ 1002194 w 3034194"/>
              <a:gd name="connsiteY8" fmla="*/ 1517650 h 2266950"/>
              <a:gd name="connsiteX9" fmla="*/ 856144 w 3034194"/>
              <a:gd name="connsiteY9" fmla="*/ 1778000 h 2266950"/>
              <a:gd name="connsiteX10" fmla="*/ 716444 w 3034194"/>
              <a:gd name="connsiteY10" fmla="*/ 2228850 h 2266950"/>
              <a:gd name="connsiteX11" fmla="*/ 856938 w 3034194"/>
              <a:gd name="connsiteY11" fmla="*/ 2232025 h 2266950"/>
              <a:gd name="connsiteX12" fmla="*/ 864875 w 3034194"/>
              <a:gd name="connsiteY12" fmla="*/ 2152650 h 2266950"/>
              <a:gd name="connsiteX13" fmla="*/ 1179200 w 3034194"/>
              <a:gd name="connsiteY13" fmla="*/ 1598612 h 2266950"/>
              <a:gd name="connsiteX14" fmla="*/ 1218094 w 3034194"/>
              <a:gd name="connsiteY14" fmla="*/ 1999456 h 2266950"/>
              <a:gd name="connsiteX15" fmla="*/ 1176026 w 3034194"/>
              <a:gd name="connsiteY15" fmla="*/ 2215356 h 2266950"/>
              <a:gd name="connsiteX16" fmla="*/ 1263339 w 3034194"/>
              <a:gd name="connsiteY16" fmla="*/ 2210594 h 2266950"/>
              <a:gd name="connsiteX17" fmla="*/ 1281594 w 3034194"/>
              <a:gd name="connsiteY17" fmla="*/ 1570831 h 2266950"/>
              <a:gd name="connsiteX18" fmla="*/ 1687994 w 3034194"/>
              <a:gd name="connsiteY18" fmla="*/ 1555750 h 2266950"/>
              <a:gd name="connsiteX19" fmla="*/ 1891194 w 3034194"/>
              <a:gd name="connsiteY19" fmla="*/ 1466850 h 2266950"/>
              <a:gd name="connsiteX20" fmla="*/ 2278544 w 3034194"/>
              <a:gd name="connsiteY20" fmla="*/ 1479550 h 2266950"/>
              <a:gd name="connsiteX21" fmla="*/ 1999144 w 3034194"/>
              <a:gd name="connsiteY21" fmla="*/ 2266950 h 2266950"/>
              <a:gd name="connsiteX22" fmla="*/ 2205519 w 3034194"/>
              <a:gd name="connsiteY22" fmla="*/ 2206625 h 2266950"/>
              <a:gd name="connsiteX23" fmla="*/ 2186469 w 3034194"/>
              <a:gd name="connsiteY23" fmla="*/ 2030413 h 2266950"/>
              <a:gd name="connsiteX24" fmla="*/ 2442057 w 3034194"/>
              <a:gd name="connsiteY24" fmla="*/ 1637506 h 2266950"/>
              <a:gd name="connsiteX25" fmla="*/ 2453963 w 3034194"/>
              <a:gd name="connsiteY25" fmla="*/ 1485106 h 2266950"/>
              <a:gd name="connsiteX26" fmla="*/ 2500794 w 3034194"/>
              <a:gd name="connsiteY26" fmla="*/ 1454150 h 2266950"/>
              <a:gd name="connsiteX27" fmla="*/ 2850044 w 3034194"/>
              <a:gd name="connsiteY27" fmla="*/ 1758950 h 2266950"/>
              <a:gd name="connsiteX28" fmla="*/ 2951644 w 3034194"/>
              <a:gd name="connsiteY28" fmla="*/ 2028031 h 2266950"/>
              <a:gd name="connsiteX29" fmla="*/ 2913544 w 3034194"/>
              <a:gd name="connsiteY29" fmla="*/ 2201863 h 2266950"/>
              <a:gd name="connsiteX30" fmla="*/ 3034194 w 3034194"/>
              <a:gd name="connsiteY30" fmla="*/ 2197100 h 2266950"/>
              <a:gd name="connsiteX31" fmla="*/ 3034194 w 3034194"/>
              <a:gd name="connsiteY31" fmla="*/ 1987550 h 2266950"/>
              <a:gd name="connsiteX32" fmla="*/ 3007207 w 3034194"/>
              <a:gd name="connsiteY32" fmla="*/ 1625600 h 2266950"/>
              <a:gd name="connsiteX33" fmla="*/ 2858775 w 3034194"/>
              <a:gd name="connsiteY33" fmla="*/ 1365250 h 2266950"/>
              <a:gd name="connsiteX34" fmla="*/ 3002444 w 3034194"/>
              <a:gd name="connsiteY34" fmla="*/ 1019175 h 2266950"/>
              <a:gd name="connsiteX35" fmla="*/ 2919894 w 3034194"/>
              <a:gd name="connsiteY35" fmla="*/ 511175 h 2266950"/>
              <a:gd name="connsiteX36" fmla="*/ 2497619 w 3034194"/>
              <a:gd name="connsiteY36" fmla="*/ 508000 h 2266950"/>
              <a:gd name="connsiteX37" fmla="*/ 1675294 w 3034194"/>
              <a:gd name="connsiteY37" fmla="*/ 508000 h 2266950"/>
              <a:gd name="connsiteX38" fmla="*/ 1370494 w 3034194"/>
              <a:gd name="connsiteY38" fmla="*/ 247650 h 2266950"/>
              <a:gd name="connsiteX39" fmla="*/ 900594 w 3034194"/>
              <a:gd name="connsiteY39" fmla="*/ 406400 h 2266950"/>
              <a:gd name="connsiteX40" fmla="*/ 735494 w 3034194"/>
              <a:gd name="connsiteY40" fmla="*/ 247650 h 2266950"/>
              <a:gd name="connsiteX41" fmla="*/ 691044 w 3034194"/>
              <a:gd name="connsiteY41" fmla="*/ 10318 h 2266950"/>
              <a:gd name="connsiteX42" fmla="*/ 583094 w 3034194"/>
              <a:gd name="connsiteY42" fmla="*/ 165100 h 2266950"/>
              <a:gd name="connsiteX43" fmla="*/ 468794 w 3034194"/>
              <a:gd name="connsiteY43" fmla="*/ 165100 h 2266950"/>
              <a:gd name="connsiteX44" fmla="*/ 429900 w 3034194"/>
              <a:gd name="connsiteY44" fmla="*/ 184944 h 2266950"/>
              <a:gd name="connsiteX45" fmla="*/ 379894 w 3034194"/>
              <a:gd name="connsiteY45" fmla="*/ 158750 h 2266950"/>
              <a:gd name="connsiteX46" fmla="*/ 259244 w 3034194"/>
              <a:gd name="connsiteY46" fmla="*/ 0 h 2266950"/>
              <a:gd name="connsiteX0" fmla="*/ 259244 w 3034194"/>
              <a:gd name="connsiteY0" fmla="*/ 0 h 2266950"/>
              <a:gd name="connsiteX1" fmla="*/ 290994 w 3034194"/>
              <a:gd name="connsiteY1" fmla="*/ 285750 h 2266950"/>
              <a:gd name="connsiteX2" fmla="*/ 125894 w 3034194"/>
              <a:gd name="connsiteY2" fmla="*/ 533400 h 2266950"/>
              <a:gd name="connsiteX3" fmla="*/ 9213 w 3034194"/>
              <a:gd name="connsiteY3" fmla="*/ 744537 h 2266950"/>
              <a:gd name="connsiteX4" fmla="*/ 56044 w 3034194"/>
              <a:gd name="connsiteY4" fmla="*/ 831850 h 2266950"/>
              <a:gd name="connsiteX5" fmla="*/ 557694 w 3034194"/>
              <a:gd name="connsiteY5" fmla="*/ 869950 h 2266950"/>
              <a:gd name="connsiteX6" fmla="*/ 665644 w 3034194"/>
              <a:gd name="connsiteY6" fmla="*/ 1003300 h 2266950"/>
              <a:gd name="connsiteX7" fmla="*/ 856144 w 3034194"/>
              <a:gd name="connsiteY7" fmla="*/ 1397000 h 2266950"/>
              <a:gd name="connsiteX8" fmla="*/ 1002194 w 3034194"/>
              <a:gd name="connsiteY8" fmla="*/ 1517650 h 2266950"/>
              <a:gd name="connsiteX9" fmla="*/ 856144 w 3034194"/>
              <a:gd name="connsiteY9" fmla="*/ 1778000 h 2266950"/>
              <a:gd name="connsiteX10" fmla="*/ 716444 w 3034194"/>
              <a:gd name="connsiteY10" fmla="*/ 2228850 h 2266950"/>
              <a:gd name="connsiteX11" fmla="*/ 856938 w 3034194"/>
              <a:gd name="connsiteY11" fmla="*/ 2232025 h 2266950"/>
              <a:gd name="connsiteX12" fmla="*/ 864875 w 3034194"/>
              <a:gd name="connsiteY12" fmla="*/ 2152650 h 2266950"/>
              <a:gd name="connsiteX13" fmla="*/ 1179200 w 3034194"/>
              <a:gd name="connsiteY13" fmla="*/ 1598612 h 2266950"/>
              <a:gd name="connsiteX14" fmla="*/ 1218094 w 3034194"/>
              <a:gd name="connsiteY14" fmla="*/ 1999456 h 2266950"/>
              <a:gd name="connsiteX15" fmla="*/ 1176026 w 3034194"/>
              <a:gd name="connsiteY15" fmla="*/ 2215356 h 2266950"/>
              <a:gd name="connsiteX16" fmla="*/ 1263339 w 3034194"/>
              <a:gd name="connsiteY16" fmla="*/ 2210594 h 2266950"/>
              <a:gd name="connsiteX17" fmla="*/ 1281594 w 3034194"/>
              <a:gd name="connsiteY17" fmla="*/ 1570831 h 2266950"/>
              <a:gd name="connsiteX18" fmla="*/ 1687994 w 3034194"/>
              <a:gd name="connsiteY18" fmla="*/ 1555750 h 2266950"/>
              <a:gd name="connsiteX19" fmla="*/ 1891194 w 3034194"/>
              <a:gd name="connsiteY19" fmla="*/ 1466850 h 2266950"/>
              <a:gd name="connsiteX20" fmla="*/ 2278544 w 3034194"/>
              <a:gd name="connsiteY20" fmla="*/ 1479550 h 2266950"/>
              <a:gd name="connsiteX21" fmla="*/ 1999144 w 3034194"/>
              <a:gd name="connsiteY21" fmla="*/ 2266950 h 2266950"/>
              <a:gd name="connsiteX22" fmla="*/ 2205519 w 3034194"/>
              <a:gd name="connsiteY22" fmla="*/ 2206625 h 2266950"/>
              <a:gd name="connsiteX23" fmla="*/ 2186469 w 3034194"/>
              <a:gd name="connsiteY23" fmla="*/ 2030413 h 2266950"/>
              <a:gd name="connsiteX24" fmla="*/ 2442057 w 3034194"/>
              <a:gd name="connsiteY24" fmla="*/ 1637506 h 2266950"/>
              <a:gd name="connsiteX25" fmla="*/ 2453963 w 3034194"/>
              <a:gd name="connsiteY25" fmla="*/ 1485106 h 2266950"/>
              <a:gd name="connsiteX26" fmla="*/ 2500794 w 3034194"/>
              <a:gd name="connsiteY26" fmla="*/ 1454150 h 2266950"/>
              <a:gd name="connsiteX27" fmla="*/ 2850044 w 3034194"/>
              <a:gd name="connsiteY27" fmla="*/ 1758950 h 2266950"/>
              <a:gd name="connsiteX28" fmla="*/ 2951644 w 3034194"/>
              <a:gd name="connsiteY28" fmla="*/ 2028031 h 2266950"/>
              <a:gd name="connsiteX29" fmla="*/ 2913544 w 3034194"/>
              <a:gd name="connsiteY29" fmla="*/ 2201863 h 2266950"/>
              <a:gd name="connsiteX30" fmla="*/ 3034194 w 3034194"/>
              <a:gd name="connsiteY30" fmla="*/ 2197100 h 2266950"/>
              <a:gd name="connsiteX31" fmla="*/ 3034194 w 3034194"/>
              <a:gd name="connsiteY31" fmla="*/ 1987550 h 2266950"/>
              <a:gd name="connsiteX32" fmla="*/ 3007207 w 3034194"/>
              <a:gd name="connsiteY32" fmla="*/ 1625600 h 2266950"/>
              <a:gd name="connsiteX33" fmla="*/ 2858775 w 3034194"/>
              <a:gd name="connsiteY33" fmla="*/ 1365250 h 2266950"/>
              <a:gd name="connsiteX34" fmla="*/ 3002444 w 3034194"/>
              <a:gd name="connsiteY34" fmla="*/ 1019175 h 2266950"/>
              <a:gd name="connsiteX35" fmla="*/ 2919894 w 3034194"/>
              <a:gd name="connsiteY35" fmla="*/ 511175 h 2266950"/>
              <a:gd name="connsiteX36" fmla="*/ 2497619 w 3034194"/>
              <a:gd name="connsiteY36" fmla="*/ 508000 h 2266950"/>
              <a:gd name="connsiteX37" fmla="*/ 1675294 w 3034194"/>
              <a:gd name="connsiteY37" fmla="*/ 508000 h 2266950"/>
              <a:gd name="connsiteX38" fmla="*/ 1370494 w 3034194"/>
              <a:gd name="connsiteY38" fmla="*/ 247650 h 2266950"/>
              <a:gd name="connsiteX39" fmla="*/ 900594 w 3034194"/>
              <a:gd name="connsiteY39" fmla="*/ 406400 h 2266950"/>
              <a:gd name="connsiteX40" fmla="*/ 735494 w 3034194"/>
              <a:gd name="connsiteY40" fmla="*/ 247650 h 2266950"/>
              <a:gd name="connsiteX41" fmla="*/ 691044 w 3034194"/>
              <a:gd name="connsiteY41" fmla="*/ 10318 h 2266950"/>
              <a:gd name="connsiteX42" fmla="*/ 583094 w 3034194"/>
              <a:gd name="connsiteY42" fmla="*/ 165100 h 2266950"/>
              <a:gd name="connsiteX43" fmla="*/ 468794 w 3034194"/>
              <a:gd name="connsiteY43" fmla="*/ 165100 h 2266950"/>
              <a:gd name="connsiteX44" fmla="*/ 429900 w 3034194"/>
              <a:gd name="connsiteY44" fmla="*/ 184944 h 2266950"/>
              <a:gd name="connsiteX45" fmla="*/ 379894 w 3034194"/>
              <a:gd name="connsiteY45" fmla="*/ 158750 h 2266950"/>
              <a:gd name="connsiteX46" fmla="*/ 259244 w 3034194"/>
              <a:gd name="connsiteY46" fmla="*/ 0 h 22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034194" h="2266950">
                <a:moveTo>
                  <a:pt x="259244" y="0"/>
                </a:moveTo>
                <a:lnTo>
                  <a:pt x="290994" y="285750"/>
                </a:lnTo>
                <a:cubicBezTo>
                  <a:pt x="128804" y="389732"/>
                  <a:pt x="180927" y="450850"/>
                  <a:pt x="125894" y="533400"/>
                </a:cubicBezTo>
                <a:lnTo>
                  <a:pt x="9213" y="744537"/>
                </a:lnTo>
                <a:cubicBezTo>
                  <a:pt x="-20421" y="823647"/>
                  <a:pt x="28528" y="828940"/>
                  <a:pt x="56044" y="831850"/>
                </a:cubicBezTo>
                <a:lnTo>
                  <a:pt x="557694" y="869950"/>
                </a:lnTo>
                <a:lnTo>
                  <a:pt x="665644" y="1003300"/>
                </a:lnTo>
                <a:cubicBezTo>
                  <a:pt x="715386" y="1091142"/>
                  <a:pt x="800052" y="1311275"/>
                  <a:pt x="856144" y="1397000"/>
                </a:cubicBezTo>
                <a:cubicBezTo>
                  <a:pt x="912236" y="1482725"/>
                  <a:pt x="1002194" y="1454150"/>
                  <a:pt x="1002194" y="1517650"/>
                </a:cubicBezTo>
                <a:cubicBezTo>
                  <a:pt x="974942" y="1659202"/>
                  <a:pt x="847678" y="1738842"/>
                  <a:pt x="856144" y="1778000"/>
                </a:cubicBezTo>
                <a:cubicBezTo>
                  <a:pt x="857996" y="2087826"/>
                  <a:pt x="790792" y="2069042"/>
                  <a:pt x="716444" y="2228850"/>
                </a:cubicBezTo>
                <a:lnTo>
                  <a:pt x="856938" y="2232025"/>
                </a:lnTo>
                <a:lnTo>
                  <a:pt x="864875" y="2152650"/>
                </a:lnTo>
                <a:cubicBezTo>
                  <a:pt x="968856" y="2002896"/>
                  <a:pt x="1018069" y="1800754"/>
                  <a:pt x="1179200" y="1598612"/>
                </a:cubicBezTo>
                <a:cubicBezTo>
                  <a:pt x="1152742" y="1717145"/>
                  <a:pt x="1218623" y="1896665"/>
                  <a:pt x="1218094" y="1999456"/>
                </a:cubicBezTo>
                <a:cubicBezTo>
                  <a:pt x="1217565" y="2102247"/>
                  <a:pt x="1154992" y="2163895"/>
                  <a:pt x="1176026" y="2215356"/>
                </a:cubicBezTo>
                <a:cubicBezTo>
                  <a:pt x="1238996" y="2212445"/>
                  <a:pt x="1214657" y="2218268"/>
                  <a:pt x="1263339" y="2210594"/>
                </a:cubicBezTo>
                <a:cubicBezTo>
                  <a:pt x="1324988" y="2015862"/>
                  <a:pt x="1281858" y="1786996"/>
                  <a:pt x="1281594" y="1570831"/>
                </a:cubicBezTo>
                <a:lnTo>
                  <a:pt x="1687994" y="1555750"/>
                </a:lnTo>
                <a:lnTo>
                  <a:pt x="1891194" y="1466850"/>
                </a:lnTo>
                <a:lnTo>
                  <a:pt x="2278544" y="1479550"/>
                </a:lnTo>
                <a:lnTo>
                  <a:pt x="1999144" y="2266950"/>
                </a:lnTo>
                <a:lnTo>
                  <a:pt x="2205519" y="2206625"/>
                </a:lnTo>
                <a:cubicBezTo>
                  <a:pt x="2251556" y="2193132"/>
                  <a:pt x="2171388" y="2132012"/>
                  <a:pt x="2186469" y="2030413"/>
                </a:cubicBezTo>
                <a:cubicBezTo>
                  <a:pt x="2218351" y="1931194"/>
                  <a:pt x="2347469" y="1711722"/>
                  <a:pt x="2442057" y="1637506"/>
                </a:cubicBezTo>
                <a:cubicBezTo>
                  <a:pt x="2486639" y="1546622"/>
                  <a:pt x="2436633" y="1511300"/>
                  <a:pt x="2453963" y="1485106"/>
                </a:cubicBezTo>
                <a:lnTo>
                  <a:pt x="2500794" y="1454150"/>
                </a:lnTo>
                <a:lnTo>
                  <a:pt x="2850044" y="1758950"/>
                </a:lnTo>
                <a:cubicBezTo>
                  <a:pt x="2905342" y="1858169"/>
                  <a:pt x="2936827" y="1933575"/>
                  <a:pt x="2951644" y="2028031"/>
                </a:cubicBezTo>
                <a:lnTo>
                  <a:pt x="2913544" y="2201863"/>
                </a:lnTo>
                <a:lnTo>
                  <a:pt x="3034194" y="2197100"/>
                </a:lnTo>
                <a:lnTo>
                  <a:pt x="3034194" y="1987550"/>
                </a:lnTo>
                <a:cubicBezTo>
                  <a:pt x="3025198" y="1866900"/>
                  <a:pt x="2954290" y="1820069"/>
                  <a:pt x="3007207" y="1625600"/>
                </a:cubicBezTo>
                <a:cubicBezTo>
                  <a:pt x="2943443" y="1533261"/>
                  <a:pt x="2865390" y="1502833"/>
                  <a:pt x="2858775" y="1365250"/>
                </a:cubicBezTo>
                <a:cubicBezTo>
                  <a:pt x="2853483" y="1320536"/>
                  <a:pt x="2845811" y="1137708"/>
                  <a:pt x="3002444" y="1019175"/>
                </a:cubicBezTo>
                <a:cubicBezTo>
                  <a:pt x="3020964" y="475192"/>
                  <a:pt x="2946618" y="590814"/>
                  <a:pt x="2919894" y="511175"/>
                </a:cubicBezTo>
                <a:cubicBezTo>
                  <a:pt x="2846605" y="471488"/>
                  <a:pt x="2695527" y="489479"/>
                  <a:pt x="2497619" y="508000"/>
                </a:cubicBezTo>
                <a:cubicBezTo>
                  <a:pt x="2291088" y="527328"/>
                  <a:pt x="2074814" y="620183"/>
                  <a:pt x="1675294" y="508000"/>
                </a:cubicBezTo>
                <a:cubicBezTo>
                  <a:pt x="1568932" y="475986"/>
                  <a:pt x="1436375" y="262996"/>
                  <a:pt x="1370494" y="247650"/>
                </a:cubicBezTo>
                <a:cubicBezTo>
                  <a:pt x="1304349" y="231511"/>
                  <a:pt x="1057227" y="353483"/>
                  <a:pt x="900594" y="406400"/>
                </a:cubicBezTo>
                <a:lnTo>
                  <a:pt x="735494" y="247650"/>
                </a:lnTo>
                <a:cubicBezTo>
                  <a:pt x="663527" y="201877"/>
                  <a:pt x="727293" y="44185"/>
                  <a:pt x="691044" y="10318"/>
                </a:cubicBezTo>
                <a:lnTo>
                  <a:pt x="583094" y="165100"/>
                </a:lnTo>
                <a:lnTo>
                  <a:pt x="468794" y="165100"/>
                </a:lnTo>
                <a:cubicBezTo>
                  <a:pt x="441542" y="162983"/>
                  <a:pt x="457152" y="187061"/>
                  <a:pt x="429900" y="184944"/>
                </a:cubicBezTo>
                <a:lnTo>
                  <a:pt x="379894" y="158750"/>
                </a:lnTo>
                <a:cubicBezTo>
                  <a:pt x="339677" y="105833"/>
                  <a:pt x="304223" y="10054"/>
                  <a:pt x="259244" y="0"/>
                </a:cubicBezTo>
                <a:close/>
              </a:path>
            </a:pathLst>
          </a:custGeom>
          <a:solidFill>
            <a:srgbClr val="010000">
              <a:alpha val="30000"/>
            </a:srgbClr>
          </a:solidFill>
          <a:ln>
            <a:solidFill>
              <a:srgbClr val="01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4655829" y="2597151"/>
            <a:ext cx="1839670" cy="1697148"/>
          </a:xfrm>
          <a:custGeom>
            <a:avLst/>
            <a:gdLst>
              <a:gd name="connsiteX0" fmla="*/ 866775 w 1733550"/>
              <a:gd name="connsiteY0" fmla="*/ 0 h 1628775"/>
              <a:gd name="connsiteX1" fmla="*/ 0 w 1733550"/>
              <a:gd name="connsiteY1" fmla="*/ 400050 h 1628775"/>
              <a:gd name="connsiteX2" fmla="*/ 123825 w 1733550"/>
              <a:gd name="connsiteY2" fmla="*/ 1400175 h 1628775"/>
              <a:gd name="connsiteX3" fmla="*/ 942975 w 1733550"/>
              <a:gd name="connsiteY3" fmla="*/ 1628775 h 1628775"/>
              <a:gd name="connsiteX4" fmla="*/ 1733550 w 1733550"/>
              <a:gd name="connsiteY4" fmla="*/ 1095375 h 1628775"/>
              <a:gd name="connsiteX5" fmla="*/ 1590675 w 1733550"/>
              <a:gd name="connsiteY5" fmla="*/ 190500 h 1628775"/>
              <a:gd name="connsiteX6" fmla="*/ 866775 w 1733550"/>
              <a:gd name="connsiteY6" fmla="*/ 0 h 1628775"/>
              <a:gd name="connsiteX0" fmla="*/ 866775 w 1733550"/>
              <a:gd name="connsiteY0" fmla="*/ 0 h 1628775"/>
              <a:gd name="connsiteX1" fmla="*/ 0 w 1733550"/>
              <a:gd name="connsiteY1" fmla="*/ 400050 h 1628775"/>
              <a:gd name="connsiteX2" fmla="*/ 123825 w 1733550"/>
              <a:gd name="connsiteY2" fmla="*/ 1400175 h 1628775"/>
              <a:gd name="connsiteX3" fmla="*/ 942975 w 1733550"/>
              <a:gd name="connsiteY3" fmla="*/ 1628775 h 1628775"/>
              <a:gd name="connsiteX4" fmla="*/ 1733550 w 1733550"/>
              <a:gd name="connsiteY4" fmla="*/ 1095375 h 1628775"/>
              <a:gd name="connsiteX5" fmla="*/ 1590675 w 1733550"/>
              <a:gd name="connsiteY5" fmla="*/ 190500 h 1628775"/>
              <a:gd name="connsiteX6" fmla="*/ 866775 w 1733550"/>
              <a:gd name="connsiteY6" fmla="*/ 0 h 1628775"/>
              <a:gd name="connsiteX0" fmla="*/ 866775 w 1733550"/>
              <a:gd name="connsiteY0" fmla="*/ 0 h 1628775"/>
              <a:gd name="connsiteX1" fmla="*/ 0 w 1733550"/>
              <a:gd name="connsiteY1" fmla="*/ 400050 h 1628775"/>
              <a:gd name="connsiteX2" fmla="*/ 123825 w 1733550"/>
              <a:gd name="connsiteY2" fmla="*/ 1400175 h 1628775"/>
              <a:gd name="connsiteX3" fmla="*/ 942975 w 1733550"/>
              <a:gd name="connsiteY3" fmla="*/ 1628775 h 1628775"/>
              <a:gd name="connsiteX4" fmla="*/ 1733550 w 1733550"/>
              <a:gd name="connsiteY4" fmla="*/ 1095375 h 1628775"/>
              <a:gd name="connsiteX5" fmla="*/ 1590675 w 1733550"/>
              <a:gd name="connsiteY5" fmla="*/ 190500 h 1628775"/>
              <a:gd name="connsiteX6" fmla="*/ 866775 w 1733550"/>
              <a:gd name="connsiteY6" fmla="*/ 0 h 1628775"/>
              <a:gd name="connsiteX0" fmla="*/ 924600 w 1791375"/>
              <a:gd name="connsiteY0" fmla="*/ 0 h 1628775"/>
              <a:gd name="connsiteX1" fmla="*/ 57825 w 1791375"/>
              <a:gd name="connsiteY1" fmla="*/ 400050 h 1628775"/>
              <a:gd name="connsiteX2" fmla="*/ 675 w 1791375"/>
              <a:gd name="connsiteY2" fmla="*/ 977900 h 1628775"/>
              <a:gd name="connsiteX3" fmla="*/ 181650 w 1791375"/>
              <a:gd name="connsiteY3" fmla="*/ 1400175 h 1628775"/>
              <a:gd name="connsiteX4" fmla="*/ 1000800 w 1791375"/>
              <a:gd name="connsiteY4" fmla="*/ 1628775 h 1628775"/>
              <a:gd name="connsiteX5" fmla="*/ 1791375 w 1791375"/>
              <a:gd name="connsiteY5" fmla="*/ 1095375 h 1628775"/>
              <a:gd name="connsiteX6" fmla="*/ 1648500 w 1791375"/>
              <a:gd name="connsiteY6" fmla="*/ 190500 h 1628775"/>
              <a:gd name="connsiteX7" fmla="*/ 924600 w 1791375"/>
              <a:gd name="connsiteY7" fmla="*/ 0 h 1628775"/>
              <a:gd name="connsiteX0" fmla="*/ 927213 w 1793988"/>
              <a:gd name="connsiteY0" fmla="*/ 0 h 1628775"/>
              <a:gd name="connsiteX1" fmla="*/ 60438 w 1793988"/>
              <a:gd name="connsiteY1" fmla="*/ 400050 h 1628775"/>
              <a:gd name="connsiteX2" fmla="*/ 3288 w 1793988"/>
              <a:gd name="connsiteY2" fmla="*/ 977900 h 1628775"/>
              <a:gd name="connsiteX3" fmla="*/ 184263 w 1793988"/>
              <a:gd name="connsiteY3" fmla="*/ 1400175 h 1628775"/>
              <a:gd name="connsiteX4" fmla="*/ 1003413 w 1793988"/>
              <a:gd name="connsiteY4" fmla="*/ 1628775 h 1628775"/>
              <a:gd name="connsiteX5" fmla="*/ 1793988 w 1793988"/>
              <a:gd name="connsiteY5" fmla="*/ 1095375 h 1628775"/>
              <a:gd name="connsiteX6" fmla="*/ 1651113 w 1793988"/>
              <a:gd name="connsiteY6" fmla="*/ 190500 h 1628775"/>
              <a:gd name="connsiteX7" fmla="*/ 927213 w 1793988"/>
              <a:gd name="connsiteY7" fmla="*/ 0 h 1628775"/>
              <a:gd name="connsiteX0" fmla="*/ 940903 w 1807678"/>
              <a:gd name="connsiteY0" fmla="*/ 0 h 1628775"/>
              <a:gd name="connsiteX1" fmla="*/ 74128 w 1807678"/>
              <a:gd name="connsiteY1" fmla="*/ 400050 h 1628775"/>
              <a:gd name="connsiteX2" fmla="*/ 16978 w 1807678"/>
              <a:gd name="connsiteY2" fmla="*/ 977900 h 1628775"/>
              <a:gd name="connsiteX3" fmla="*/ 197953 w 1807678"/>
              <a:gd name="connsiteY3" fmla="*/ 1400175 h 1628775"/>
              <a:gd name="connsiteX4" fmla="*/ 1017103 w 1807678"/>
              <a:gd name="connsiteY4" fmla="*/ 1628775 h 1628775"/>
              <a:gd name="connsiteX5" fmla="*/ 1807678 w 1807678"/>
              <a:gd name="connsiteY5" fmla="*/ 1095375 h 1628775"/>
              <a:gd name="connsiteX6" fmla="*/ 1664803 w 1807678"/>
              <a:gd name="connsiteY6" fmla="*/ 190500 h 1628775"/>
              <a:gd name="connsiteX7" fmla="*/ 940903 w 1807678"/>
              <a:gd name="connsiteY7" fmla="*/ 0 h 1628775"/>
              <a:gd name="connsiteX0" fmla="*/ 935346 w 1802121"/>
              <a:gd name="connsiteY0" fmla="*/ 0 h 1628775"/>
              <a:gd name="connsiteX1" fmla="*/ 68571 w 1802121"/>
              <a:gd name="connsiteY1" fmla="*/ 400050 h 1628775"/>
              <a:gd name="connsiteX2" fmla="*/ 11421 w 1802121"/>
              <a:gd name="connsiteY2" fmla="*/ 977900 h 1628775"/>
              <a:gd name="connsiteX3" fmla="*/ 192396 w 1802121"/>
              <a:gd name="connsiteY3" fmla="*/ 1400175 h 1628775"/>
              <a:gd name="connsiteX4" fmla="*/ 1011546 w 1802121"/>
              <a:gd name="connsiteY4" fmla="*/ 1628775 h 1628775"/>
              <a:gd name="connsiteX5" fmla="*/ 1802121 w 1802121"/>
              <a:gd name="connsiteY5" fmla="*/ 1095375 h 1628775"/>
              <a:gd name="connsiteX6" fmla="*/ 1659246 w 1802121"/>
              <a:gd name="connsiteY6" fmla="*/ 190500 h 1628775"/>
              <a:gd name="connsiteX7" fmla="*/ 935346 w 1802121"/>
              <a:gd name="connsiteY7" fmla="*/ 0 h 1628775"/>
              <a:gd name="connsiteX0" fmla="*/ 935346 w 1802121"/>
              <a:gd name="connsiteY0" fmla="*/ 0 h 1628775"/>
              <a:gd name="connsiteX1" fmla="*/ 68571 w 1802121"/>
              <a:gd name="connsiteY1" fmla="*/ 400050 h 1628775"/>
              <a:gd name="connsiteX2" fmla="*/ 11421 w 1802121"/>
              <a:gd name="connsiteY2" fmla="*/ 977900 h 1628775"/>
              <a:gd name="connsiteX3" fmla="*/ 192396 w 1802121"/>
              <a:gd name="connsiteY3" fmla="*/ 1400175 h 1628775"/>
              <a:gd name="connsiteX4" fmla="*/ 1011546 w 1802121"/>
              <a:gd name="connsiteY4" fmla="*/ 1628775 h 1628775"/>
              <a:gd name="connsiteX5" fmla="*/ 1802121 w 1802121"/>
              <a:gd name="connsiteY5" fmla="*/ 1095375 h 1628775"/>
              <a:gd name="connsiteX6" fmla="*/ 1659246 w 1802121"/>
              <a:gd name="connsiteY6" fmla="*/ 190500 h 1628775"/>
              <a:gd name="connsiteX7" fmla="*/ 935346 w 1802121"/>
              <a:gd name="connsiteY7" fmla="*/ 0 h 1628775"/>
              <a:gd name="connsiteX0" fmla="*/ 935346 w 1802121"/>
              <a:gd name="connsiteY0" fmla="*/ 0 h 1654175"/>
              <a:gd name="connsiteX1" fmla="*/ 68571 w 1802121"/>
              <a:gd name="connsiteY1" fmla="*/ 400050 h 1654175"/>
              <a:gd name="connsiteX2" fmla="*/ 11421 w 1802121"/>
              <a:gd name="connsiteY2" fmla="*/ 977900 h 1654175"/>
              <a:gd name="connsiteX3" fmla="*/ 192396 w 1802121"/>
              <a:gd name="connsiteY3" fmla="*/ 1400175 h 1654175"/>
              <a:gd name="connsiteX4" fmla="*/ 1011546 w 1802121"/>
              <a:gd name="connsiteY4" fmla="*/ 1654175 h 1654175"/>
              <a:gd name="connsiteX5" fmla="*/ 1802121 w 1802121"/>
              <a:gd name="connsiteY5" fmla="*/ 1095375 h 1654175"/>
              <a:gd name="connsiteX6" fmla="*/ 1659246 w 1802121"/>
              <a:gd name="connsiteY6" fmla="*/ 190500 h 1654175"/>
              <a:gd name="connsiteX7" fmla="*/ 935346 w 1802121"/>
              <a:gd name="connsiteY7" fmla="*/ 0 h 1654175"/>
              <a:gd name="connsiteX0" fmla="*/ 935346 w 1802121"/>
              <a:gd name="connsiteY0" fmla="*/ 0 h 1665398"/>
              <a:gd name="connsiteX1" fmla="*/ 68571 w 1802121"/>
              <a:gd name="connsiteY1" fmla="*/ 400050 h 1665398"/>
              <a:gd name="connsiteX2" fmla="*/ 11421 w 1802121"/>
              <a:gd name="connsiteY2" fmla="*/ 977900 h 1665398"/>
              <a:gd name="connsiteX3" fmla="*/ 192396 w 1802121"/>
              <a:gd name="connsiteY3" fmla="*/ 1400175 h 1665398"/>
              <a:gd name="connsiteX4" fmla="*/ 1011546 w 1802121"/>
              <a:gd name="connsiteY4" fmla="*/ 1654175 h 1665398"/>
              <a:gd name="connsiteX5" fmla="*/ 1802121 w 1802121"/>
              <a:gd name="connsiteY5" fmla="*/ 1095375 h 1665398"/>
              <a:gd name="connsiteX6" fmla="*/ 1659246 w 1802121"/>
              <a:gd name="connsiteY6" fmla="*/ 190500 h 1665398"/>
              <a:gd name="connsiteX7" fmla="*/ 935346 w 1802121"/>
              <a:gd name="connsiteY7" fmla="*/ 0 h 1665398"/>
              <a:gd name="connsiteX0" fmla="*/ 935346 w 1802121"/>
              <a:gd name="connsiteY0" fmla="*/ 0 h 1665398"/>
              <a:gd name="connsiteX1" fmla="*/ 68571 w 1802121"/>
              <a:gd name="connsiteY1" fmla="*/ 400050 h 1665398"/>
              <a:gd name="connsiteX2" fmla="*/ 11421 w 1802121"/>
              <a:gd name="connsiteY2" fmla="*/ 977900 h 1665398"/>
              <a:gd name="connsiteX3" fmla="*/ 192396 w 1802121"/>
              <a:gd name="connsiteY3" fmla="*/ 1400175 h 1665398"/>
              <a:gd name="connsiteX4" fmla="*/ 1011546 w 1802121"/>
              <a:gd name="connsiteY4" fmla="*/ 1654175 h 1665398"/>
              <a:gd name="connsiteX5" fmla="*/ 1802121 w 1802121"/>
              <a:gd name="connsiteY5" fmla="*/ 1095375 h 1665398"/>
              <a:gd name="connsiteX6" fmla="*/ 1659246 w 1802121"/>
              <a:gd name="connsiteY6" fmla="*/ 190500 h 1665398"/>
              <a:gd name="connsiteX7" fmla="*/ 935346 w 1802121"/>
              <a:gd name="connsiteY7" fmla="*/ 0 h 1665398"/>
              <a:gd name="connsiteX0" fmla="*/ 935346 w 1802121"/>
              <a:gd name="connsiteY0" fmla="*/ 0 h 1665398"/>
              <a:gd name="connsiteX1" fmla="*/ 68571 w 1802121"/>
              <a:gd name="connsiteY1" fmla="*/ 400050 h 1665398"/>
              <a:gd name="connsiteX2" fmla="*/ 11421 w 1802121"/>
              <a:gd name="connsiteY2" fmla="*/ 977900 h 1665398"/>
              <a:gd name="connsiteX3" fmla="*/ 192396 w 1802121"/>
              <a:gd name="connsiteY3" fmla="*/ 1400175 h 1665398"/>
              <a:gd name="connsiteX4" fmla="*/ 1011546 w 1802121"/>
              <a:gd name="connsiteY4" fmla="*/ 1654175 h 1665398"/>
              <a:gd name="connsiteX5" fmla="*/ 1802121 w 1802121"/>
              <a:gd name="connsiteY5" fmla="*/ 1095375 h 1665398"/>
              <a:gd name="connsiteX6" fmla="*/ 1659246 w 1802121"/>
              <a:gd name="connsiteY6" fmla="*/ 190500 h 1665398"/>
              <a:gd name="connsiteX7" fmla="*/ 935346 w 1802121"/>
              <a:gd name="connsiteY7" fmla="*/ 0 h 1665398"/>
              <a:gd name="connsiteX0" fmla="*/ 935346 w 1824850"/>
              <a:gd name="connsiteY0" fmla="*/ 0 h 1665398"/>
              <a:gd name="connsiteX1" fmla="*/ 68571 w 1824850"/>
              <a:gd name="connsiteY1" fmla="*/ 400050 h 1665398"/>
              <a:gd name="connsiteX2" fmla="*/ 11421 w 1824850"/>
              <a:gd name="connsiteY2" fmla="*/ 977900 h 1665398"/>
              <a:gd name="connsiteX3" fmla="*/ 192396 w 1824850"/>
              <a:gd name="connsiteY3" fmla="*/ 1400175 h 1665398"/>
              <a:gd name="connsiteX4" fmla="*/ 1011546 w 1824850"/>
              <a:gd name="connsiteY4" fmla="*/ 1654175 h 1665398"/>
              <a:gd name="connsiteX5" fmla="*/ 1802121 w 1824850"/>
              <a:gd name="connsiteY5" fmla="*/ 1095375 h 1665398"/>
              <a:gd name="connsiteX6" fmla="*/ 1659246 w 1824850"/>
              <a:gd name="connsiteY6" fmla="*/ 190500 h 1665398"/>
              <a:gd name="connsiteX7" fmla="*/ 935346 w 1824850"/>
              <a:gd name="connsiteY7" fmla="*/ 0 h 1665398"/>
              <a:gd name="connsiteX0" fmla="*/ 935346 w 1839670"/>
              <a:gd name="connsiteY0" fmla="*/ 0 h 1665398"/>
              <a:gd name="connsiteX1" fmla="*/ 68571 w 1839670"/>
              <a:gd name="connsiteY1" fmla="*/ 400050 h 1665398"/>
              <a:gd name="connsiteX2" fmla="*/ 11421 w 1839670"/>
              <a:gd name="connsiteY2" fmla="*/ 977900 h 1665398"/>
              <a:gd name="connsiteX3" fmla="*/ 192396 w 1839670"/>
              <a:gd name="connsiteY3" fmla="*/ 1400175 h 1665398"/>
              <a:gd name="connsiteX4" fmla="*/ 1011546 w 1839670"/>
              <a:gd name="connsiteY4" fmla="*/ 1654175 h 1665398"/>
              <a:gd name="connsiteX5" fmla="*/ 1802121 w 1839670"/>
              <a:gd name="connsiteY5" fmla="*/ 1095375 h 1665398"/>
              <a:gd name="connsiteX6" fmla="*/ 1659246 w 1839670"/>
              <a:gd name="connsiteY6" fmla="*/ 190500 h 1665398"/>
              <a:gd name="connsiteX7" fmla="*/ 935346 w 1839670"/>
              <a:gd name="connsiteY7" fmla="*/ 0 h 1665398"/>
              <a:gd name="connsiteX0" fmla="*/ 935346 w 1839670"/>
              <a:gd name="connsiteY0" fmla="*/ 0 h 1665398"/>
              <a:gd name="connsiteX1" fmla="*/ 68571 w 1839670"/>
              <a:gd name="connsiteY1" fmla="*/ 400050 h 1665398"/>
              <a:gd name="connsiteX2" fmla="*/ 11421 w 1839670"/>
              <a:gd name="connsiteY2" fmla="*/ 977900 h 1665398"/>
              <a:gd name="connsiteX3" fmla="*/ 192396 w 1839670"/>
              <a:gd name="connsiteY3" fmla="*/ 1400175 h 1665398"/>
              <a:gd name="connsiteX4" fmla="*/ 1011546 w 1839670"/>
              <a:gd name="connsiteY4" fmla="*/ 1654175 h 1665398"/>
              <a:gd name="connsiteX5" fmla="*/ 1802121 w 1839670"/>
              <a:gd name="connsiteY5" fmla="*/ 1095375 h 1665398"/>
              <a:gd name="connsiteX6" fmla="*/ 1659246 w 1839670"/>
              <a:gd name="connsiteY6" fmla="*/ 190500 h 1665398"/>
              <a:gd name="connsiteX7" fmla="*/ 935346 w 1839670"/>
              <a:gd name="connsiteY7" fmla="*/ 0 h 1665398"/>
              <a:gd name="connsiteX0" fmla="*/ 916296 w 1839670"/>
              <a:gd name="connsiteY0" fmla="*/ 0 h 1697148"/>
              <a:gd name="connsiteX1" fmla="*/ 68571 w 1839670"/>
              <a:gd name="connsiteY1" fmla="*/ 431800 h 1697148"/>
              <a:gd name="connsiteX2" fmla="*/ 11421 w 1839670"/>
              <a:gd name="connsiteY2" fmla="*/ 1009650 h 1697148"/>
              <a:gd name="connsiteX3" fmla="*/ 192396 w 1839670"/>
              <a:gd name="connsiteY3" fmla="*/ 1431925 h 1697148"/>
              <a:gd name="connsiteX4" fmla="*/ 1011546 w 1839670"/>
              <a:gd name="connsiteY4" fmla="*/ 1685925 h 1697148"/>
              <a:gd name="connsiteX5" fmla="*/ 1802121 w 1839670"/>
              <a:gd name="connsiteY5" fmla="*/ 1127125 h 1697148"/>
              <a:gd name="connsiteX6" fmla="*/ 1659246 w 1839670"/>
              <a:gd name="connsiteY6" fmla="*/ 222250 h 1697148"/>
              <a:gd name="connsiteX7" fmla="*/ 916296 w 1839670"/>
              <a:gd name="connsiteY7" fmla="*/ 0 h 1697148"/>
              <a:gd name="connsiteX0" fmla="*/ 916296 w 1839670"/>
              <a:gd name="connsiteY0" fmla="*/ 0 h 1697148"/>
              <a:gd name="connsiteX1" fmla="*/ 68571 w 1839670"/>
              <a:gd name="connsiteY1" fmla="*/ 431800 h 1697148"/>
              <a:gd name="connsiteX2" fmla="*/ 11421 w 1839670"/>
              <a:gd name="connsiteY2" fmla="*/ 1009650 h 1697148"/>
              <a:gd name="connsiteX3" fmla="*/ 192396 w 1839670"/>
              <a:gd name="connsiteY3" fmla="*/ 1431925 h 1697148"/>
              <a:gd name="connsiteX4" fmla="*/ 1011546 w 1839670"/>
              <a:gd name="connsiteY4" fmla="*/ 1685925 h 1697148"/>
              <a:gd name="connsiteX5" fmla="*/ 1802121 w 1839670"/>
              <a:gd name="connsiteY5" fmla="*/ 1127125 h 1697148"/>
              <a:gd name="connsiteX6" fmla="*/ 1659246 w 1839670"/>
              <a:gd name="connsiteY6" fmla="*/ 222250 h 1697148"/>
              <a:gd name="connsiteX7" fmla="*/ 916296 w 1839670"/>
              <a:gd name="connsiteY7" fmla="*/ 0 h 169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9670" h="1697148">
                <a:moveTo>
                  <a:pt x="916296" y="0"/>
                </a:moveTo>
                <a:cubicBezTo>
                  <a:pt x="436871" y="19050"/>
                  <a:pt x="300346" y="196850"/>
                  <a:pt x="68571" y="431800"/>
                </a:cubicBezTo>
                <a:cubicBezTo>
                  <a:pt x="7188" y="546100"/>
                  <a:pt x="-16040" y="858791"/>
                  <a:pt x="11421" y="1009650"/>
                </a:cubicBezTo>
                <a:cubicBezTo>
                  <a:pt x="38847" y="1160314"/>
                  <a:pt x="132071" y="1291167"/>
                  <a:pt x="192396" y="1431925"/>
                </a:cubicBezTo>
                <a:cubicBezTo>
                  <a:pt x="541646" y="1717675"/>
                  <a:pt x="586096" y="1711325"/>
                  <a:pt x="1011546" y="1685925"/>
                </a:cubicBezTo>
                <a:cubicBezTo>
                  <a:pt x="1656071" y="1582208"/>
                  <a:pt x="1652896" y="1256242"/>
                  <a:pt x="1802121" y="1127125"/>
                </a:cubicBezTo>
                <a:cubicBezTo>
                  <a:pt x="1887846" y="704850"/>
                  <a:pt x="1821171" y="454025"/>
                  <a:pt x="1659246" y="222250"/>
                </a:cubicBezTo>
                <a:cubicBezTo>
                  <a:pt x="1367146" y="69850"/>
                  <a:pt x="1252846" y="0"/>
                  <a:pt x="916296" y="0"/>
                </a:cubicBezTo>
                <a:close/>
              </a:path>
            </a:pathLst>
          </a:custGeom>
          <a:solidFill>
            <a:srgbClr val="010000">
              <a:alpha val="30000"/>
            </a:srgbClr>
          </a:solidFill>
          <a:ln>
            <a:solidFill>
              <a:srgbClr val="01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H="1">
            <a:off x="4772025" y="2127250"/>
            <a:ext cx="19051" cy="782638"/>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91090" y="2127250"/>
            <a:ext cx="0" cy="699294"/>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031585" y="2127248"/>
            <a:ext cx="0" cy="587375"/>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5150644" y="2127247"/>
            <a:ext cx="33341" cy="525466"/>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300666" y="2127250"/>
            <a:ext cx="0" cy="469901"/>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5422105" y="2129628"/>
            <a:ext cx="19054" cy="437359"/>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5564978" y="2141141"/>
            <a:ext cx="19054" cy="437359"/>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5717378" y="2136773"/>
            <a:ext cx="19054" cy="437359"/>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5838822" y="2159792"/>
            <a:ext cx="19054" cy="437359"/>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6000749" y="2062163"/>
            <a:ext cx="19054" cy="576264"/>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6153149" y="2122486"/>
            <a:ext cx="9527" cy="576264"/>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298406" y="2122486"/>
            <a:ext cx="16671" cy="642543"/>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6417471" y="2159792"/>
            <a:ext cx="30954" cy="728466"/>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6502642" y="2081213"/>
            <a:ext cx="55321" cy="986532"/>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flipV="1">
            <a:off x="4781550" y="2500461"/>
            <a:ext cx="1748753" cy="23564"/>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4809211" y="2252811"/>
            <a:ext cx="1721092" cy="61764"/>
          </a:xfrm>
          <a:prstGeom prst="line">
            <a:avLst/>
          </a:prstGeom>
          <a:ln w="25400">
            <a:solidFill>
              <a:srgbClr val="010000">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532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0Projects\Dalman aerial photos\sr\002 Jerusalem surroundings from southeast.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1817" r="676" b="3872"/>
          <a:stretch/>
        </p:blipFill>
        <p:spPr bwMode="auto">
          <a:xfrm>
            <a:off x="0" y="222740"/>
            <a:ext cx="9144000" cy="644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and its surroundings (aerial view from the southeast)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Tree>
    <p:extLst>
      <p:ext uri="{BB962C8B-B14F-4D97-AF65-F5344CB8AC3E}">
        <p14:creationId xmlns:p14="http://schemas.microsoft.com/office/powerpoint/2010/main" val="1127614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Kris\Documents\Bolen\PCB size\19 Persia-pcb\National Museum of Iran\Figurine of oxen yoked to cart, bronze, from Lorestan, 1st millennium BC, tb0514184013.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08677" y="365760"/>
            <a:ext cx="8326647" cy="615391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Figurine of cattle yoked to cart, from Luristan, circa 1000–650 BC</a:t>
            </a:r>
          </a:p>
        </p:txBody>
      </p:sp>
      <p:sp>
        <p:nvSpPr>
          <p:cNvPr id="4" name="Text Placeholder 3"/>
          <p:cNvSpPr>
            <a:spLocks noGrp="1"/>
          </p:cNvSpPr>
          <p:nvPr>
            <p:ph type="body" sz="quarter" idx="12"/>
          </p:nvPr>
        </p:nvSpPr>
        <p:spPr/>
        <p:txBody>
          <a:bodyPr/>
          <a:lstStyle/>
          <a:p>
            <a:r>
              <a:rPr lang="en-US" dirty="0"/>
              <a:t>6:3</a:t>
            </a:r>
          </a:p>
        </p:txBody>
      </p:sp>
      <p:sp>
        <p:nvSpPr>
          <p:cNvPr id="2" name="Title 1"/>
          <p:cNvSpPr>
            <a:spLocks noGrp="1"/>
          </p:cNvSpPr>
          <p:nvPr>
            <p:ph type="title"/>
          </p:nvPr>
        </p:nvSpPr>
        <p:spPr/>
        <p:txBody>
          <a:bodyPr/>
          <a:lstStyle/>
          <a:p>
            <a:r>
              <a:rPr lang="en-US" dirty="0"/>
              <a:t>They set the ark of God upon a new cart and brought it out of the house of Abinadab</a:t>
            </a:r>
          </a:p>
        </p:txBody>
      </p:sp>
    </p:spTree>
    <p:extLst>
      <p:ext uri="{BB962C8B-B14F-4D97-AF65-F5344CB8AC3E}">
        <p14:creationId xmlns:p14="http://schemas.microsoft.com/office/powerpoint/2010/main" val="12693346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“Cypress Street” sign in </a:t>
            </a:r>
            <a:r>
              <a:rPr lang="en-US" dirty="0" err="1"/>
              <a:t>Mevasseret</a:t>
            </a:r>
            <a:endParaRPr lang="en-US" dirty="0"/>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the house of Israel were celebrating with instruments made from cypress wood</a:t>
            </a:r>
          </a:p>
        </p:txBody>
      </p:sp>
      <p:pic>
        <p:nvPicPr>
          <p:cNvPr id="5" name="Picture 4" descr="Brosh, Cypress, street sign in Mevasseret, tb0909060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67484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lbright Institute, tb0102002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Cypress trees in front of the Albright Institute in Jerusalem</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the house of Israel were celebrating with instruments made from cypress wood</a:t>
            </a:r>
          </a:p>
        </p:txBody>
      </p:sp>
    </p:spTree>
    <p:extLst>
      <p:ext uri="{BB962C8B-B14F-4D97-AF65-F5344CB8AC3E}">
        <p14:creationId xmlns:p14="http://schemas.microsoft.com/office/powerpoint/2010/main" val="15200634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8763" y="0"/>
            <a:ext cx="6086475" cy="65026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Lyre of tamarisk wood, circa 1450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a:t>
            </a:r>
          </a:p>
        </p:txBody>
      </p:sp>
    </p:spTree>
    <p:extLst>
      <p:ext uri="{BB962C8B-B14F-4D97-AF65-F5344CB8AC3E}">
        <p14:creationId xmlns:p14="http://schemas.microsoft.com/office/powerpoint/2010/main" val="9048056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ox&#10;&#10;Description automatically generated">
            <a:extLst>
              <a:ext uri="{FF2B5EF4-FFF2-40B4-BE49-F238E27FC236}">
                <a16:creationId xmlns:a16="http://schemas.microsoft.com/office/drawing/2014/main" xmlns="" id="{F7AFB6F6-46E4-4F25-B88C-EFB1F30084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
            <a:ext cx="9144000" cy="6766560"/>
          </a:xfrm>
          <a:prstGeom prst="rect">
            <a:avLst/>
          </a:prstGeom>
        </p:spPr>
      </p:pic>
      <p:sp>
        <p:nvSpPr>
          <p:cNvPr id="2" name="Text Placeholder 1"/>
          <p:cNvSpPr>
            <a:spLocks noGrp="1"/>
          </p:cNvSpPr>
          <p:nvPr>
            <p:ph type="body" sz="quarter" idx="10"/>
          </p:nvPr>
        </p:nvSpPr>
        <p:spPr/>
        <p:txBody>
          <a:bodyPr/>
          <a:lstStyle/>
          <a:p>
            <a:r>
              <a:rPr lang="en-US" dirty="0"/>
              <a:t>Ivory furniture inlay with a lyre-player at the royal court, from Megiddo, 13th century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a:t>
            </a:r>
          </a:p>
        </p:txBody>
      </p:sp>
    </p:spTree>
    <p:extLst>
      <p:ext uri="{BB962C8B-B14F-4D97-AF65-F5344CB8AC3E}">
        <p14:creationId xmlns:p14="http://schemas.microsoft.com/office/powerpoint/2010/main" val="37254214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7767" b="12061"/>
          <a:stretch/>
        </p:blipFill>
        <p:spPr>
          <a:xfrm>
            <a:off x="1933527" y="365760"/>
            <a:ext cx="5557270" cy="6153912"/>
          </a:xfrm>
          <a:prstGeom prst="rect">
            <a:avLst/>
          </a:prstGeom>
        </p:spPr>
      </p:pic>
      <p:sp>
        <p:nvSpPr>
          <p:cNvPr id="4" name="Text Placeholder 3"/>
          <p:cNvSpPr>
            <a:spLocks noGrp="1"/>
          </p:cNvSpPr>
          <p:nvPr>
            <p:ph type="body" sz="quarter" idx="10"/>
          </p:nvPr>
        </p:nvSpPr>
        <p:spPr/>
        <p:txBody>
          <a:bodyPr/>
          <a:lstStyle/>
          <a:p>
            <a:r>
              <a:rPr lang="en-US" dirty="0"/>
              <a:t>Ivory statuette of a musician, from </a:t>
            </a:r>
            <a:r>
              <a:rPr lang="en-US" dirty="0" err="1"/>
              <a:t>Kamid</a:t>
            </a:r>
            <a:r>
              <a:rPr lang="en-US" dirty="0"/>
              <a:t> el-</a:t>
            </a:r>
            <a:r>
              <a:rPr lang="en-US" dirty="0" err="1"/>
              <a:t>Loz</a:t>
            </a:r>
            <a:r>
              <a:rPr lang="en-US" dirty="0"/>
              <a:t>, circa 1550–1200 BC</a:t>
            </a:r>
          </a:p>
        </p:txBody>
      </p:sp>
      <p:sp>
        <p:nvSpPr>
          <p:cNvPr id="8" name="Text Placeholder 7"/>
          <p:cNvSpPr>
            <a:spLocks noGrp="1"/>
          </p:cNvSpPr>
          <p:nvPr>
            <p:ph type="body" sz="quarter" idx="12"/>
          </p:nvPr>
        </p:nvSpPr>
        <p:spPr/>
        <p:txBody>
          <a:bodyPr/>
          <a:lstStyle/>
          <a:p>
            <a:r>
              <a:rPr lang="en-US" dirty="0"/>
              <a:t>6:5</a:t>
            </a:r>
          </a:p>
        </p:txBody>
      </p:sp>
      <p:sp>
        <p:nvSpPr>
          <p:cNvPr id="3" name="Title 2"/>
          <p:cNvSpPr>
            <a:spLocks noGrp="1"/>
          </p:cNvSpPr>
          <p:nvPr>
            <p:ph type="title"/>
          </p:nvPr>
        </p:nvSpPr>
        <p:spPr/>
        <p:txBody>
          <a:bodyPr/>
          <a:lstStyle/>
          <a:p>
            <a:r>
              <a:rPr lang="en-US" dirty="0"/>
              <a:t>David and all . . . were celebrating with . . . lyres</a:t>
            </a:r>
          </a:p>
        </p:txBody>
      </p:sp>
    </p:spTree>
    <p:extLst>
      <p:ext uri="{BB962C8B-B14F-4D97-AF65-F5344CB8AC3E}">
        <p14:creationId xmlns:p14="http://schemas.microsoft.com/office/powerpoint/2010/main" val="34045532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Kris\Documents\Bolen\03 Museums 2014\UK Museums\British Museum\Mesopotamia\Ur Royal Cemetery, Standard of Ur, adr130525139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r="1313"/>
          <a:stretch/>
        </p:blipFill>
        <p:spPr bwMode="auto">
          <a:xfrm>
            <a:off x="0" y="365759"/>
            <a:ext cx="9144000" cy="6153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Lyre player on the Standard of Ur, from the Ur Royal Cemetery, circa 2500 BC</a:t>
            </a:r>
          </a:p>
        </p:txBody>
      </p:sp>
      <p:sp>
        <p:nvSpPr>
          <p:cNvPr id="8" name="Text Placeholder 7"/>
          <p:cNvSpPr>
            <a:spLocks noGrp="1"/>
          </p:cNvSpPr>
          <p:nvPr>
            <p:ph type="body" sz="quarter" idx="12"/>
          </p:nvPr>
        </p:nvSpPr>
        <p:spPr/>
        <p:txBody>
          <a:bodyPr/>
          <a:lstStyle/>
          <a:p>
            <a:r>
              <a:rPr lang="en-US" dirty="0"/>
              <a:t>6:5</a:t>
            </a:r>
          </a:p>
        </p:txBody>
      </p:sp>
      <p:sp>
        <p:nvSpPr>
          <p:cNvPr id="3" name="Title 2"/>
          <p:cNvSpPr>
            <a:spLocks noGrp="1"/>
          </p:cNvSpPr>
          <p:nvPr>
            <p:ph type="title"/>
          </p:nvPr>
        </p:nvSpPr>
        <p:spPr/>
        <p:txBody>
          <a:bodyPr/>
          <a:lstStyle/>
          <a:p>
            <a:r>
              <a:rPr lang="en-US" dirty="0"/>
              <a:t>David and all . . . were celebrating with . . . lyres</a:t>
            </a:r>
          </a:p>
        </p:txBody>
      </p:sp>
    </p:spTree>
    <p:extLst>
      <p:ext uri="{BB962C8B-B14F-4D97-AF65-F5344CB8AC3E}">
        <p14:creationId xmlns:p14="http://schemas.microsoft.com/office/powerpoint/2010/main" val="7905471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angular harp, 1069-332 BC, tb060408850.jpg"/>
          <p:cNvPicPr>
            <a:picLocks noChangeAspect="1"/>
          </p:cNvPicPr>
          <p:nvPr/>
        </p:nvPicPr>
        <p:blipFill rotWithShape="1">
          <a:blip r:embed="rId3" cstate="print">
            <a:extLst>
              <a:ext uri="{28A0092B-C50C-407E-A947-70E740481C1C}">
                <a14:useLocalDpi xmlns:a14="http://schemas.microsoft.com/office/drawing/2010/main" val="0"/>
              </a:ext>
            </a:extLst>
          </a:blip>
          <a:srcRect b="2979"/>
          <a:stretch/>
        </p:blipFill>
        <p:spPr>
          <a:xfrm>
            <a:off x="2303702" y="144336"/>
            <a:ext cx="4536596" cy="6569329"/>
          </a:xfrm>
          <a:prstGeom prst="rect">
            <a:avLst/>
          </a:prstGeom>
        </p:spPr>
      </p:pic>
      <p:sp>
        <p:nvSpPr>
          <p:cNvPr id="2" name="Text Placeholder 1"/>
          <p:cNvSpPr>
            <a:spLocks noGrp="1"/>
          </p:cNvSpPr>
          <p:nvPr>
            <p:ph type="body" sz="quarter" idx="10"/>
          </p:nvPr>
        </p:nvSpPr>
        <p:spPr/>
        <p:txBody>
          <a:bodyPr/>
          <a:lstStyle/>
          <a:p>
            <a:r>
              <a:rPr lang="tr-TR" dirty="0"/>
              <a:t>Triangular harp</a:t>
            </a:r>
            <a:r>
              <a:rPr lang="en-US" dirty="0"/>
              <a:t> from Egypt</a:t>
            </a:r>
            <a:r>
              <a:rPr lang="tr-TR" dirty="0"/>
              <a:t>, </a:t>
            </a:r>
            <a:r>
              <a:rPr lang="en-US" dirty="0"/>
              <a:t>11th–4th centuries </a:t>
            </a:r>
            <a:r>
              <a:rPr lang="tr-TR" dirty="0"/>
              <a:t>BC</a:t>
            </a:r>
            <a:endParaRPr lang="en-US" dirty="0"/>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a:t>
            </a:r>
          </a:p>
        </p:txBody>
      </p:sp>
    </p:spTree>
    <p:extLst>
      <p:ext uri="{BB962C8B-B14F-4D97-AF65-F5344CB8AC3E}">
        <p14:creationId xmlns:p14="http://schemas.microsoft.com/office/powerpoint/2010/main" val="3377949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PLBL\France Museums\Louvre Museum\Mesopotamia\Harpist from Eshnunna, tb060408506.jpg"/>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1837944" y="0"/>
            <a:ext cx="546811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Depiction of a harpist from Eshnunna, early 2nd millennium BC</a:t>
            </a:r>
          </a:p>
        </p:txBody>
      </p:sp>
      <p:sp>
        <p:nvSpPr>
          <p:cNvPr id="8" name="Text Placeholder 7"/>
          <p:cNvSpPr>
            <a:spLocks noGrp="1"/>
          </p:cNvSpPr>
          <p:nvPr>
            <p:ph type="body" sz="quarter" idx="12"/>
          </p:nvPr>
        </p:nvSpPr>
        <p:spPr/>
        <p:txBody>
          <a:bodyPr/>
          <a:lstStyle/>
          <a:p>
            <a:r>
              <a:rPr lang="en-US" dirty="0"/>
              <a:t>6:5</a:t>
            </a:r>
          </a:p>
        </p:txBody>
      </p:sp>
      <p:sp>
        <p:nvSpPr>
          <p:cNvPr id="3" name="Title 2"/>
          <p:cNvSpPr>
            <a:spLocks noGrp="1"/>
          </p:cNvSpPr>
          <p:nvPr>
            <p:ph type="title"/>
          </p:nvPr>
        </p:nvSpPr>
        <p:spPr/>
        <p:txBody>
          <a:bodyPr/>
          <a:lstStyle/>
          <a:p>
            <a:r>
              <a:rPr lang="en-US" dirty="0"/>
              <a:t>David and all . . . were celebrating with . . . lyres and harps</a:t>
            </a:r>
          </a:p>
        </p:txBody>
      </p:sp>
    </p:spTree>
    <p:extLst>
      <p:ext uri="{BB962C8B-B14F-4D97-AF65-F5344CB8AC3E}">
        <p14:creationId xmlns:p14="http://schemas.microsoft.com/office/powerpoint/2010/main" val="2049776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British Museum 2019-pcb\Egypt\Arched wood harp, from Thebes, tb09301995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005" y="190351"/>
            <a:ext cx="7257991" cy="632932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Arched wooden harp, from Thebes, Egypt</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a:t>
            </a:r>
          </a:p>
        </p:txBody>
      </p:sp>
    </p:spTree>
    <p:extLst>
      <p:ext uri="{BB962C8B-B14F-4D97-AF65-F5344CB8AC3E}">
        <p14:creationId xmlns:p14="http://schemas.microsoft.com/office/powerpoint/2010/main" val="4294142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Line 37"/>
          <p:cNvSpPr>
            <a:spLocks noChangeShapeType="1"/>
          </p:cNvSpPr>
          <p:nvPr/>
        </p:nvSpPr>
        <p:spPr bwMode="auto">
          <a:xfrm flipH="1">
            <a:off x="838200" y="375140"/>
            <a:ext cx="327025" cy="4445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pic>
        <p:nvPicPr>
          <p:cNvPr id="5" name="Picture 3" descr="E:\0Projects\Dalman aerial photos\sr\002 Jerusalem surroundings from southeast.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1817" r="676" b="3872"/>
          <a:stretch/>
        </p:blipFill>
        <p:spPr bwMode="auto">
          <a:xfrm>
            <a:off x="0" y="222740"/>
            <a:ext cx="9144000" cy="644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 Box 36"/>
          <p:cNvSpPr txBox="1">
            <a:spLocks noChangeArrowheads="1"/>
          </p:cNvSpPr>
          <p:nvPr/>
        </p:nvSpPr>
        <p:spPr bwMode="auto">
          <a:xfrm>
            <a:off x="1219198" y="375140"/>
            <a:ext cx="2662239" cy="307777"/>
          </a:xfrm>
          <a:prstGeom prst="rect">
            <a:avLst/>
          </a:prstGeom>
          <a:noFill/>
          <a:ln>
            <a:noFill/>
          </a:ln>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Baale-judah</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(Kiriath-jearim)</a:t>
            </a:r>
          </a:p>
        </p:txBody>
      </p:sp>
      <p:sp>
        <p:nvSpPr>
          <p:cNvPr id="119" name="Line 37"/>
          <p:cNvSpPr>
            <a:spLocks noChangeShapeType="1"/>
          </p:cNvSpPr>
          <p:nvPr/>
        </p:nvSpPr>
        <p:spPr bwMode="auto">
          <a:xfrm flipH="1">
            <a:off x="6126163" y="679940"/>
            <a:ext cx="46037" cy="219075"/>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146" name="Text Box 36"/>
          <p:cNvSpPr txBox="1">
            <a:spLocks noChangeArrowheads="1"/>
          </p:cNvSpPr>
          <p:nvPr/>
        </p:nvSpPr>
        <p:spPr bwMode="auto">
          <a:xfrm>
            <a:off x="-71445" y="690120"/>
            <a:ext cx="914400" cy="523220"/>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Mount Ephron</a:t>
            </a:r>
          </a:p>
        </p:txBody>
      </p:sp>
      <p:sp>
        <p:nvSpPr>
          <p:cNvPr id="147" name="Line 37"/>
          <p:cNvSpPr>
            <a:spLocks noChangeShapeType="1"/>
          </p:cNvSpPr>
          <p:nvPr/>
        </p:nvSpPr>
        <p:spPr bwMode="auto">
          <a:xfrm>
            <a:off x="760405" y="954578"/>
            <a:ext cx="260350" cy="46037"/>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150" name="Text Box 36"/>
          <p:cNvSpPr txBox="1">
            <a:spLocks noChangeArrowheads="1"/>
          </p:cNvSpPr>
          <p:nvPr/>
        </p:nvSpPr>
        <p:spPr bwMode="auto">
          <a:xfrm>
            <a:off x="2081213" y="1103803"/>
            <a:ext cx="1295400" cy="304800"/>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Moẓa</a:t>
            </a:r>
          </a:p>
        </p:txBody>
      </p:sp>
      <p:sp>
        <p:nvSpPr>
          <p:cNvPr id="151" name="Line 37"/>
          <p:cNvSpPr>
            <a:spLocks noChangeShapeType="1"/>
          </p:cNvSpPr>
          <p:nvPr/>
        </p:nvSpPr>
        <p:spPr bwMode="auto">
          <a:xfrm flipH="1">
            <a:off x="2044701" y="1299066"/>
            <a:ext cx="331787" cy="635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160" name="Text Box 36"/>
          <p:cNvSpPr txBox="1">
            <a:spLocks noChangeArrowheads="1"/>
          </p:cNvSpPr>
          <p:nvPr/>
        </p:nvSpPr>
        <p:spPr bwMode="auto">
          <a:xfrm>
            <a:off x="5562600" y="375140"/>
            <a:ext cx="1219200" cy="304800"/>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Nebi</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a:t>
            </a: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Samwil</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89" name="Text Box 36"/>
          <p:cNvSpPr txBox="1">
            <a:spLocks noChangeArrowheads="1"/>
          </p:cNvSpPr>
          <p:nvPr/>
        </p:nvSpPr>
        <p:spPr bwMode="auto">
          <a:xfrm>
            <a:off x="3705214" y="4499482"/>
            <a:ext cx="762000" cy="523220"/>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City of David</a:t>
            </a:r>
          </a:p>
        </p:txBody>
      </p:sp>
      <p:sp>
        <p:nvSpPr>
          <p:cNvPr id="190" name="Line 37"/>
          <p:cNvSpPr>
            <a:spLocks noChangeShapeType="1"/>
          </p:cNvSpPr>
          <p:nvPr/>
        </p:nvSpPr>
        <p:spPr bwMode="auto">
          <a:xfrm flipH="1" flipV="1">
            <a:off x="3629014" y="4270882"/>
            <a:ext cx="304800" cy="2286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207" name="Line 37"/>
          <p:cNvSpPr>
            <a:spLocks noChangeShapeType="1"/>
          </p:cNvSpPr>
          <p:nvPr/>
        </p:nvSpPr>
        <p:spPr bwMode="auto">
          <a:xfrm flipH="1" flipV="1">
            <a:off x="914400" y="451340"/>
            <a:ext cx="304800" cy="762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208" name="Text Box 36"/>
          <p:cNvSpPr txBox="1">
            <a:spLocks noChangeArrowheads="1"/>
          </p:cNvSpPr>
          <p:nvPr/>
        </p:nvSpPr>
        <p:spPr bwMode="auto">
          <a:xfrm>
            <a:off x="6126163" y="3966572"/>
            <a:ext cx="1371600" cy="307975"/>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Mt. of Olives</a:t>
            </a:r>
          </a:p>
        </p:txBody>
      </p:sp>
      <p:sp>
        <p:nvSpPr>
          <p:cNvPr id="2" name="Text Placeholder 1"/>
          <p:cNvSpPr>
            <a:spLocks noGrp="1"/>
          </p:cNvSpPr>
          <p:nvPr>
            <p:ph type="body" sz="quarter" idx="10"/>
          </p:nvPr>
        </p:nvSpPr>
        <p:spPr/>
        <p:txBody>
          <a:bodyPr/>
          <a:lstStyle/>
          <a:p>
            <a:r>
              <a:rPr lang="en-US" dirty="0"/>
              <a:t>Jerusalem and its surroundings (aerial view from the southeast)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
        <p:nvSpPr>
          <p:cNvPr id="212" name="Text Box 36"/>
          <p:cNvSpPr txBox="1">
            <a:spLocks noChangeArrowheads="1"/>
          </p:cNvSpPr>
          <p:nvPr/>
        </p:nvSpPr>
        <p:spPr bwMode="auto">
          <a:xfrm>
            <a:off x="7867645" y="2167432"/>
            <a:ext cx="1004887" cy="307975"/>
          </a:xfrm>
          <a:prstGeom prst="rect">
            <a:avLst/>
          </a:prstGeom>
          <a:noFill/>
          <a:ln>
            <a:noFill/>
          </a:ln>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Gibeah</a:t>
            </a:r>
          </a:p>
        </p:txBody>
      </p:sp>
      <p:sp>
        <p:nvSpPr>
          <p:cNvPr id="213" name="Line 37"/>
          <p:cNvSpPr>
            <a:spLocks noChangeShapeType="1"/>
          </p:cNvSpPr>
          <p:nvPr/>
        </p:nvSpPr>
        <p:spPr bwMode="auto">
          <a:xfrm flipV="1">
            <a:off x="8696326" y="2091232"/>
            <a:ext cx="304800" cy="1524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214" name="Text Box 1033"/>
          <p:cNvSpPr txBox="1">
            <a:spLocks noChangeArrowheads="1"/>
          </p:cNvSpPr>
          <p:nvPr/>
        </p:nvSpPr>
        <p:spPr bwMode="auto">
          <a:xfrm>
            <a:off x="838200" y="5162140"/>
            <a:ext cx="897000"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JUDAH</a:t>
            </a:r>
          </a:p>
        </p:txBody>
      </p:sp>
      <p:sp>
        <p:nvSpPr>
          <p:cNvPr id="215" name="Text Box 1033"/>
          <p:cNvSpPr txBox="1">
            <a:spLocks noChangeArrowheads="1"/>
          </p:cNvSpPr>
          <p:nvPr/>
        </p:nvSpPr>
        <p:spPr bwMode="auto">
          <a:xfrm>
            <a:off x="5028420" y="2475407"/>
            <a:ext cx="1294620"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BENJAMIN</a:t>
            </a:r>
          </a:p>
        </p:txBody>
      </p:sp>
    </p:spTree>
    <p:extLst>
      <p:ext uri="{BB962C8B-B14F-4D97-AF65-F5344CB8AC3E}">
        <p14:creationId xmlns:p14="http://schemas.microsoft.com/office/powerpoint/2010/main" val="3955773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75204" y="452628"/>
            <a:ext cx="3593592" cy="5952744"/>
          </a:xfrm>
          <a:prstGeom prst="rect">
            <a:avLst/>
          </a:prstGeom>
        </p:spPr>
      </p:pic>
      <p:sp>
        <p:nvSpPr>
          <p:cNvPr id="2" name="Text Placeholder 1"/>
          <p:cNvSpPr>
            <a:spLocks noGrp="1"/>
          </p:cNvSpPr>
          <p:nvPr>
            <p:ph type="body" sz="quarter" idx="10"/>
          </p:nvPr>
        </p:nvSpPr>
        <p:spPr/>
        <p:txBody>
          <a:bodyPr/>
          <a:lstStyle/>
          <a:p>
            <a:r>
              <a:rPr lang="en-US" dirty="0"/>
              <a:t>Arched harp (shoulder harp), from Egypt, circa 1390–1295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a:t>
            </a:r>
          </a:p>
        </p:txBody>
      </p:sp>
    </p:spTree>
    <p:extLst>
      <p:ext uri="{BB962C8B-B14F-4D97-AF65-F5344CB8AC3E}">
        <p14:creationId xmlns:p14="http://schemas.microsoft.com/office/powerpoint/2010/main" val="11422226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Getty Villa\Assyrian reliefs\Relief of banquet of Ashurbanipal, Assyrian, from north palace at Nineveh, 645-640 BC, tb100919350.jpg"/>
          <p:cNvPicPr>
            <a:picLocks noChangeAspect="1" noChangeArrowheads="1"/>
          </p:cNvPicPr>
          <p:nvPr/>
        </p:nvPicPr>
        <p:blipFill rotWithShape="1">
          <a:blip r:embed="rId3">
            <a:extLst>
              <a:ext uri="{28A0092B-C50C-407E-A947-70E740481C1C}">
                <a14:useLocalDpi xmlns:a14="http://schemas.microsoft.com/office/drawing/2010/main" val="0"/>
              </a:ext>
            </a:extLst>
          </a:blip>
          <a:srcRect t="4447" b="1482"/>
          <a:stretch/>
        </p:blipFill>
        <p:spPr bwMode="auto">
          <a:xfrm>
            <a:off x="0" y="209550"/>
            <a:ext cx="9144000" cy="6648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harpist at a banquet of Ashurbanipal, from north palace at Nineveh, 7th century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a:t>
            </a:r>
          </a:p>
        </p:txBody>
      </p:sp>
    </p:spTree>
    <p:extLst>
      <p:ext uri="{BB962C8B-B14F-4D97-AF65-F5344CB8AC3E}">
        <p14:creationId xmlns:p14="http://schemas.microsoft.com/office/powerpoint/2010/main" val="1816110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usicians relief, 8th c BC, jc12291490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0876"/>
            <a:ext cx="9144000" cy="6556248"/>
          </a:xfrm>
          <a:prstGeom prst="rect">
            <a:avLst/>
          </a:prstGeom>
        </p:spPr>
      </p:pic>
      <p:sp>
        <p:nvSpPr>
          <p:cNvPr id="2" name="Text Placeholder 1"/>
          <p:cNvSpPr>
            <a:spLocks noGrp="1"/>
          </p:cNvSpPr>
          <p:nvPr>
            <p:ph type="body" sz="quarter" idx="10"/>
          </p:nvPr>
        </p:nvSpPr>
        <p:spPr/>
        <p:txBody>
          <a:bodyPr/>
          <a:lstStyle/>
          <a:p>
            <a:r>
              <a:rPr lang="en-US" dirty="0"/>
              <a:t>Relief of musicians, from the northern hall at Zincirli, 8th century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 and tambourines</a:t>
            </a:r>
          </a:p>
        </p:txBody>
      </p:sp>
    </p:spTree>
    <p:extLst>
      <p:ext uri="{BB962C8B-B14F-4D97-AF65-F5344CB8AC3E}">
        <p14:creationId xmlns:p14="http://schemas.microsoft.com/office/powerpoint/2010/main" val="38892563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PCB size\National Maritime Museum-pcb\Tel Shiqmona, tambourine player, Iron IIB, 8th c BC, adr18052310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9504" y="0"/>
            <a:ext cx="566499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Tambourine player, from Tel </a:t>
            </a:r>
            <a:r>
              <a:rPr lang="en-US" dirty="0" err="1"/>
              <a:t>Shiqmona</a:t>
            </a:r>
            <a:r>
              <a:rPr lang="en-US" dirty="0"/>
              <a:t>, 8th century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 and tambourines</a:t>
            </a:r>
          </a:p>
        </p:txBody>
      </p:sp>
    </p:spTree>
    <p:extLst>
      <p:ext uri="{BB962C8B-B14F-4D97-AF65-F5344CB8AC3E}">
        <p14:creationId xmlns:p14="http://schemas.microsoft.com/office/powerpoint/2010/main" val="17352769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contrast="10000"/>
                    </a14:imgEffect>
                  </a14:imgLayer>
                </a14:imgProps>
              </a:ext>
              <a:ext uri="{28A0092B-C50C-407E-A947-70E740481C1C}">
                <a14:useLocalDpi xmlns:a14="http://schemas.microsoft.com/office/drawing/2010/main" val="0"/>
              </a:ext>
            </a:extLst>
          </a:blip>
          <a:srcRect/>
          <a:stretch>
            <a:fillRect/>
          </a:stretch>
        </p:blipFill>
        <p:spPr bwMode="auto">
          <a:xfrm>
            <a:off x="1343025" y="228599"/>
            <a:ext cx="6457950" cy="645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Terracotta statuette of a woman playing the tambourine, from Cyprus, circa 500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 and tambourines</a:t>
            </a:r>
          </a:p>
        </p:txBody>
      </p:sp>
    </p:spTree>
    <p:extLst>
      <p:ext uri="{BB962C8B-B14F-4D97-AF65-F5344CB8AC3E}">
        <p14:creationId xmlns:p14="http://schemas.microsoft.com/office/powerpoint/2010/main" val="29388124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PCB size\Ashmolean-pcb\Ancient Egypt and Nubia\Tell el-Amarna, block with princess holding sistrum, 18th dynasty, adr1805183500.jpg"/>
          <p:cNvPicPr>
            <a:picLocks noChangeAspect="1" noChangeArrowheads="1"/>
          </p:cNvPicPr>
          <p:nvPr/>
        </p:nvPicPr>
        <p:blipFill rotWithShape="1">
          <a:blip r:embed="rId3">
            <a:extLst>
              <a:ext uri="{28A0092B-C50C-407E-A947-70E740481C1C}">
                <a14:useLocalDpi xmlns:a14="http://schemas.microsoft.com/office/drawing/2010/main" val="0"/>
              </a:ext>
            </a:extLst>
          </a:blip>
          <a:srcRect t="2901" b="13804"/>
          <a:stretch/>
        </p:blipFill>
        <p:spPr bwMode="auto">
          <a:xfrm>
            <a:off x="0" y="0"/>
            <a:ext cx="9144000" cy="671732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Princess holding a sistrum, from Tell el-Amarna, 14th century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 and tambourines and castanets</a:t>
            </a:r>
          </a:p>
        </p:txBody>
      </p:sp>
    </p:spTree>
    <p:extLst>
      <p:ext uri="{BB962C8B-B14F-4D97-AF65-F5344CB8AC3E}">
        <p14:creationId xmlns:p14="http://schemas.microsoft.com/office/powerpoint/2010/main" val="14149477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device&#10;&#10;Description automatically generated">
            <a:extLst>
              <a:ext uri="{FF2B5EF4-FFF2-40B4-BE49-F238E27FC236}">
                <a16:creationId xmlns:a16="http://schemas.microsoft.com/office/drawing/2014/main" xmlns="" id="{A59E574C-5BD6-4153-819D-2179349DC1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022" y="109637"/>
            <a:ext cx="3630825" cy="6545959"/>
          </a:xfrm>
          <a:prstGeom prst="rect">
            <a:avLst/>
          </a:prstGeom>
        </p:spPr>
      </p:pic>
      <p:pic>
        <p:nvPicPr>
          <p:cNvPr id="10243" name="Picture 3" descr="C:\Users\Kris\Documents\Bolen\04 0Adds 2012\19 Museum\US Museums\Michael C Carlos Museum\Egyptian Art\Egypt, sistrum with Hathor handle, bronze, Late Period, 664-332 BC, adr1511209136.jpg"/>
          <p:cNvPicPr>
            <a:picLocks noChangeAspect="1" noChangeArrowheads="1"/>
          </p:cNvPicPr>
          <p:nvPr/>
        </p:nvPicPr>
        <p:blipFill>
          <a:blip r:embed="rId4">
            <a:extLst>
              <a:ext uri="{BEBA8EAE-BF5A-486C-A8C5-ECC9F3942E4B}">
                <a14:imgProps xmlns:a14="http://schemas.microsoft.com/office/drawing/2010/main">
                  <a14:imgLayer r:embed="rId5">
                    <a14:imgEffect>
                      <a14:saturation sat="130000"/>
                    </a14:imgEffect>
                  </a14:imgLayer>
                </a14:imgProps>
              </a:ext>
              <a:ext uri="{28A0092B-C50C-407E-A947-70E740481C1C}">
                <a14:useLocalDpi xmlns:a14="http://schemas.microsoft.com/office/drawing/2010/main" val="0"/>
              </a:ext>
            </a:extLst>
          </a:blip>
          <a:srcRect/>
          <a:stretch>
            <a:fillRect/>
          </a:stretch>
        </p:blipFill>
        <p:spPr bwMode="auto">
          <a:xfrm>
            <a:off x="4896083" y="369332"/>
            <a:ext cx="3574895" cy="629321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Castanets/</a:t>
            </a:r>
            <a:r>
              <a:rPr lang="en-US" dirty="0" err="1"/>
              <a:t>sistrums</a:t>
            </a:r>
            <a:r>
              <a:rPr lang="en-US" dirty="0"/>
              <a:t> from Egypt, circa 500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 and tambourines and castanets</a:t>
            </a:r>
          </a:p>
        </p:txBody>
      </p:sp>
    </p:spTree>
    <p:extLst>
      <p:ext uri="{BB962C8B-B14F-4D97-AF65-F5344CB8AC3E}">
        <p14:creationId xmlns:p14="http://schemas.microsoft.com/office/powerpoint/2010/main" val="40902163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xmlns="" id="{4E9E9474-87D5-4C13-B948-F85763B73F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946" y="290964"/>
            <a:ext cx="8111254" cy="6323743"/>
          </a:xfrm>
          <a:prstGeom prst="rect">
            <a:avLst/>
          </a:prstGeom>
        </p:spPr>
      </p:pic>
      <p:sp>
        <p:nvSpPr>
          <p:cNvPr id="2" name="Text Placeholder 1"/>
          <p:cNvSpPr>
            <a:spLocks noGrp="1"/>
          </p:cNvSpPr>
          <p:nvPr>
            <p:ph type="body" sz="quarter" idx="10"/>
          </p:nvPr>
        </p:nvSpPr>
        <p:spPr/>
        <p:txBody>
          <a:bodyPr/>
          <a:lstStyle/>
          <a:p>
            <a:r>
              <a:rPr lang="en-US" dirty="0"/>
              <a:t>Figurine holding a sistrum and </a:t>
            </a:r>
            <a:r>
              <a:rPr lang="en-US" dirty="0" err="1"/>
              <a:t>Nefertum</a:t>
            </a:r>
            <a:r>
              <a:rPr lang="en-US" dirty="0"/>
              <a:t> figure, 10th–7th centuries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 and tambourines and castanets</a:t>
            </a:r>
          </a:p>
        </p:txBody>
      </p:sp>
    </p:spTree>
    <p:extLst>
      <p:ext uri="{BB962C8B-B14F-4D97-AF65-F5344CB8AC3E}">
        <p14:creationId xmlns:p14="http://schemas.microsoft.com/office/powerpoint/2010/main" val="36408042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3851" y="193431"/>
            <a:ext cx="5475164" cy="6569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Sistrum from the Hattian culture in Central Anatolia, circa 2100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lyres and harps and tambourines and castanets</a:t>
            </a:r>
          </a:p>
        </p:txBody>
      </p:sp>
    </p:spTree>
    <p:extLst>
      <p:ext uri="{BB962C8B-B14F-4D97-AF65-F5344CB8AC3E}">
        <p14:creationId xmlns:p14="http://schemas.microsoft.com/office/powerpoint/2010/main" val="23979341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sitting, table, plate&#10;&#10;Description automatically generated">
            <a:extLst>
              <a:ext uri="{FF2B5EF4-FFF2-40B4-BE49-F238E27FC236}">
                <a16:creationId xmlns:a16="http://schemas.microsoft.com/office/drawing/2014/main" xmlns="" id="{867DFC67-310C-4872-95A5-40D43D8FCE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312"/>
            <a:ext cx="9144000" cy="6437376"/>
          </a:xfrm>
          <a:prstGeom prst="rect">
            <a:avLst/>
          </a:prstGeom>
        </p:spPr>
      </p:pic>
      <p:sp>
        <p:nvSpPr>
          <p:cNvPr id="2" name="Text Placeholder 1"/>
          <p:cNvSpPr>
            <a:spLocks noGrp="1"/>
          </p:cNvSpPr>
          <p:nvPr>
            <p:ph type="body" sz="quarter" idx="10"/>
          </p:nvPr>
        </p:nvSpPr>
        <p:spPr/>
        <p:txBody>
          <a:bodyPr/>
          <a:lstStyle/>
          <a:p>
            <a:r>
              <a:rPr lang="en-US" dirty="0"/>
              <a:t>Bronze cymbals, from Megiddo, 11th century BC</a:t>
            </a:r>
          </a:p>
        </p:txBody>
      </p:sp>
      <p:sp>
        <p:nvSpPr>
          <p:cNvPr id="3" name="Text Placeholder 2"/>
          <p:cNvSpPr>
            <a:spLocks noGrp="1"/>
          </p:cNvSpPr>
          <p:nvPr>
            <p:ph type="body" sz="quarter" idx="12"/>
          </p:nvPr>
        </p:nvSpPr>
        <p:spPr/>
        <p:txBody>
          <a:bodyPr/>
          <a:lstStyle/>
          <a:p>
            <a:r>
              <a:rPr lang="en-US" dirty="0"/>
              <a:t>6:5</a:t>
            </a:r>
          </a:p>
        </p:txBody>
      </p:sp>
      <p:sp>
        <p:nvSpPr>
          <p:cNvPr id="4" name="Title 3"/>
          <p:cNvSpPr>
            <a:spLocks noGrp="1"/>
          </p:cNvSpPr>
          <p:nvPr>
            <p:ph type="title"/>
          </p:nvPr>
        </p:nvSpPr>
        <p:spPr/>
        <p:txBody>
          <a:bodyPr/>
          <a:lstStyle/>
          <a:p>
            <a:r>
              <a:rPr lang="en-US" dirty="0"/>
              <a:t>David and all . . . were celebrating with . . . harps and tambourines and castanets and cymbals</a:t>
            </a:r>
          </a:p>
        </p:txBody>
      </p:sp>
    </p:spTree>
    <p:extLst>
      <p:ext uri="{BB962C8B-B14F-4D97-AF65-F5344CB8AC3E}">
        <p14:creationId xmlns:p14="http://schemas.microsoft.com/office/powerpoint/2010/main" val="1498345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map, text&#10;&#10;Description automatically generated">
            <a:extLst>
              <a:ext uri="{FF2B5EF4-FFF2-40B4-BE49-F238E27FC236}">
                <a16:creationId xmlns:a16="http://schemas.microsoft.com/office/drawing/2014/main" xmlns="" id="{1DBBFD92-4CA4-4965-9B49-1EC11B819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Map of the area of Jerusalem and </a:t>
            </a:r>
            <a:r>
              <a:rPr lang="en-US" dirty="0" err="1"/>
              <a:t>Baale-judah</a:t>
            </a:r>
            <a:r>
              <a:rPr lang="en-US" dirty="0"/>
              <a:t>  (Kiriath-</a:t>
            </a:r>
            <a:r>
              <a:rPr lang="en-US" dirty="0" err="1"/>
              <a:t>jearim</a:t>
            </a:r>
            <a:r>
              <a:rPr lang="en-US" dirty="0"/>
              <a: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
        <p:nvSpPr>
          <p:cNvPr id="8" name="Oval 7"/>
          <p:cNvSpPr/>
          <p:nvPr/>
        </p:nvSpPr>
        <p:spPr>
          <a:xfrm>
            <a:off x="6064090" y="4925314"/>
            <a:ext cx="1281590" cy="454406"/>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Oval 8"/>
          <p:cNvSpPr/>
          <p:nvPr/>
        </p:nvSpPr>
        <p:spPr>
          <a:xfrm>
            <a:off x="2543650" y="3675634"/>
            <a:ext cx="885350" cy="622046"/>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5" name="Freeform 4"/>
          <p:cNvSpPr/>
          <p:nvPr/>
        </p:nvSpPr>
        <p:spPr>
          <a:xfrm>
            <a:off x="3495675" y="4000500"/>
            <a:ext cx="3343275" cy="863600"/>
          </a:xfrm>
          <a:custGeom>
            <a:avLst/>
            <a:gdLst>
              <a:gd name="connsiteX0" fmla="*/ 0 w 3286125"/>
              <a:gd name="connsiteY0" fmla="*/ 0 h 819150"/>
              <a:gd name="connsiteX1" fmla="*/ 1162050 w 3286125"/>
              <a:gd name="connsiteY1" fmla="*/ 238125 h 819150"/>
              <a:gd name="connsiteX2" fmla="*/ 2057400 w 3286125"/>
              <a:gd name="connsiteY2" fmla="*/ 352425 h 819150"/>
              <a:gd name="connsiteX3" fmla="*/ 3076575 w 3286125"/>
              <a:gd name="connsiteY3" fmla="*/ 647700 h 819150"/>
              <a:gd name="connsiteX4" fmla="*/ 3286125 w 3286125"/>
              <a:gd name="connsiteY4" fmla="*/ 819150 h 819150"/>
              <a:gd name="connsiteX0" fmla="*/ 0 w 3267075"/>
              <a:gd name="connsiteY0" fmla="*/ 0 h 876300"/>
              <a:gd name="connsiteX1" fmla="*/ 1143000 w 3267075"/>
              <a:gd name="connsiteY1" fmla="*/ 295275 h 876300"/>
              <a:gd name="connsiteX2" fmla="*/ 2038350 w 3267075"/>
              <a:gd name="connsiteY2" fmla="*/ 409575 h 876300"/>
              <a:gd name="connsiteX3" fmla="*/ 3057525 w 3267075"/>
              <a:gd name="connsiteY3" fmla="*/ 704850 h 876300"/>
              <a:gd name="connsiteX4" fmla="*/ 3267075 w 3267075"/>
              <a:gd name="connsiteY4" fmla="*/ 876300 h 876300"/>
              <a:gd name="connsiteX0" fmla="*/ 0 w 3267075"/>
              <a:gd name="connsiteY0" fmla="*/ 0 h 876300"/>
              <a:gd name="connsiteX1" fmla="*/ 1098550 w 3267075"/>
              <a:gd name="connsiteY1" fmla="*/ 212725 h 876300"/>
              <a:gd name="connsiteX2" fmla="*/ 2038350 w 3267075"/>
              <a:gd name="connsiteY2" fmla="*/ 409575 h 876300"/>
              <a:gd name="connsiteX3" fmla="*/ 3057525 w 3267075"/>
              <a:gd name="connsiteY3" fmla="*/ 704850 h 876300"/>
              <a:gd name="connsiteX4" fmla="*/ 3267075 w 3267075"/>
              <a:gd name="connsiteY4" fmla="*/ 876300 h 876300"/>
              <a:gd name="connsiteX0" fmla="*/ 0 w 3267075"/>
              <a:gd name="connsiteY0" fmla="*/ 0 h 876300"/>
              <a:gd name="connsiteX1" fmla="*/ 1098550 w 3267075"/>
              <a:gd name="connsiteY1" fmla="*/ 212725 h 876300"/>
              <a:gd name="connsiteX2" fmla="*/ 2139950 w 3267075"/>
              <a:gd name="connsiteY2" fmla="*/ 396875 h 876300"/>
              <a:gd name="connsiteX3" fmla="*/ 3057525 w 3267075"/>
              <a:gd name="connsiteY3" fmla="*/ 704850 h 876300"/>
              <a:gd name="connsiteX4" fmla="*/ 3267075 w 3267075"/>
              <a:gd name="connsiteY4" fmla="*/ 876300 h 876300"/>
              <a:gd name="connsiteX0" fmla="*/ 0 w 3267075"/>
              <a:gd name="connsiteY0" fmla="*/ 0 h 876300"/>
              <a:gd name="connsiteX1" fmla="*/ 1098550 w 3267075"/>
              <a:gd name="connsiteY1" fmla="*/ 212725 h 876300"/>
              <a:gd name="connsiteX2" fmla="*/ 2635250 w 3267075"/>
              <a:gd name="connsiteY2" fmla="*/ 498475 h 876300"/>
              <a:gd name="connsiteX3" fmla="*/ 3057525 w 3267075"/>
              <a:gd name="connsiteY3" fmla="*/ 704850 h 876300"/>
              <a:gd name="connsiteX4" fmla="*/ 3267075 w 3267075"/>
              <a:gd name="connsiteY4" fmla="*/ 876300 h 876300"/>
              <a:gd name="connsiteX0" fmla="*/ 0 w 3267075"/>
              <a:gd name="connsiteY0" fmla="*/ 0 h 876300"/>
              <a:gd name="connsiteX1" fmla="*/ 1098550 w 3267075"/>
              <a:gd name="connsiteY1" fmla="*/ 212725 h 876300"/>
              <a:gd name="connsiteX2" fmla="*/ 2635250 w 3267075"/>
              <a:gd name="connsiteY2" fmla="*/ 498475 h 876300"/>
              <a:gd name="connsiteX3" fmla="*/ 3114675 w 3267075"/>
              <a:gd name="connsiteY3" fmla="*/ 647700 h 876300"/>
              <a:gd name="connsiteX4" fmla="*/ 3267075 w 3267075"/>
              <a:gd name="connsiteY4" fmla="*/ 876300 h 876300"/>
              <a:gd name="connsiteX0" fmla="*/ 0 w 3343275"/>
              <a:gd name="connsiteY0" fmla="*/ 0 h 863600"/>
              <a:gd name="connsiteX1" fmla="*/ 1098550 w 3343275"/>
              <a:gd name="connsiteY1" fmla="*/ 212725 h 863600"/>
              <a:gd name="connsiteX2" fmla="*/ 2635250 w 3343275"/>
              <a:gd name="connsiteY2" fmla="*/ 498475 h 863600"/>
              <a:gd name="connsiteX3" fmla="*/ 3114675 w 3343275"/>
              <a:gd name="connsiteY3" fmla="*/ 647700 h 863600"/>
              <a:gd name="connsiteX4" fmla="*/ 3343275 w 3343275"/>
              <a:gd name="connsiteY4" fmla="*/ 863600 h 863600"/>
              <a:gd name="connsiteX0" fmla="*/ 0 w 3343275"/>
              <a:gd name="connsiteY0" fmla="*/ 0 h 863600"/>
              <a:gd name="connsiteX1" fmla="*/ 1098550 w 3343275"/>
              <a:gd name="connsiteY1" fmla="*/ 212725 h 863600"/>
              <a:gd name="connsiteX2" fmla="*/ 2508250 w 3343275"/>
              <a:gd name="connsiteY2" fmla="*/ 422275 h 863600"/>
              <a:gd name="connsiteX3" fmla="*/ 3114675 w 3343275"/>
              <a:gd name="connsiteY3" fmla="*/ 647700 h 863600"/>
              <a:gd name="connsiteX4" fmla="*/ 3343275 w 3343275"/>
              <a:gd name="connsiteY4" fmla="*/ 863600 h 863600"/>
              <a:gd name="connsiteX0" fmla="*/ 0 w 3343275"/>
              <a:gd name="connsiteY0" fmla="*/ 0 h 863600"/>
              <a:gd name="connsiteX1" fmla="*/ 1098550 w 3343275"/>
              <a:gd name="connsiteY1" fmla="*/ 212725 h 863600"/>
              <a:gd name="connsiteX2" fmla="*/ 2508250 w 3343275"/>
              <a:gd name="connsiteY2" fmla="*/ 422275 h 863600"/>
              <a:gd name="connsiteX3" fmla="*/ 3114675 w 3343275"/>
              <a:gd name="connsiteY3" fmla="*/ 647700 h 863600"/>
              <a:gd name="connsiteX4" fmla="*/ 3343275 w 3343275"/>
              <a:gd name="connsiteY4" fmla="*/ 863600 h 863600"/>
              <a:gd name="connsiteX0" fmla="*/ 0 w 3343275"/>
              <a:gd name="connsiteY0" fmla="*/ 0 h 863600"/>
              <a:gd name="connsiteX1" fmla="*/ 1098550 w 3343275"/>
              <a:gd name="connsiteY1" fmla="*/ 212725 h 863600"/>
              <a:gd name="connsiteX2" fmla="*/ 2508250 w 3343275"/>
              <a:gd name="connsiteY2" fmla="*/ 422275 h 863600"/>
              <a:gd name="connsiteX3" fmla="*/ 3114675 w 3343275"/>
              <a:gd name="connsiteY3" fmla="*/ 647700 h 863600"/>
              <a:gd name="connsiteX4" fmla="*/ 3343275 w 3343275"/>
              <a:gd name="connsiteY4" fmla="*/ 863600 h 863600"/>
              <a:gd name="connsiteX0" fmla="*/ 0 w 3343275"/>
              <a:gd name="connsiteY0" fmla="*/ 0 h 863600"/>
              <a:gd name="connsiteX1" fmla="*/ 1098550 w 3343275"/>
              <a:gd name="connsiteY1" fmla="*/ 212725 h 863600"/>
              <a:gd name="connsiteX2" fmla="*/ 2508250 w 3343275"/>
              <a:gd name="connsiteY2" fmla="*/ 422275 h 863600"/>
              <a:gd name="connsiteX3" fmla="*/ 3343275 w 3343275"/>
              <a:gd name="connsiteY3" fmla="*/ 863600 h 863600"/>
              <a:gd name="connsiteX0" fmla="*/ 0 w 3343275"/>
              <a:gd name="connsiteY0" fmla="*/ 0 h 863600"/>
              <a:gd name="connsiteX1" fmla="*/ 1098550 w 3343275"/>
              <a:gd name="connsiteY1" fmla="*/ 212725 h 863600"/>
              <a:gd name="connsiteX2" fmla="*/ 2508250 w 3343275"/>
              <a:gd name="connsiteY2" fmla="*/ 422275 h 863600"/>
              <a:gd name="connsiteX3" fmla="*/ 3343275 w 3343275"/>
              <a:gd name="connsiteY3" fmla="*/ 863600 h 863600"/>
              <a:gd name="connsiteX0" fmla="*/ 0 w 3343275"/>
              <a:gd name="connsiteY0" fmla="*/ 0 h 863600"/>
              <a:gd name="connsiteX1" fmla="*/ 1098550 w 3343275"/>
              <a:gd name="connsiteY1" fmla="*/ 212725 h 863600"/>
              <a:gd name="connsiteX2" fmla="*/ 2508250 w 3343275"/>
              <a:gd name="connsiteY2" fmla="*/ 422275 h 863600"/>
              <a:gd name="connsiteX3" fmla="*/ 3343275 w 3343275"/>
              <a:gd name="connsiteY3" fmla="*/ 863600 h 863600"/>
              <a:gd name="connsiteX0" fmla="*/ 0 w 3343275"/>
              <a:gd name="connsiteY0" fmla="*/ 0 h 863600"/>
              <a:gd name="connsiteX1" fmla="*/ 1098550 w 3343275"/>
              <a:gd name="connsiteY1" fmla="*/ 212725 h 863600"/>
              <a:gd name="connsiteX2" fmla="*/ 2508250 w 3343275"/>
              <a:gd name="connsiteY2" fmla="*/ 422275 h 863600"/>
              <a:gd name="connsiteX3" fmla="*/ 3343275 w 3343275"/>
              <a:gd name="connsiteY3" fmla="*/ 863600 h 863600"/>
            </a:gdLst>
            <a:ahLst/>
            <a:cxnLst>
              <a:cxn ang="0">
                <a:pos x="connsiteX0" y="connsiteY0"/>
              </a:cxn>
              <a:cxn ang="0">
                <a:pos x="connsiteX1" y="connsiteY1"/>
              </a:cxn>
              <a:cxn ang="0">
                <a:pos x="connsiteX2" y="connsiteY2"/>
              </a:cxn>
              <a:cxn ang="0">
                <a:pos x="connsiteX3" y="connsiteY3"/>
              </a:cxn>
            </a:cxnLst>
            <a:rect l="l" t="t" r="r" b="b"/>
            <a:pathLst>
              <a:path w="3343275" h="863600">
                <a:moveTo>
                  <a:pt x="0" y="0"/>
                </a:moveTo>
                <a:lnTo>
                  <a:pt x="1098550" y="212725"/>
                </a:lnTo>
                <a:cubicBezTo>
                  <a:pt x="1263650" y="346075"/>
                  <a:pt x="2038350" y="352425"/>
                  <a:pt x="2508250" y="422275"/>
                </a:cubicBezTo>
                <a:cubicBezTo>
                  <a:pt x="2843742" y="537633"/>
                  <a:pt x="3204633" y="576792"/>
                  <a:pt x="3343275" y="863600"/>
                </a:cubicBezTo>
              </a:path>
            </a:pathLst>
          </a:custGeom>
          <a:noFill/>
          <a:ln cap="rnd">
            <a:solidFill>
              <a:srgbClr val="FFFF00"/>
            </a:solidFill>
            <a:prstDash val="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267075" y="2400300"/>
            <a:ext cx="2162175" cy="1276350"/>
          </a:xfrm>
          <a:custGeom>
            <a:avLst/>
            <a:gdLst>
              <a:gd name="connsiteX0" fmla="*/ 0 w 2162175"/>
              <a:gd name="connsiteY0" fmla="*/ 1276350 h 1276350"/>
              <a:gd name="connsiteX1" fmla="*/ 238125 w 2162175"/>
              <a:gd name="connsiteY1" fmla="*/ 1114425 h 1276350"/>
              <a:gd name="connsiteX2" fmla="*/ 733425 w 2162175"/>
              <a:gd name="connsiteY2" fmla="*/ 762000 h 1276350"/>
              <a:gd name="connsiteX3" fmla="*/ 1200150 w 2162175"/>
              <a:gd name="connsiteY3" fmla="*/ 485775 h 1276350"/>
              <a:gd name="connsiteX4" fmla="*/ 1743075 w 2162175"/>
              <a:gd name="connsiteY4" fmla="*/ 219075 h 1276350"/>
              <a:gd name="connsiteX5" fmla="*/ 1943100 w 2162175"/>
              <a:gd name="connsiteY5" fmla="*/ 47625 h 1276350"/>
              <a:gd name="connsiteX6" fmla="*/ 2162175 w 2162175"/>
              <a:gd name="connsiteY6" fmla="*/ 0 h 1276350"/>
              <a:gd name="connsiteX0" fmla="*/ 0 w 2162175"/>
              <a:gd name="connsiteY0" fmla="*/ 1276350 h 1276350"/>
              <a:gd name="connsiteX1" fmla="*/ 238125 w 2162175"/>
              <a:gd name="connsiteY1" fmla="*/ 1114425 h 1276350"/>
              <a:gd name="connsiteX2" fmla="*/ 733425 w 2162175"/>
              <a:gd name="connsiteY2" fmla="*/ 762000 h 1276350"/>
              <a:gd name="connsiteX3" fmla="*/ 981075 w 2162175"/>
              <a:gd name="connsiteY3" fmla="*/ 527050 h 1276350"/>
              <a:gd name="connsiteX4" fmla="*/ 1200150 w 2162175"/>
              <a:gd name="connsiteY4" fmla="*/ 485775 h 1276350"/>
              <a:gd name="connsiteX5" fmla="*/ 1743075 w 2162175"/>
              <a:gd name="connsiteY5" fmla="*/ 219075 h 1276350"/>
              <a:gd name="connsiteX6" fmla="*/ 1943100 w 2162175"/>
              <a:gd name="connsiteY6" fmla="*/ 47625 h 1276350"/>
              <a:gd name="connsiteX7" fmla="*/ 2162175 w 2162175"/>
              <a:gd name="connsiteY7" fmla="*/ 0 h 1276350"/>
              <a:gd name="connsiteX0" fmla="*/ 0 w 2162175"/>
              <a:gd name="connsiteY0" fmla="*/ 1276350 h 1276350"/>
              <a:gd name="connsiteX1" fmla="*/ 238125 w 2162175"/>
              <a:gd name="connsiteY1" fmla="*/ 1114425 h 1276350"/>
              <a:gd name="connsiteX2" fmla="*/ 733425 w 2162175"/>
              <a:gd name="connsiteY2" fmla="*/ 762000 h 1276350"/>
              <a:gd name="connsiteX3" fmla="*/ 981075 w 2162175"/>
              <a:gd name="connsiteY3" fmla="*/ 527050 h 1276350"/>
              <a:gd name="connsiteX4" fmla="*/ 1282700 w 2162175"/>
              <a:gd name="connsiteY4" fmla="*/ 434975 h 1276350"/>
              <a:gd name="connsiteX5" fmla="*/ 1743075 w 2162175"/>
              <a:gd name="connsiteY5" fmla="*/ 219075 h 1276350"/>
              <a:gd name="connsiteX6" fmla="*/ 1943100 w 2162175"/>
              <a:gd name="connsiteY6" fmla="*/ 47625 h 1276350"/>
              <a:gd name="connsiteX7" fmla="*/ 2162175 w 2162175"/>
              <a:gd name="connsiteY7" fmla="*/ 0 h 127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2175" h="1276350">
                <a:moveTo>
                  <a:pt x="0" y="1276350"/>
                </a:moveTo>
                <a:lnTo>
                  <a:pt x="238125" y="1114425"/>
                </a:lnTo>
                <a:lnTo>
                  <a:pt x="733425" y="762000"/>
                </a:lnTo>
                <a:cubicBezTo>
                  <a:pt x="843492" y="700617"/>
                  <a:pt x="871008" y="588433"/>
                  <a:pt x="981075" y="527050"/>
                </a:cubicBezTo>
                <a:lnTo>
                  <a:pt x="1282700" y="434975"/>
                </a:lnTo>
                <a:lnTo>
                  <a:pt x="1743075" y="219075"/>
                </a:lnTo>
                <a:lnTo>
                  <a:pt x="1943100" y="47625"/>
                </a:lnTo>
                <a:lnTo>
                  <a:pt x="2162175" y="0"/>
                </a:lnTo>
              </a:path>
            </a:pathLst>
          </a:custGeom>
          <a:noFill/>
          <a:ln cap="rnd">
            <a:solidFill>
              <a:srgbClr val="FFFF00"/>
            </a:solidFill>
            <a:prstDash val="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5831681" y="2121654"/>
            <a:ext cx="1092994" cy="109579"/>
          </a:xfrm>
          <a:custGeom>
            <a:avLst/>
            <a:gdLst>
              <a:gd name="connsiteX0" fmla="*/ 0 w 923925"/>
              <a:gd name="connsiteY0" fmla="*/ 28575 h 28575"/>
              <a:gd name="connsiteX1" fmla="*/ 381000 w 923925"/>
              <a:gd name="connsiteY1" fmla="*/ 0 h 28575"/>
              <a:gd name="connsiteX2" fmla="*/ 923925 w 923925"/>
              <a:gd name="connsiteY2" fmla="*/ 9525 h 28575"/>
              <a:gd name="connsiteX0" fmla="*/ 0 w 912019"/>
              <a:gd name="connsiteY0" fmla="*/ 116682 h 116682"/>
              <a:gd name="connsiteX1" fmla="*/ 369094 w 912019"/>
              <a:gd name="connsiteY1" fmla="*/ 0 h 116682"/>
              <a:gd name="connsiteX2" fmla="*/ 912019 w 912019"/>
              <a:gd name="connsiteY2" fmla="*/ 9525 h 116682"/>
              <a:gd name="connsiteX0" fmla="*/ 0 w 912019"/>
              <a:gd name="connsiteY0" fmla="*/ 123191 h 123191"/>
              <a:gd name="connsiteX1" fmla="*/ 369094 w 912019"/>
              <a:gd name="connsiteY1" fmla="*/ 6509 h 123191"/>
              <a:gd name="connsiteX2" fmla="*/ 912019 w 912019"/>
              <a:gd name="connsiteY2" fmla="*/ 16034 h 123191"/>
              <a:gd name="connsiteX0" fmla="*/ 0 w 912019"/>
              <a:gd name="connsiteY0" fmla="*/ 109494 h 109494"/>
              <a:gd name="connsiteX1" fmla="*/ 423863 w 912019"/>
              <a:gd name="connsiteY1" fmla="*/ 14244 h 109494"/>
              <a:gd name="connsiteX2" fmla="*/ 912019 w 912019"/>
              <a:gd name="connsiteY2" fmla="*/ 2337 h 109494"/>
              <a:gd name="connsiteX0" fmla="*/ 0 w 912019"/>
              <a:gd name="connsiteY0" fmla="*/ 107157 h 107157"/>
              <a:gd name="connsiteX1" fmla="*/ 423863 w 912019"/>
              <a:gd name="connsiteY1" fmla="*/ 11907 h 107157"/>
              <a:gd name="connsiteX2" fmla="*/ 578644 w 912019"/>
              <a:gd name="connsiteY2" fmla="*/ 9524 h 107157"/>
              <a:gd name="connsiteX3" fmla="*/ 912019 w 912019"/>
              <a:gd name="connsiteY3" fmla="*/ 0 h 107157"/>
              <a:gd name="connsiteX0" fmla="*/ 0 w 912019"/>
              <a:gd name="connsiteY0" fmla="*/ 107157 h 107157"/>
              <a:gd name="connsiteX1" fmla="*/ 423863 w 912019"/>
              <a:gd name="connsiteY1" fmla="*/ 11907 h 107157"/>
              <a:gd name="connsiteX2" fmla="*/ 912019 w 912019"/>
              <a:gd name="connsiteY2" fmla="*/ 0 h 107157"/>
              <a:gd name="connsiteX0" fmla="*/ 0 w 912019"/>
              <a:gd name="connsiteY0" fmla="*/ 107157 h 107157"/>
              <a:gd name="connsiteX1" fmla="*/ 423863 w 912019"/>
              <a:gd name="connsiteY1" fmla="*/ 11907 h 107157"/>
              <a:gd name="connsiteX2" fmla="*/ 912019 w 912019"/>
              <a:gd name="connsiteY2" fmla="*/ 0 h 107157"/>
              <a:gd name="connsiteX0" fmla="*/ 0 w 1114425"/>
              <a:gd name="connsiteY0" fmla="*/ 95301 h 95301"/>
              <a:gd name="connsiteX1" fmla="*/ 423863 w 1114425"/>
              <a:gd name="connsiteY1" fmla="*/ 51 h 95301"/>
              <a:gd name="connsiteX2" fmla="*/ 1114425 w 1114425"/>
              <a:gd name="connsiteY2" fmla="*/ 83394 h 95301"/>
              <a:gd name="connsiteX0" fmla="*/ 0 w 1114425"/>
              <a:gd name="connsiteY0" fmla="*/ 102889 h 102889"/>
              <a:gd name="connsiteX1" fmla="*/ 423863 w 1114425"/>
              <a:gd name="connsiteY1" fmla="*/ 7639 h 102889"/>
              <a:gd name="connsiteX2" fmla="*/ 1114425 w 1114425"/>
              <a:gd name="connsiteY2" fmla="*/ 90982 h 102889"/>
              <a:gd name="connsiteX0" fmla="*/ 0 w 1092994"/>
              <a:gd name="connsiteY0" fmla="*/ 112118 h 112118"/>
              <a:gd name="connsiteX1" fmla="*/ 423863 w 1092994"/>
              <a:gd name="connsiteY1" fmla="*/ 16868 h 112118"/>
              <a:gd name="connsiteX2" fmla="*/ 1092994 w 1092994"/>
              <a:gd name="connsiteY2" fmla="*/ 81161 h 112118"/>
              <a:gd name="connsiteX0" fmla="*/ 0 w 1092994"/>
              <a:gd name="connsiteY0" fmla="*/ 109579 h 109579"/>
              <a:gd name="connsiteX1" fmla="*/ 423863 w 1092994"/>
              <a:gd name="connsiteY1" fmla="*/ 14329 h 109579"/>
              <a:gd name="connsiteX2" fmla="*/ 1092994 w 1092994"/>
              <a:gd name="connsiteY2" fmla="*/ 78622 h 109579"/>
            </a:gdLst>
            <a:ahLst/>
            <a:cxnLst>
              <a:cxn ang="0">
                <a:pos x="connsiteX0" y="connsiteY0"/>
              </a:cxn>
              <a:cxn ang="0">
                <a:pos x="connsiteX1" y="connsiteY1"/>
              </a:cxn>
              <a:cxn ang="0">
                <a:pos x="connsiteX2" y="connsiteY2"/>
              </a:cxn>
            </a:cxnLst>
            <a:rect l="l" t="t" r="r" b="b"/>
            <a:pathLst>
              <a:path w="1092994" h="109579">
                <a:moveTo>
                  <a:pt x="0" y="109579"/>
                </a:moveTo>
                <a:cubicBezTo>
                  <a:pt x="123031" y="70685"/>
                  <a:pt x="241697" y="19489"/>
                  <a:pt x="423863" y="14329"/>
                </a:cubicBezTo>
                <a:cubicBezTo>
                  <a:pt x="606029" y="9169"/>
                  <a:pt x="1039019" y="-39646"/>
                  <a:pt x="1092994" y="78622"/>
                </a:cubicBezTo>
              </a:path>
            </a:pathLst>
          </a:custGeom>
          <a:noFill/>
          <a:ln cap="rnd">
            <a:solidFill>
              <a:srgbClr val="FFFF00"/>
            </a:solidFill>
            <a:prstDash val="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6943725" y="2374900"/>
            <a:ext cx="9525" cy="333375"/>
          </a:xfrm>
          <a:custGeom>
            <a:avLst/>
            <a:gdLst>
              <a:gd name="connsiteX0" fmla="*/ 0 w 9525"/>
              <a:gd name="connsiteY0" fmla="*/ 0 h 333375"/>
              <a:gd name="connsiteX1" fmla="*/ 9525 w 9525"/>
              <a:gd name="connsiteY1" fmla="*/ 333375 h 333375"/>
            </a:gdLst>
            <a:ahLst/>
            <a:cxnLst>
              <a:cxn ang="0">
                <a:pos x="connsiteX0" y="connsiteY0"/>
              </a:cxn>
              <a:cxn ang="0">
                <a:pos x="connsiteX1" y="connsiteY1"/>
              </a:cxn>
            </a:cxnLst>
            <a:rect l="l" t="t" r="r" b="b"/>
            <a:pathLst>
              <a:path w="9525" h="333375">
                <a:moveTo>
                  <a:pt x="0" y="0"/>
                </a:moveTo>
                <a:lnTo>
                  <a:pt x="9525" y="333375"/>
                </a:lnTo>
              </a:path>
            </a:pathLst>
          </a:custGeom>
          <a:noFill/>
          <a:ln cap="rnd">
            <a:solidFill>
              <a:srgbClr val="FFFF00"/>
            </a:solidFill>
            <a:prstDash val="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972300" y="2892425"/>
            <a:ext cx="19050" cy="228600"/>
          </a:xfrm>
          <a:custGeom>
            <a:avLst/>
            <a:gdLst>
              <a:gd name="connsiteX0" fmla="*/ 0 w 19050"/>
              <a:gd name="connsiteY0" fmla="*/ 0 h 228600"/>
              <a:gd name="connsiteX1" fmla="*/ 19050 w 19050"/>
              <a:gd name="connsiteY1" fmla="*/ 228600 h 228600"/>
            </a:gdLst>
            <a:ahLst/>
            <a:cxnLst>
              <a:cxn ang="0">
                <a:pos x="connsiteX0" y="connsiteY0"/>
              </a:cxn>
              <a:cxn ang="0">
                <a:pos x="connsiteX1" y="connsiteY1"/>
              </a:cxn>
            </a:cxnLst>
            <a:rect l="l" t="t" r="r" b="b"/>
            <a:pathLst>
              <a:path w="19050" h="228600">
                <a:moveTo>
                  <a:pt x="0" y="0"/>
                </a:moveTo>
                <a:lnTo>
                  <a:pt x="19050" y="228600"/>
                </a:lnTo>
              </a:path>
            </a:pathLst>
          </a:custGeom>
          <a:noFill/>
          <a:ln cap="rnd">
            <a:solidFill>
              <a:srgbClr val="FFFF00"/>
            </a:solidFill>
            <a:prstDash val="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6988175" y="3448050"/>
            <a:ext cx="152441" cy="1431925"/>
          </a:xfrm>
          <a:custGeom>
            <a:avLst/>
            <a:gdLst>
              <a:gd name="connsiteX0" fmla="*/ 9525 w 133350"/>
              <a:gd name="connsiteY0" fmla="*/ 0 h 1457325"/>
              <a:gd name="connsiteX1" fmla="*/ 133350 w 133350"/>
              <a:gd name="connsiteY1" fmla="*/ 228600 h 1457325"/>
              <a:gd name="connsiteX2" fmla="*/ 0 w 133350"/>
              <a:gd name="connsiteY2" fmla="*/ 1457325 h 1457325"/>
              <a:gd name="connsiteX0" fmla="*/ 9525 w 133372"/>
              <a:gd name="connsiteY0" fmla="*/ 0 h 1457325"/>
              <a:gd name="connsiteX1" fmla="*/ 133350 w 133372"/>
              <a:gd name="connsiteY1" fmla="*/ 228600 h 1457325"/>
              <a:gd name="connsiteX2" fmla="*/ 0 w 133372"/>
              <a:gd name="connsiteY2" fmla="*/ 1457325 h 1457325"/>
              <a:gd name="connsiteX0" fmla="*/ 9525 w 120676"/>
              <a:gd name="connsiteY0" fmla="*/ 0 h 1457325"/>
              <a:gd name="connsiteX1" fmla="*/ 120650 w 120676"/>
              <a:gd name="connsiteY1" fmla="*/ 342900 h 1457325"/>
              <a:gd name="connsiteX2" fmla="*/ 0 w 120676"/>
              <a:gd name="connsiteY2" fmla="*/ 1457325 h 1457325"/>
              <a:gd name="connsiteX0" fmla="*/ 9525 w 120691"/>
              <a:gd name="connsiteY0" fmla="*/ 0 h 1457325"/>
              <a:gd name="connsiteX1" fmla="*/ 120650 w 120691"/>
              <a:gd name="connsiteY1" fmla="*/ 342900 h 1457325"/>
              <a:gd name="connsiteX2" fmla="*/ 22225 w 120691"/>
              <a:gd name="connsiteY2" fmla="*/ 952500 h 1457325"/>
              <a:gd name="connsiteX3" fmla="*/ 0 w 120691"/>
              <a:gd name="connsiteY3" fmla="*/ 1457325 h 1457325"/>
              <a:gd name="connsiteX0" fmla="*/ 41275 w 152441"/>
              <a:gd name="connsiteY0" fmla="*/ 0 h 1431925"/>
              <a:gd name="connsiteX1" fmla="*/ 152400 w 152441"/>
              <a:gd name="connsiteY1" fmla="*/ 342900 h 1431925"/>
              <a:gd name="connsiteX2" fmla="*/ 53975 w 152441"/>
              <a:gd name="connsiteY2" fmla="*/ 952500 h 1431925"/>
              <a:gd name="connsiteX3" fmla="*/ 0 w 152441"/>
              <a:gd name="connsiteY3" fmla="*/ 1431925 h 1431925"/>
            </a:gdLst>
            <a:ahLst/>
            <a:cxnLst>
              <a:cxn ang="0">
                <a:pos x="connsiteX0" y="connsiteY0"/>
              </a:cxn>
              <a:cxn ang="0">
                <a:pos x="connsiteX1" y="connsiteY1"/>
              </a:cxn>
              <a:cxn ang="0">
                <a:pos x="connsiteX2" y="connsiteY2"/>
              </a:cxn>
              <a:cxn ang="0">
                <a:pos x="connsiteX3" y="connsiteY3"/>
              </a:cxn>
            </a:cxnLst>
            <a:rect l="l" t="t" r="r" b="b"/>
            <a:pathLst>
              <a:path w="152441" h="1431925">
                <a:moveTo>
                  <a:pt x="41275" y="0"/>
                </a:moveTo>
                <a:cubicBezTo>
                  <a:pt x="82550" y="76200"/>
                  <a:pt x="150283" y="184150"/>
                  <a:pt x="152400" y="342900"/>
                </a:cubicBezTo>
                <a:cubicBezTo>
                  <a:pt x="154517" y="501650"/>
                  <a:pt x="74083" y="766763"/>
                  <a:pt x="53975" y="952500"/>
                </a:cubicBezTo>
                <a:cubicBezTo>
                  <a:pt x="33867" y="1138237"/>
                  <a:pt x="10054" y="1335087"/>
                  <a:pt x="0" y="1431925"/>
                </a:cubicBezTo>
              </a:path>
            </a:pathLst>
          </a:custGeom>
          <a:noFill/>
          <a:ln cap="rnd">
            <a:solidFill>
              <a:srgbClr val="FFFF00"/>
            </a:solidFill>
            <a:prstDash val="dash"/>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66367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Rome Museums\Vatican Museum\Gregoriano Egyptian\Three couplets of cymbals, bronze, from Jerusalem, Late Bronze, tb0512176394.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0" y="100013"/>
            <a:ext cx="9144000" cy="665638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Three sets of bronze cymbals, from Jerusalem, circa 1300 BC</a:t>
            </a:r>
          </a:p>
        </p:txBody>
      </p:sp>
      <p:sp>
        <p:nvSpPr>
          <p:cNvPr id="4" name="Text Placeholder 3"/>
          <p:cNvSpPr>
            <a:spLocks noGrp="1"/>
          </p:cNvSpPr>
          <p:nvPr>
            <p:ph type="body" sz="quarter" idx="12"/>
          </p:nvPr>
        </p:nvSpPr>
        <p:spPr/>
        <p:txBody>
          <a:bodyPr/>
          <a:lstStyle/>
          <a:p>
            <a:r>
              <a:rPr lang="en-US" dirty="0"/>
              <a:t>6:5</a:t>
            </a:r>
          </a:p>
        </p:txBody>
      </p:sp>
      <p:sp>
        <p:nvSpPr>
          <p:cNvPr id="2" name="Title 1"/>
          <p:cNvSpPr>
            <a:spLocks noGrp="1"/>
          </p:cNvSpPr>
          <p:nvPr>
            <p:ph type="title"/>
          </p:nvPr>
        </p:nvSpPr>
        <p:spPr/>
        <p:txBody>
          <a:bodyPr/>
          <a:lstStyle/>
          <a:p>
            <a:r>
              <a:rPr lang="en-US" dirty="0"/>
              <a:t>David and all . . . were celebrating with . . . harps and tambourines and castanets and cymbals</a:t>
            </a:r>
          </a:p>
        </p:txBody>
      </p:sp>
    </p:spTree>
    <p:extLst>
      <p:ext uri="{BB962C8B-B14F-4D97-AF65-F5344CB8AC3E}">
        <p14:creationId xmlns:p14="http://schemas.microsoft.com/office/powerpoint/2010/main" val="37739483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Kiriath Jearim from north aerial"/>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Kiriath-jearim (aerial view from the north)</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Nacon</a:t>
            </a:r>
          </a:p>
        </p:txBody>
      </p:sp>
    </p:spTree>
    <p:extLst>
      <p:ext uri="{BB962C8B-B14F-4D97-AF65-F5344CB8AC3E}">
        <p14:creationId xmlns:p14="http://schemas.microsoft.com/office/powerpoint/2010/main" val="14813301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Kiriath Jearim from north aerial"/>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Kiriath-jearim (aerial view from the north)</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Nacon</a:t>
            </a:r>
          </a:p>
        </p:txBody>
      </p:sp>
      <p:sp>
        <p:nvSpPr>
          <p:cNvPr id="15" name="Line 5"/>
          <p:cNvSpPr>
            <a:spLocks noChangeShapeType="1"/>
          </p:cNvSpPr>
          <p:nvPr/>
        </p:nvSpPr>
        <p:spPr bwMode="auto">
          <a:xfrm flipV="1">
            <a:off x="2667000" y="2971800"/>
            <a:ext cx="3048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6" name="Text Box 6"/>
          <p:cNvSpPr txBox="1">
            <a:spLocks noChangeArrowheads="1"/>
          </p:cNvSpPr>
          <p:nvPr/>
        </p:nvSpPr>
        <p:spPr bwMode="auto">
          <a:xfrm>
            <a:off x="1743215" y="3409890"/>
            <a:ext cx="161377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Kiriath-jearim</a:t>
            </a:r>
          </a:p>
        </p:txBody>
      </p:sp>
      <p:sp>
        <p:nvSpPr>
          <p:cNvPr id="21" name="Line 11"/>
          <p:cNvSpPr>
            <a:spLocks noChangeShapeType="1"/>
          </p:cNvSpPr>
          <p:nvPr/>
        </p:nvSpPr>
        <p:spPr bwMode="auto">
          <a:xfrm flipH="1">
            <a:off x="914400" y="2057400"/>
            <a:ext cx="3048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2" name="Text Box 12"/>
          <p:cNvSpPr txBox="1">
            <a:spLocks noChangeArrowheads="1"/>
          </p:cNvSpPr>
          <p:nvPr/>
        </p:nvSpPr>
        <p:spPr bwMode="auto">
          <a:xfrm>
            <a:off x="762000" y="1676400"/>
            <a:ext cx="2582758"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Ancient threshing floor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4" name="Line 7"/>
          <p:cNvSpPr>
            <a:spLocks noChangeShapeType="1"/>
          </p:cNvSpPr>
          <p:nvPr/>
        </p:nvSpPr>
        <p:spPr bwMode="auto">
          <a:xfrm flipH="1" flipV="1">
            <a:off x="76200" y="762000"/>
            <a:ext cx="3810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3" name="Text Box 8"/>
          <p:cNvSpPr txBox="1">
            <a:spLocks noChangeArrowheads="1"/>
          </p:cNvSpPr>
          <p:nvPr/>
        </p:nvSpPr>
        <p:spPr bwMode="auto">
          <a:xfrm>
            <a:off x="533400" y="895290"/>
            <a:ext cx="123275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Jerusalem</a:t>
            </a:r>
          </a:p>
        </p:txBody>
      </p:sp>
    </p:spTree>
    <p:extLst>
      <p:ext uri="{BB962C8B-B14F-4D97-AF65-F5344CB8AC3E}">
        <p14:creationId xmlns:p14="http://schemas.microsoft.com/office/powerpoint/2010/main" val="17710278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grass, dirt, building&#10;&#10;Description automatically generated">
            <a:extLst>
              <a:ext uri="{FF2B5EF4-FFF2-40B4-BE49-F238E27FC236}">
                <a16:creationId xmlns:a16="http://schemas.microsoft.com/office/drawing/2014/main" xmlns="" id="{C569330F-75BC-4111-8544-808B9302BC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Threshing floor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a:t>
            </a:r>
            <a:r>
              <a:rPr lang="en-US" dirty="0" err="1"/>
              <a:t>Nacon</a:t>
            </a:r>
            <a:endParaRPr lang="en-US" dirty="0"/>
          </a:p>
        </p:txBody>
      </p:sp>
    </p:spTree>
    <p:extLst>
      <p:ext uri="{BB962C8B-B14F-4D97-AF65-F5344CB8AC3E}">
        <p14:creationId xmlns:p14="http://schemas.microsoft.com/office/powerpoint/2010/main" val="12089480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6857u Women working in field, mat06857"/>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14297" b="14287"/>
          <a:stretch/>
        </p:blipFill>
        <p:spPr bwMode="auto">
          <a:xfrm>
            <a:off x="0" y="794"/>
            <a:ext cx="9144000" cy="685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Threshing floor</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a:t>
            </a:r>
            <a:r>
              <a:rPr lang="en-US" dirty="0" err="1"/>
              <a:t>Nacon</a:t>
            </a:r>
            <a:endParaRPr lang="en-US" dirty="0"/>
          </a:p>
        </p:txBody>
      </p:sp>
    </p:spTree>
    <p:extLst>
      <p:ext uri="{BB962C8B-B14F-4D97-AF65-F5344CB8AC3E}">
        <p14:creationId xmlns:p14="http://schemas.microsoft.com/office/powerpoint/2010/main" val="23249164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05238u Threshing with instrument, mat05238"/>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794"/>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Grain being threshed with cattle</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a:t>
            </a:r>
            <a:r>
              <a:rPr lang="en-US" dirty="0" err="1"/>
              <a:t>Nacon</a:t>
            </a:r>
            <a:endParaRPr lang="en-US" dirty="0"/>
          </a:p>
        </p:txBody>
      </p:sp>
    </p:spTree>
    <p:extLst>
      <p:ext uri="{BB962C8B-B14F-4D97-AF65-F5344CB8AC3E}">
        <p14:creationId xmlns:p14="http://schemas.microsoft.com/office/powerpoint/2010/main" val="7996681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2209u Yammuneh, threshing board, mat02209"/>
          <p:cNvPicPr preferRelativeResize="0">
            <a:picLocks noChangeAspect="1" noChangeArrowheads="1"/>
          </p:cNvPicPr>
          <p:nvPr>
            <p:custDataLst>
              <p:tags r:id="rId1"/>
            </p:custDataLst>
          </p:nvPr>
        </p:nvPicPr>
        <p:blipFill rotWithShape="1">
          <a:blip r:embed="rId4">
            <a:extLst>
              <a:ext uri="{BEBA8EAE-BF5A-486C-A8C5-ECC9F3942E4B}">
                <a14:imgProps xmlns:a14="http://schemas.microsoft.com/office/drawing/2010/main">
                  <a14:imgLayer r:embed="rId5">
                    <a14:imgEffect>
                      <a14:brightnessContrast contrast="15000"/>
                    </a14:imgEffect>
                  </a14:imgLayer>
                </a14:imgProps>
              </a:ext>
              <a:ext uri="{28A0092B-C50C-407E-A947-70E740481C1C}">
                <a14:useLocalDpi xmlns:a14="http://schemas.microsoft.com/office/drawing/2010/main" val="0"/>
              </a:ext>
            </a:extLst>
          </a:blip>
          <a:srcRect t="12623" r="12603"/>
          <a:stretch/>
        </p:blipFill>
        <p:spPr bwMode="auto">
          <a:xfrm>
            <a:off x="3175" y="0"/>
            <a:ext cx="9140826" cy="685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Grain being threshed with cattle</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a:t>
            </a:r>
            <a:r>
              <a:rPr lang="en-US" dirty="0" err="1"/>
              <a:t>Nacon</a:t>
            </a:r>
            <a:endParaRPr lang="en-US" dirty="0"/>
          </a:p>
        </p:txBody>
      </p:sp>
    </p:spTree>
    <p:extLst>
      <p:ext uri="{BB962C8B-B14F-4D97-AF65-F5344CB8AC3E}">
        <p14:creationId xmlns:p14="http://schemas.microsoft.com/office/powerpoint/2010/main" val="33503849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05277u Scene on Bedouin threshing floor, mat05277"/>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175" y="794"/>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Bedouin threshing floor</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a:t>
            </a:r>
            <a:r>
              <a:rPr lang="en-US" dirty="0" err="1"/>
              <a:t>Nacon</a:t>
            </a:r>
            <a:endParaRPr lang="en-US" dirty="0"/>
          </a:p>
        </p:txBody>
      </p:sp>
    </p:spTree>
    <p:extLst>
      <p:ext uri="{BB962C8B-B14F-4D97-AF65-F5344CB8AC3E}">
        <p14:creationId xmlns:p14="http://schemas.microsoft.com/office/powerpoint/2010/main" val="28078638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0695u Winnowing, mat00695"/>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15103" r="15148"/>
          <a:stretch/>
        </p:blipFill>
        <p:spPr bwMode="auto">
          <a:xfrm>
            <a:off x="1588" y="-1"/>
            <a:ext cx="9142412" cy="6853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Man winnowing grain</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a:t>
            </a:r>
            <a:r>
              <a:rPr lang="en-US" dirty="0" err="1"/>
              <a:t>Nacon</a:t>
            </a:r>
            <a:endParaRPr lang="en-US" dirty="0"/>
          </a:p>
        </p:txBody>
      </p:sp>
    </p:spTree>
    <p:extLst>
      <p:ext uri="{BB962C8B-B14F-4D97-AF65-F5344CB8AC3E}">
        <p14:creationId xmlns:p14="http://schemas.microsoft.com/office/powerpoint/2010/main" val="41137676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E:\0Projects\Matson photos\05 Manners and Customs\_Future or not\Ruth\sr\Man winnowing grain on threshing floor, mat10132adjzzz.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6268" t="6554" r="7870" b="7554"/>
          <a:stretch/>
        </p:blipFill>
        <p:spPr bwMode="auto">
          <a:xfrm>
            <a:off x="-1" y="152400"/>
            <a:ext cx="9144001"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Man winnowing grain</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a:t>
            </a:r>
            <a:r>
              <a:rPr lang="en-US" dirty="0" err="1"/>
              <a:t>Nacon</a:t>
            </a:r>
            <a:endParaRPr lang="en-US" dirty="0"/>
          </a:p>
        </p:txBody>
      </p:sp>
    </p:spTree>
    <p:extLst>
      <p:ext uri="{BB962C8B-B14F-4D97-AF65-F5344CB8AC3E}">
        <p14:creationId xmlns:p14="http://schemas.microsoft.com/office/powerpoint/2010/main" val="299335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Kiriath Jearim from north aerial"/>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err="1"/>
              <a:t>Baale-judah</a:t>
            </a:r>
            <a:r>
              <a:rPr lang="en-US" dirty="0"/>
              <a:t>/Kiriath-</a:t>
            </a:r>
            <a:r>
              <a:rPr lang="en-US" dirty="0" err="1"/>
              <a:t>jearim</a:t>
            </a:r>
            <a:r>
              <a:rPr lang="en-US" dirty="0"/>
              <a:t> (aerial view from the north)</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Tree>
    <p:extLst>
      <p:ext uri="{BB962C8B-B14F-4D97-AF65-F5344CB8AC3E}">
        <p14:creationId xmlns:p14="http://schemas.microsoft.com/office/powerpoint/2010/main" val="29092232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5399u Peasant winnowing in Field of Boaz, mat05399"/>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11661" b="4770"/>
          <a:stretch/>
        </p:blipFill>
        <p:spPr bwMode="auto">
          <a:xfrm>
            <a:off x="0" y="152401"/>
            <a:ext cx="914400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Peasant winnowing grain near Bethlehem</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Nacon</a:t>
            </a:r>
          </a:p>
        </p:txBody>
      </p:sp>
    </p:spTree>
    <p:extLst>
      <p:ext uri="{BB962C8B-B14F-4D97-AF65-F5344CB8AC3E}">
        <p14:creationId xmlns:p14="http://schemas.microsoft.com/office/powerpoint/2010/main" val="37047755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00936u Peasant woman sifting grain, mat0093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3175" y="794"/>
            <a:ext cx="913765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Peasant woman sifting grain</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Nacon</a:t>
            </a:r>
          </a:p>
        </p:txBody>
      </p:sp>
    </p:spTree>
    <p:extLst>
      <p:ext uri="{BB962C8B-B14F-4D97-AF65-F5344CB8AC3E}">
        <p14:creationId xmlns:p14="http://schemas.microsoft.com/office/powerpoint/2010/main" val="15622115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Chaff on a threshing floor at Gibeon</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And when they came to the threshing floor of Nacon</a:t>
            </a:r>
          </a:p>
        </p:txBody>
      </p:sp>
      <p:pic>
        <p:nvPicPr>
          <p:cNvPr id="5" name="Picture 4" descr="Chaff on threshing floor at Gibeon, dd240101.jpg"/>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7500"/>
                    </a14:imgEffect>
                    <a14:imgEffect>
                      <a14:saturation sat="120000"/>
                    </a14:imgEffect>
                  </a14:imgLayer>
                </a14:imgProps>
              </a:ext>
              <a:ext uri="{28A0092B-C50C-407E-A947-70E740481C1C}">
                <a14:useLocalDpi xmlns:a14="http://schemas.microsoft.com/office/drawing/2010/main" val="0"/>
              </a:ext>
            </a:extLst>
          </a:blip>
          <a:srcRect r="1577"/>
          <a:stretch/>
        </p:blipFill>
        <p:spPr>
          <a:xfrm>
            <a:off x="0" y="369332"/>
            <a:ext cx="9144000" cy="6150340"/>
          </a:xfrm>
          <a:prstGeom prst="rect">
            <a:avLst/>
          </a:prstGeom>
        </p:spPr>
      </p:pic>
    </p:spTree>
    <p:extLst>
      <p:ext uri="{BB962C8B-B14F-4D97-AF65-F5344CB8AC3E}">
        <p14:creationId xmlns:p14="http://schemas.microsoft.com/office/powerpoint/2010/main" val="30280427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food&#10;&#10;Description automatically generated">
            <a:extLst>
              <a:ext uri="{FF2B5EF4-FFF2-40B4-BE49-F238E27FC236}">
                <a16:creationId xmlns:a16="http://schemas.microsoft.com/office/drawing/2014/main" xmlns="" id="{F49AC819-E84B-4E82-8732-5AB41F2A72B4}"/>
              </a:ext>
            </a:extLst>
          </p:cNvPr>
          <p:cNvPicPr>
            <a:picLocks noChangeAspect="1"/>
          </p:cNvPicPr>
          <p:nvPr/>
        </p:nvPicPr>
        <p:blipFill rotWithShape="1">
          <a:blip r:embed="rId3">
            <a:extLst>
              <a:ext uri="{28A0092B-C50C-407E-A947-70E740481C1C}">
                <a14:useLocalDpi xmlns:a14="http://schemas.microsoft.com/office/drawing/2010/main" val="0"/>
              </a:ext>
            </a:extLst>
          </a:blip>
          <a:srcRect t="988"/>
          <a:stretch/>
        </p:blipFill>
        <p:spPr>
          <a:xfrm>
            <a:off x="0" y="0"/>
            <a:ext cx="9144000" cy="6527700"/>
          </a:xfrm>
          <a:prstGeom prst="rect">
            <a:avLst/>
          </a:prstGeom>
        </p:spPr>
      </p:pic>
      <p:sp>
        <p:nvSpPr>
          <p:cNvPr id="2" name="Text Placeholder 1"/>
          <p:cNvSpPr>
            <a:spLocks noGrp="1"/>
          </p:cNvSpPr>
          <p:nvPr>
            <p:ph type="body" sz="quarter" idx="10"/>
          </p:nvPr>
        </p:nvSpPr>
        <p:spPr/>
        <p:txBody>
          <a:bodyPr/>
          <a:lstStyle/>
          <a:p>
            <a:r>
              <a:rPr lang="en-US" dirty="0"/>
              <a:t>The name </a:t>
            </a:r>
            <a:r>
              <a:rPr lang="en-US" dirty="0" err="1"/>
              <a:t>Uzzah</a:t>
            </a:r>
            <a:r>
              <a:rPr lang="en-US" dirty="0"/>
              <a:t> on </a:t>
            </a:r>
            <a:r>
              <a:rPr lang="pl-PL" dirty="0"/>
              <a:t>Samaria Ostrac</a:t>
            </a:r>
            <a:r>
              <a:rPr lang="en-US" dirty="0"/>
              <a:t>on #1</a:t>
            </a:r>
            <a:r>
              <a:rPr lang="pl-PL" dirty="0"/>
              <a:t>, 8th c</a:t>
            </a:r>
            <a:r>
              <a:rPr lang="en-US" dirty="0" err="1"/>
              <a:t>entury</a:t>
            </a:r>
            <a:r>
              <a:rPr lang="pl-PL" dirty="0"/>
              <a:t> BC</a:t>
            </a:r>
            <a:endParaRPr lang="en-US" dirty="0"/>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Uzzah reached out his hand to the ark of God and took hold of it, for the oxen stumbled</a:t>
            </a:r>
          </a:p>
        </p:txBody>
      </p:sp>
    </p:spTree>
    <p:extLst>
      <p:ext uri="{BB962C8B-B14F-4D97-AF65-F5344CB8AC3E}">
        <p14:creationId xmlns:p14="http://schemas.microsoft.com/office/powerpoint/2010/main" val="16098425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175845"/>
            <a:ext cx="9144000" cy="6356565"/>
            <a:chOff x="0" y="175845"/>
            <a:chExt cx="9144000" cy="6356565"/>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590"/>
            <a:stretch/>
          </p:blipFill>
          <p:spPr bwMode="auto">
            <a:xfrm>
              <a:off x="0" y="175845"/>
              <a:ext cx="9144000" cy="635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reeform 4"/>
            <p:cNvSpPr/>
            <p:nvPr/>
          </p:nvSpPr>
          <p:spPr>
            <a:xfrm>
              <a:off x="4863422" y="1537332"/>
              <a:ext cx="177774" cy="200028"/>
            </a:xfrm>
            <a:custGeom>
              <a:avLst/>
              <a:gdLst>
                <a:gd name="connsiteX0" fmla="*/ 22860 w 297180"/>
                <a:gd name="connsiteY0" fmla="*/ 0 h 304800"/>
                <a:gd name="connsiteX1" fmla="*/ 0 w 297180"/>
                <a:gd name="connsiteY1" fmla="*/ 304800 h 304800"/>
                <a:gd name="connsiteX2" fmla="*/ 297180 w 297180"/>
                <a:gd name="connsiteY2" fmla="*/ 228600 h 304800"/>
                <a:gd name="connsiteX3" fmla="*/ 251460 w 297180"/>
                <a:gd name="connsiteY3" fmla="*/ 45720 h 304800"/>
                <a:gd name="connsiteX4" fmla="*/ 22860 w 297180"/>
                <a:gd name="connsiteY4" fmla="*/ 0 h 304800"/>
                <a:gd name="connsiteX0" fmla="*/ 46773 w 321093"/>
                <a:gd name="connsiteY0" fmla="*/ 0 h 315650"/>
                <a:gd name="connsiteX1" fmla="*/ 23913 w 321093"/>
                <a:gd name="connsiteY1" fmla="*/ 304800 h 315650"/>
                <a:gd name="connsiteX2" fmla="*/ 321093 w 321093"/>
                <a:gd name="connsiteY2" fmla="*/ 228600 h 315650"/>
                <a:gd name="connsiteX3" fmla="*/ 275373 w 321093"/>
                <a:gd name="connsiteY3" fmla="*/ 45720 h 315650"/>
                <a:gd name="connsiteX4" fmla="*/ 46773 w 321093"/>
                <a:gd name="connsiteY4" fmla="*/ 0 h 315650"/>
                <a:gd name="connsiteX0" fmla="*/ 46773 w 321093"/>
                <a:gd name="connsiteY0" fmla="*/ 20183 h 335833"/>
                <a:gd name="connsiteX1" fmla="*/ 23913 w 321093"/>
                <a:gd name="connsiteY1" fmla="*/ 324983 h 335833"/>
                <a:gd name="connsiteX2" fmla="*/ 321093 w 321093"/>
                <a:gd name="connsiteY2" fmla="*/ 248783 h 335833"/>
                <a:gd name="connsiteX3" fmla="*/ 275373 w 321093"/>
                <a:gd name="connsiteY3" fmla="*/ 65903 h 335833"/>
                <a:gd name="connsiteX4" fmla="*/ 46773 w 321093"/>
                <a:gd name="connsiteY4" fmla="*/ 20183 h 335833"/>
                <a:gd name="connsiteX0" fmla="*/ 46773 w 321093"/>
                <a:gd name="connsiteY0" fmla="*/ 16618 h 332268"/>
                <a:gd name="connsiteX1" fmla="*/ 23913 w 321093"/>
                <a:gd name="connsiteY1" fmla="*/ 321418 h 332268"/>
                <a:gd name="connsiteX2" fmla="*/ 321093 w 321093"/>
                <a:gd name="connsiteY2" fmla="*/ 245218 h 332268"/>
                <a:gd name="connsiteX3" fmla="*/ 275373 w 321093"/>
                <a:gd name="connsiteY3" fmla="*/ 62338 h 332268"/>
                <a:gd name="connsiteX4" fmla="*/ 46773 w 321093"/>
                <a:gd name="connsiteY4" fmla="*/ 16618 h 332268"/>
                <a:gd name="connsiteX0" fmla="*/ 46773 w 321671"/>
                <a:gd name="connsiteY0" fmla="*/ 16618 h 333900"/>
                <a:gd name="connsiteX1" fmla="*/ 23913 w 321671"/>
                <a:gd name="connsiteY1" fmla="*/ 321418 h 333900"/>
                <a:gd name="connsiteX2" fmla="*/ 321093 w 321671"/>
                <a:gd name="connsiteY2" fmla="*/ 245218 h 333900"/>
                <a:gd name="connsiteX3" fmla="*/ 275373 w 321671"/>
                <a:gd name="connsiteY3" fmla="*/ 62338 h 333900"/>
                <a:gd name="connsiteX4" fmla="*/ 46773 w 321671"/>
                <a:gd name="connsiteY4" fmla="*/ 16618 h 333900"/>
                <a:gd name="connsiteX0" fmla="*/ 46773 w 329822"/>
                <a:gd name="connsiteY0" fmla="*/ 16618 h 333179"/>
                <a:gd name="connsiteX1" fmla="*/ 23913 w 329822"/>
                <a:gd name="connsiteY1" fmla="*/ 321418 h 333179"/>
                <a:gd name="connsiteX2" fmla="*/ 321093 w 329822"/>
                <a:gd name="connsiteY2" fmla="*/ 245218 h 333179"/>
                <a:gd name="connsiteX3" fmla="*/ 275373 w 329822"/>
                <a:gd name="connsiteY3" fmla="*/ 62338 h 333179"/>
                <a:gd name="connsiteX4" fmla="*/ 46773 w 329822"/>
                <a:gd name="connsiteY4" fmla="*/ 16618 h 333179"/>
                <a:gd name="connsiteX0" fmla="*/ 46773 w 329822"/>
                <a:gd name="connsiteY0" fmla="*/ 16618 h 333179"/>
                <a:gd name="connsiteX1" fmla="*/ 23913 w 329822"/>
                <a:gd name="connsiteY1" fmla="*/ 321418 h 333179"/>
                <a:gd name="connsiteX2" fmla="*/ 321093 w 329822"/>
                <a:gd name="connsiteY2" fmla="*/ 245218 h 333179"/>
                <a:gd name="connsiteX3" fmla="*/ 275373 w 329822"/>
                <a:gd name="connsiteY3" fmla="*/ 62338 h 333179"/>
                <a:gd name="connsiteX4" fmla="*/ 46773 w 329822"/>
                <a:gd name="connsiteY4" fmla="*/ 16618 h 333179"/>
                <a:gd name="connsiteX0" fmla="*/ 29841 w 347404"/>
                <a:gd name="connsiteY0" fmla="*/ 55398 h 273177"/>
                <a:gd name="connsiteX1" fmla="*/ 40319 w 347404"/>
                <a:gd name="connsiteY1" fmla="*/ 267329 h 273177"/>
                <a:gd name="connsiteX2" fmla="*/ 337499 w 347404"/>
                <a:gd name="connsiteY2" fmla="*/ 191129 h 273177"/>
                <a:gd name="connsiteX3" fmla="*/ 291779 w 347404"/>
                <a:gd name="connsiteY3" fmla="*/ 8249 h 273177"/>
                <a:gd name="connsiteX4" fmla="*/ 29841 w 347404"/>
                <a:gd name="connsiteY4" fmla="*/ 55398 h 273177"/>
                <a:gd name="connsiteX0" fmla="*/ 23631 w 334894"/>
                <a:gd name="connsiteY0" fmla="*/ 12176 h 228633"/>
                <a:gd name="connsiteX1" fmla="*/ 34109 w 334894"/>
                <a:gd name="connsiteY1" fmla="*/ 224107 h 228633"/>
                <a:gd name="connsiteX2" fmla="*/ 331289 w 334894"/>
                <a:gd name="connsiteY2" fmla="*/ 147907 h 228633"/>
                <a:gd name="connsiteX3" fmla="*/ 187938 w 334894"/>
                <a:gd name="connsiteY3" fmla="*/ 38846 h 228633"/>
                <a:gd name="connsiteX4" fmla="*/ 23631 w 334894"/>
                <a:gd name="connsiteY4" fmla="*/ 12176 h 228633"/>
                <a:gd name="connsiteX0" fmla="*/ 14054 w 187849"/>
                <a:gd name="connsiteY0" fmla="*/ 13492 h 237236"/>
                <a:gd name="connsiteX1" fmla="*/ 24532 w 187849"/>
                <a:gd name="connsiteY1" fmla="*/ 225423 h 237236"/>
                <a:gd name="connsiteX2" fmla="*/ 152643 w 187849"/>
                <a:gd name="connsiteY2" fmla="*/ 192086 h 237236"/>
                <a:gd name="connsiteX3" fmla="*/ 178361 w 187849"/>
                <a:gd name="connsiteY3" fmla="*/ 40162 h 237236"/>
                <a:gd name="connsiteX4" fmla="*/ 14054 w 187849"/>
                <a:gd name="connsiteY4" fmla="*/ 13492 h 237236"/>
                <a:gd name="connsiteX0" fmla="*/ 8653 w 213115"/>
                <a:gd name="connsiteY0" fmla="*/ 22959 h 213506"/>
                <a:gd name="connsiteX1" fmla="*/ 47706 w 213115"/>
                <a:gd name="connsiteY1" fmla="*/ 203934 h 213506"/>
                <a:gd name="connsiteX2" fmla="*/ 175817 w 213115"/>
                <a:gd name="connsiteY2" fmla="*/ 170597 h 213506"/>
                <a:gd name="connsiteX3" fmla="*/ 201535 w 213115"/>
                <a:gd name="connsiteY3" fmla="*/ 18673 h 213506"/>
                <a:gd name="connsiteX4" fmla="*/ 8653 w 213115"/>
                <a:gd name="connsiteY4" fmla="*/ 22959 h 213506"/>
                <a:gd name="connsiteX0" fmla="*/ 4806 w 177774"/>
                <a:gd name="connsiteY0" fmla="*/ 10265 h 200028"/>
                <a:gd name="connsiteX1" fmla="*/ 43859 w 177774"/>
                <a:gd name="connsiteY1" fmla="*/ 191240 h 200028"/>
                <a:gd name="connsiteX2" fmla="*/ 171970 w 177774"/>
                <a:gd name="connsiteY2" fmla="*/ 157903 h 200028"/>
                <a:gd name="connsiteX3" fmla="*/ 140538 w 177774"/>
                <a:gd name="connsiteY3" fmla="*/ 36936 h 200028"/>
                <a:gd name="connsiteX4" fmla="*/ 4806 w 177774"/>
                <a:gd name="connsiteY4" fmla="*/ 10265 h 200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774" h="200028">
                  <a:moveTo>
                    <a:pt x="4806" y="10265"/>
                  </a:moveTo>
                  <a:cubicBezTo>
                    <a:pt x="-11307" y="35982"/>
                    <a:pt x="15998" y="166634"/>
                    <a:pt x="43859" y="191240"/>
                  </a:cubicBezTo>
                  <a:cubicBezTo>
                    <a:pt x="71720" y="215846"/>
                    <a:pt x="155857" y="183620"/>
                    <a:pt x="171970" y="157903"/>
                  </a:cubicBezTo>
                  <a:cubicBezTo>
                    <a:pt x="188083" y="132186"/>
                    <a:pt x="168399" y="61542"/>
                    <a:pt x="140538" y="36936"/>
                  </a:cubicBezTo>
                  <a:cubicBezTo>
                    <a:pt x="112677" y="12330"/>
                    <a:pt x="20919" y="-15452"/>
                    <a:pt x="4806" y="10265"/>
                  </a:cubicBezTo>
                  <a:close/>
                </a:path>
              </a:pathLst>
            </a:custGeom>
            <a:noFill/>
            <a:ln w="34925" cap="rnd">
              <a:solidFill>
                <a:srgbClr val="010000">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267200" y="1718310"/>
              <a:ext cx="434340" cy="407670"/>
            </a:xfrm>
            <a:custGeom>
              <a:avLst/>
              <a:gdLst>
                <a:gd name="connsiteX0" fmla="*/ 0 w 434340"/>
                <a:gd name="connsiteY0" fmla="*/ 297180 h 388620"/>
                <a:gd name="connsiteX1" fmla="*/ 320040 w 434340"/>
                <a:gd name="connsiteY1" fmla="*/ 0 h 388620"/>
                <a:gd name="connsiteX2" fmla="*/ 281940 w 434340"/>
                <a:gd name="connsiteY2" fmla="*/ 251460 h 388620"/>
                <a:gd name="connsiteX3" fmla="*/ 144780 w 434340"/>
                <a:gd name="connsiteY3" fmla="*/ 388620 h 388620"/>
                <a:gd name="connsiteX4" fmla="*/ 403860 w 434340"/>
                <a:gd name="connsiteY4" fmla="*/ 167640 h 388620"/>
                <a:gd name="connsiteX5" fmla="*/ 434340 w 434340"/>
                <a:gd name="connsiteY5" fmla="*/ 243840 h 388620"/>
                <a:gd name="connsiteX0" fmla="*/ 0 w 434340"/>
                <a:gd name="connsiteY0" fmla="*/ 297180 h 388620"/>
                <a:gd name="connsiteX1" fmla="*/ 320040 w 434340"/>
                <a:gd name="connsiteY1" fmla="*/ 0 h 388620"/>
                <a:gd name="connsiteX2" fmla="*/ 281940 w 434340"/>
                <a:gd name="connsiteY2" fmla="*/ 251460 h 388620"/>
                <a:gd name="connsiteX3" fmla="*/ 144780 w 434340"/>
                <a:gd name="connsiteY3" fmla="*/ 388620 h 388620"/>
                <a:gd name="connsiteX4" fmla="*/ 403860 w 434340"/>
                <a:gd name="connsiteY4" fmla="*/ 167640 h 388620"/>
                <a:gd name="connsiteX5" fmla="*/ 434340 w 434340"/>
                <a:gd name="connsiteY5" fmla="*/ 243840 h 388620"/>
                <a:gd name="connsiteX0" fmla="*/ 0 w 434340"/>
                <a:gd name="connsiteY0" fmla="*/ 297180 h 388620"/>
                <a:gd name="connsiteX1" fmla="*/ 320040 w 434340"/>
                <a:gd name="connsiteY1" fmla="*/ 0 h 388620"/>
                <a:gd name="connsiteX2" fmla="*/ 297815 w 434340"/>
                <a:gd name="connsiteY2" fmla="*/ 254635 h 388620"/>
                <a:gd name="connsiteX3" fmla="*/ 144780 w 434340"/>
                <a:gd name="connsiteY3" fmla="*/ 388620 h 388620"/>
                <a:gd name="connsiteX4" fmla="*/ 403860 w 434340"/>
                <a:gd name="connsiteY4" fmla="*/ 167640 h 388620"/>
                <a:gd name="connsiteX5" fmla="*/ 434340 w 434340"/>
                <a:gd name="connsiteY5" fmla="*/ 243840 h 388620"/>
                <a:gd name="connsiteX0" fmla="*/ 0 w 434340"/>
                <a:gd name="connsiteY0" fmla="*/ 297180 h 388620"/>
                <a:gd name="connsiteX1" fmla="*/ 320040 w 434340"/>
                <a:gd name="connsiteY1" fmla="*/ 0 h 388620"/>
                <a:gd name="connsiteX2" fmla="*/ 297815 w 434340"/>
                <a:gd name="connsiteY2" fmla="*/ 254635 h 388620"/>
                <a:gd name="connsiteX3" fmla="*/ 144780 w 434340"/>
                <a:gd name="connsiteY3" fmla="*/ 388620 h 388620"/>
                <a:gd name="connsiteX4" fmla="*/ 403860 w 434340"/>
                <a:gd name="connsiteY4" fmla="*/ 167640 h 388620"/>
                <a:gd name="connsiteX5" fmla="*/ 434340 w 434340"/>
                <a:gd name="connsiteY5" fmla="*/ 243840 h 388620"/>
                <a:gd name="connsiteX0" fmla="*/ 0 w 434340"/>
                <a:gd name="connsiteY0" fmla="*/ 316230 h 407670"/>
                <a:gd name="connsiteX1" fmla="*/ 326390 w 434340"/>
                <a:gd name="connsiteY1" fmla="*/ 0 h 407670"/>
                <a:gd name="connsiteX2" fmla="*/ 297815 w 434340"/>
                <a:gd name="connsiteY2" fmla="*/ 273685 h 407670"/>
                <a:gd name="connsiteX3" fmla="*/ 144780 w 434340"/>
                <a:gd name="connsiteY3" fmla="*/ 407670 h 407670"/>
                <a:gd name="connsiteX4" fmla="*/ 403860 w 434340"/>
                <a:gd name="connsiteY4" fmla="*/ 186690 h 407670"/>
                <a:gd name="connsiteX5" fmla="*/ 434340 w 434340"/>
                <a:gd name="connsiteY5" fmla="*/ 262890 h 407670"/>
                <a:gd name="connsiteX0" fmla="*/ 0 w 434340"/>
                <a:gd name="connsiteY0" fmla="*/ 316230 h 407670"/>
                <a:gd name="connsiteX1" fmla="*/ 326390 w 434340"/>
                <a:gd name="connsiteY1" fmla="*/ 0 h 407670"/>
                <a:gd name="connsiteX2" fmla="*/ 297815 w 434340"/>
                <a:gd name="connsiteY2" fmla="*/ 273685 h 407670"/>
                <a:gd name="connsiteX3" fmla="*/ 144780 w 434340"/>
                <a:gd name="connsiteY3" fmla="*/ 407670 h 407670"/>
                <a:gd name="connsiteX4" fmla="*/ 432435 w 434340"/>
                <a:gd name="connsiteY4" fmla="*/ 148590 h 407670"/>
                <a:gd name="connsiteX5" fmla="*/ 434340 w 434340"/>
                <a:gd name="connsiteY5" fmla="*/ 262890 h 40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 h="407670">
                  <a:moveTo>
                    <a:pt x="0" y="316230"/>
                  </a:moveTo>
                  <a:cubicBezTo>
                    <a:pt x="186055" y="191770"/>
                    <a:pt x="289560" y="70485"/>
                    <a:pt x="326390" y="0"/>
                  </a:cubicBezTo>
                  <a:lnTo>
                    <a:pt x="297815" y="273685"/>
                  </a:lnTo>
                  <a:lnTo>
                    <a:pt x="144780" y="407670"/>
                  </a:lnTo>
                  <a:lnTo>
                    <a:pt x="432435" y="148590"/>
                  </a:lnTo>
                  <a:lnTo>
                    <a:pt x="434340" y="262890"/>
                  </a:lnTo>
                </a:path>
              </a:pathLst>
            </a:custGeom>
            <a:noFill/>
            <a:ln w="34925" cap="rnd">
              <a:solidFill>
                <a:srgbClr val="010000">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962400" y="2072640"/>
              <a:ext cx="252888" cy="294798"/>
            </a:xfrm>
            <a:custGeom>
              <a:avLst/>
              <a:gdLst>
                <a:gd name="connsiteX0" fmla="*/ 259080 w 312420"/>
                <a:gd name="connsiteY0" fmla="*/ 45720 h 411480"/>
                <a:gd name="connsiteX1" fmla="*/ 30480 w 312420"/>
                <a:gd name="connsiteY1" fmla="*/ 411480 h 411480"/>
                <a:gd name="connsiteX2" fmla="*/ 106680 w 312420"/>
                <a:gd name="connsiteY2" fmla="*/ 0 h 411480"/>
                <a:gd name="connsiteX3" fmla="*/ 83820 w 312420"/>
                <a:gd name="connsiteY3" fmla="*/ 160020 h 411480"/>
                <a:gd name="connsiteX4" fmla="*/ 0 w 312420"/>
                <a:gd name="connsiteY4" fmla="*/ 68580 h 411480"/>
                <a:gd name="connsiteX5" fmla="*/ 312420 w 312420"/>
                <a:gd name="connsiteY5" fmla="*/ 304800 h 411480"/>
                <a:gd name="connsiteX0" fmla="*/ 259080 w 312420"/>
                <a:gd name="connsiteY0" fmla="*/ 45720 h 411480"/>
                <a:gd name="connsiteX1" fmla="*/ 30480 w 312420"/>
                <a:gd name="connsiteY1" fmla="*/ 411480 h 411480"/>
                <a:gd name="connsiteX2" fmla="*/ 106680 w 312420"/>
                <a:gd name="connsiteY2" fmla="*/ 0 h 411480"/>
                <a:gd name="connsiteX3" fmla="*/ 80645 w 312420"/>
                <a:gd name="connsiteY3" fmla="*/ 131445 h 411480"/>
                <a:gd name="connsiteX4" fmla="*/ 0 w 312420"/>
                <a:gd name="connsiteY4" fmla="*/ 68580 h 411480"/>
                <a:gd name="connsiteX5" fmla="*/ 312420 w 312420"/>
                <a:gd name="connsiteY5" fmla="*/ 304800 h 411480"/>
                <a:gd name="connsiteX0" fmla="*/ 259080 w 312420"/>
                <a:gd name="connsiteY0" fmla="*/ 45720 h 304800"/>
                <a:gd name="connsiteX1" fmla="*/ 68580 w 312420"/>
                <a:gd name="connsiteY1" fmla="*/ 294798 h 304800"/>
                <a:gd name="connsiteX2" fmla="*/ 106680 w 312420"/>
                <a:gd name="connsiteY2" fmla="*/ 0 h 304800"/>
                <a:gd name="connsiteX3" fmla="*/ 80645 w 312420"/>
                <a:gd name="connsiteY3" fmla="*/ 131445 h 304800"/>
                <a:gd name="connsiteX4" fmla="*/ 0 w 312420"/>
                <a:gd name="connsiteY4" fmla="*/ 68580 h 304800"/>
                <a:gd name="connsiteX5" fmla="*/ 312420 w 312420"/>
                <a:gd name="connsiteY5" fmla="*/ 304800 h 304800"/>
                <a:gd name="connsiteX0" fmla="*/ 259080 w 312420"/>
                <a:gd name="connsiteY0" fmla="*/ 45720 h 304800"/>
                <a:gd name="connsiteX1" fmla="*/ 68580 w 312420"/>
                <a:gd name="connsiteY1" fmla="*/ 294798 h 304800"/>
                <a:gd name="connsiteX2" fmla="*/ 106680 w 312420"/>
                <a:gd name="connsiteY2" fmla="*/ 0 h 304800"/>
                <a:gd name="connsiteX3" fmla="*/ 80645 w 312420"/>
                <a:gd name="connsiteY3" fmla="*/ 131445 h 304800"/>
                <a:gd name="connsiteX4" fmla="*/ 0 w 312420"/>
                <a:gd name="connsiteY4" fmla="*/ 68580 h 304800"/>
                <a:gd name="connsiteX5" fmla="*/ 312420 w 312420"/>
                <a:gd name="connsiteY5" fmla="*/ 304800 h 304800"/>
                <a:gd name="connsiteX0" fmla="*/ 259080 w 312420"/>
                <a:gd name="connsiteY0" fmla="*/ 45720 h 304800"/>
                <a:gd name="connsiteX1" fmla="*/ 68580 w 312420"/>
                <a:gd name="connsiteY1" fmla="*/ 294798 h 304800"/>
                <a:gd name="connsiteX2" fmla="*/ 106680 w 312420"/>
                <a:gd name="connsiteY2" fmla="*/ 0 h 304800"/>
                <a:gd name="connsiteX3" fmla="*/ 80645 w 312420"/>
                <a:gd name="connsiteY3" fmla="*/ 131445 h 304800"/>
                <a:gd name="connsiteX4" fmla="*/ 0 w 312420"/>
                <a:gd name="connsiteY4" fmla="*/ 68580 h 304800"/>
                <a:gd name="connsiteX5" fmla="*/ 312420 w 312420"/>
                <a:gd name="connsiteY5" fmla="*/ 304800 h 304800"/>
                <a:gd name="connsiteX0" fmla="*/ 273367 w 312420"/>
                <a:gd name="connsiteY0" fmla="*/ 52864 h 304800"/>
                <a:gd name="connsiteX1" fmla="*/ 68580 w 312420"/>
                <a:gd name="connsiteY1" fmla="*/ 294798 h 304800"/>
                <a:gd name="connsiteX2" fmla="*/ 106680 w 312420"/>
                <a:gd name="connsiteY2" fmla="*/ 0 h 304800"/>
                <a:gd name="connsiteX3" fmla="*/ 80645 w 312420"/>
                <a:gd name="connsiteY3" fmla="*/ 131445 h 304800"/>
                <a:gd name="connsiteX4" fmla="*/ 0 w 312420"/>
                <a:gd name="connsiteY4" fmla="*/ 68580 h 304800"/>
                <a:gd name="connsiteX5" fmla="*/ 312420 w 312420"/>
                <a:gd name="connsiteY5" fmla="*/ 304800 h 304800"/>
                <a:gd name="connsiteX0" fmla="*/ 273367 w 312420"/>
                <a:gd name="connsiteY0" fmla="*/ 52864 h 304800"/>
                <a:gd name="connsiteX1" fmla="*/ 68580 w 312420"/>
                <a:gd name="connsiteY1" fmla="*/ 294798 h 304800"/>
                <a:gd name="connsiteX2" fmla="*/ 106680 w 312420"/>
                <a:gd name="connsiteY2" fmla="*/ 0 h 304800"/>
                <a:gd name="connsiteX3" fmla="*/ 80645 w 312420"/>
                <a:gd name="connsiteY3" fmla="*/ 131445 h 304800"/>
                <a:gd name="connsiteX4" fmla="*/ 0 w 312420"/>
                <a:gd name="connsiteY4" fmla="*/ 68580 h 304800"/>
                <a:gd name="connsiteX5" fmla="*/ 312420 w 312420"/>
                <a:gd name="connsiteY5" fmla="*/ 304800 h 304800"/>
                <a:gd name="connsiteX0" fmla="*/ 251935 w 312420"/>
                <a:gd name="connsiteY0" fmla="*/ 21907 h 304800"/>
                <a:gd name="connsiteX1" fmla="*/ 68580 w 312420"/>
                <a:gd name="connsiteY1" fmla="*/ 294798 h 304800"/>
                <a:gd name="connsiteX2" fmla="*/ 106680 w 312420"/>
                <a:gd name="connsiteY2" fmla="*/ 0 h 304800"/>
                <a:gd name="connsiteX3" fmla="*/ 80645 w 312420"/>
                <a:gd name="connsiteY3" fmla="*/ 131445 h 304800"/>
                <a:gd name="connsiteX4" fmla="*/ 0 w 312420"/>
                <a:gd name="connsiteY4" fmla="*/ 68580 h 304800"/>
                <a:gd name="connsiteX5" fmla="*/ 312420 w 312420"/>
                <a:gd name="connsiteY5" fmla="*/ 304800 h 304800"/>
                <a:gd name="connsiteX0" fmla="*/ 251935 w 312420"/>
                <a:gd name="connsiteY0" fmla="*/ 21907 h 304800"/>
                <a:gd name="connsiteX1" fmla="*/ 68580 w 312420"/>
                <a:gd name="connsiteY1" fmla="*/ 294798 h 304800"/>
                <a:gd name="connsiteX2" fmla="*/ 106680 w 312420"/>
                <a:gd name="connsiteY2" fmla="*/ 0 h 304800"/>
                <a:gd name="connsiteX3" fmla="*/ 80645 w 312420"/>
                <a:gd name="connsiteY3" fmla="*/ 131445 h 304800"/>
                <a:gd name="connsiteX4" fmla="*/ 0 w 312420"/>
                <a:gd name="connsiteY4" fmla="*/ 68580 h 304800"/>
                <a:gd name="connsiteX5" fmla="*/ 312420 w 312420"/>
                <a:gd name="connsiteY5" fmla="*/ 304800 h 304800"/>
                <a:gd name="connsiteX0" fmla="*/ 251935 w 312420"/>
                <a:gd name="connsiteY0" fmla="*/ 21907 h 304800"/>
                <a:gd name="connsiteX1" fmla="*/ 68580 w 312420"/>
                <a:gd name="connsiteY1" fmla="*/ 294798 h 304800"/>
                <a:gd name="connsiteX2" fmla="*/ 106680 w 312420"/>
                <a:gd name="connsiteY2" fmla="*/ 0 h 304800"/>
                <a:gd name="connsiteX3" fmla="*/ 99695 w 312420"/>
                <a:gd name="connsiteY3" fmla="*/ 145733 h 304800"/>
                <a:gd name="connsiteX4" fmla="*/ 0 w 312420"/>
                <a:gd name="connsiteY4" fmla="*/ 68580 h 304800"/>
                <a:gd name="connsiteX5" fmla="*/ 312420 w 312420"/>
                <a:gd name="connsiteY5" fmla="*/ 304800 h 304800"/>
                <a:gd name="connsiteX0" fmla="*/ 251935 w 252888"/>
                <a:gd name="connsiteY0" fmla="*/ 21907 h 294798"/>
                <a:gd name="connsiteX1" fmla="*/ 68580 w 252888"/>
                <a:gd name="connsiteY1" fmla="*/ 294798 h 294798"/>
                <a:gd name="connsiteX2" fmla="*/ 106680 w 252888"/>
                <a:gd name="connsiteY2" fmla="*/ 0 h 294798"/>
                <a:gd name="connsiteX3" fmla="*/ 99695 w 252888"/>
                <a:gd name="connsiteY3" fmla="*/ 145733 h 294798"/>
                <a:gd name="connsiteX4" fmla="*/ 0 w 252888"/>
                <a:gd name="connsiteY4" fmla="*/ 68580 h 294798"/>
                <a:gd name="connsiteX5" fmla="*/ 252888 w 252888"/>
                <a:gd name="connsiteY5" fmla="*/ 250031 h 29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888" h="294798">
                  <a:moveTo>
                    <a:pt x="251935" y="21907"/>
                  </a:moveTo>
                  <a:cubicBezTo>
                    <a:pt x="162243" y="116840"/>
                    <a:pt x="136842" y="214153"/>
                    <a:pt x="68580" y="294798"/>
                  </a:cubicBezTo>
                  <a:cubicBezTo>
                    <a:pt x="102711" y="170338"/>
                    <a:pt x="105886" y="98266"/>
                    <a:pt x="106680" y="0"/>
                  </a:cubicBezTo>
                  <a:lnTo>
                    <a:pt x="99695" y="145733"/>
                  </a:lnTo>
                  <a:lnTo>
                    <a:pt x="0" y="68580"/>
                  </a:lnTo>
                  <a:lnTo>
                    <a:pt x="252888" y="250031"/>
                  </a:lnTo>
                </a:path>
              </a:pathLst>
            </a:custGeom>
            <a:noFill/>
            <a:ln w="34925" cap="rnd">
              <a:solidFill>
                <a:srgbClr val="010000">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descr="A picture containing food&#10;&#10;Description automatically generated">
            <a:extLst>
              <a:ext uri="{FF2B5EF4-FFF2-40B4-BE49-F238E27FC236}">
                <a16:creationId xmlns:a16="http://schemas.microsoft.com/office/drawing/2014/main" xmlns="" id="{46D86F63-FB0D-4EE6-BC7E-97BFD276F5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7318"/>
            <a:ext cx="9144000" cy="6355080"/>
          </a:xfrm>
          <a:prstGeom prst="rect">
            <a:avLst/>
          </a:prstGeom>
        </p:spPr>
      </p:pic>
      <p:sp>
        <p:nvSpPr>
          <p:cNvPr id="2" name="Text Placeholder 1"/>
          <p:cNvSpPr>
            <a:spLocks noGrp="1"/>
          </p:cNvSpPr>
          <p:nvPr>
            <p:ph type="body" sz="quarter" idx="10"/>
          </p:nvPr>
        </p:nvSpPr>
        <p:spPr/>
        <p:txBody>
          <a:bodyPr/>
          <a:lstStyle/>
          <a:p>
            <a:r>
              <a:rPr lang="en-US" dirty="0"/>
              <a:t>The name </a:t>
            </a:r>
            <a:r>
              <a:rPr lang="en-US" dirty="0" err="1"/>
              <a:t>Uzzah</a:t>
            </a:r>
            <a:r>
              <a:rPr lang="en-US" dirty="0"/>
              <a:t> on </a:t>
            </a:r>
            <a:r>
              <a:rPr lang="pl-PL" dirty="0"/>
              <a:t>Samaria Ostrac</a:t>
            </a:r>
            <a:r>
              <a:rPr lang="en-US" dirty="0"/>
              <a:t>on #1</a:t>
            </a:r>
            <a:r>
              <a:rPr lang="pl-PL" dirty="0"/>
              <a:t>, 8th c</a:t>
            </a:r>
            <a:r>
              <a:rPr lang="en-US" dirty="0" err="1"/>
              <a:t>entury</a:t>
            </a:r>
            <a:r>
              <a:rPr lang="pl-PL" dirty="0"/>
              <a:t> BC</a:t>
            </a:r>
            <a:endParaRPr lang="en-US" dirty="0"/>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Uzzah reached out his hand to the ark of God and took hold of it, for the oxen stumbled</a:t>
            </a:r>
          </a:p>
        </p:txBody>
      </p:sp>
    </p:spTree>
    <p:extLst>
      <p:ext uri="{BB962C8B-B14F-4D97-AF65-F5344CB8AC3E}">
        <p14:creationId xmlns:p14="http://schemas.microsoft.com/office/powerpoint/2010/main" val="31950705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Uzzah reached out his hand to the ark of God and took hold of it, for the oxen stumbled</a:t>
            </a:r>
          </a:p>
        </p:txBody>
      </p:sp>
      <p:pic>
        <p:nvPicPr>
          <p:cNvPr id="6" name="Picture 5" descr="Tabernacle model Ark of the Covenant in Holy of Holies, tb05220837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4478416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3 Museums 2014\UK Museums\British Museum\Lachish Reliefs\Lachish reliefs, panel 10, bull and cart, tb112004317.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0"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Bull and cart, from the Lachish Reliefs at the palace of Sennacherib, circa 700 BC</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Uzzah reached out his hand to the ark of God and took hold of it, for the oxen stumbled</a:t>
            </a:r>
          </a:p>
        </p:txBody>
      </p:sp>
    </p:spTree>
    <p:extLst>
      <p:ext uri="{BB962C8B-B14F-4D97-AF65-F5344CB8AC3E}">
        <p14:creationId xmlns:p14="http://schemas.microsoft.com/office/powerpoint/2010/main" val="32285911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US Museums\International Museum of the Horse, Kentucky Horse Park\Mesopotamia, small cart and horse figurines, bronze, ca 14th c BC, adr1601179925.jpg"/>
          <p:cNvPicPr>
            <a:picLocks noChangeAspect="1" noChangeArrowheads="1"/>
          </p:cNvPicPr>
          <p:nvPr/>
        </p:nvPicPr>
        <p:blipFill rotWithShape="1">
          <a:blip r:embed="rId3">
            <a:extLst>
              <a:ext uri="{28A0092B-C50C-407E-A947-70E740481C1C}">
                <a14:useLocalDpi xmlns:a14="http://schemas.microsoft.com/office/drawing/2010/main" val="0"/>
              </a:ext>
            </a:extLst>
          </a:blip>
          <a:srcRect t="1849" b="187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Small cart and horse figurines, from Mesopotamia, circa 14th century BC</a:t>
            </a:r>
          </a:p>
        </p:txBody>
      </p:sp>
      <p:sp>
        <p:nvSpPr>
          <p:cNvPr id="3" name="Text Placeholder 2"/>
          <p:cNvSpPr>
            <a:spLocks noGrp="1"/>
          </p:cNvSpPr>
          <p:nvPr>
            <p:ph type="body" sz="quarter" idx="12"/>
          </p:nvPr>
        </p:nvSpPr>
        <p:spPr/>
        <p:txBody>
          <a:bodyPr/>
          <a:lstStyle/>
          <a:p>
            <a:r>
              <a:rPr lang="en-US" dirty="0"/>
              <a:t>6:6</a:t>
            </a:r>
          </a:p>
        </p:txBody>
      </p:sp>
      <p:sp>
        <p:nvSpPr>
          <p:cNvPr id="4" name="Title 3"/>
          <p:cNvSpPr>
            <a:spLocks noGrp="1"/>
          </p:cNvSpPr>
          <p:nvPr>
            <p:ph type="title"/>
          </p:nvPr>
        </p:nvSpPr>
        <p:spPr/>
        <p:txBody>
          <a:bodyPr/>
          <a:lstStyle/>
          <a:p>
            <a:r>
              <a:rPr lang="en-US" dirty="0"/>
              <a:t>Uzzah reached out his hand to the ark of God and took hold of it, for the oxen stumbled</a:t>
            </a:r>
          </a:p>
        </p:txBody>
      </p:sp>
    </p:spTree>
    <p:extLst>
      <p:ext uri="{BB962C8B-B14F-4D97-AF65-F5344CB8AC3E}">
        <p14:creationId xmlns:p14="http://schemas.microsoft.com/office/powerpoint/2010/main" val="13252471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looking, brush&#10;&#10;Description automatically generated">
            <a:extLst>
              <a:ext uri="{FF2B5EF4-FFF2-40B4-BE49-F238E27FC236}">
                <a16:creationId xmlns:a16="http://schemas.microsoft.com/office/drawing/2014/main" xmlns="" id="{56DB0EB6-15A9-41BC-A887-960225BBD8A1}"/>
              </a:ext>
            </a:extLst>
          </p:cNvPr>
          <p:cNvPicPr>
            <a:picLocks noChangeAspect="1"/>
          </p:cNvPicPr>
          <p:nvPr/>
        </p:nvPicPr>
        <p:blipFill rotWithShape="1">
          <a:blip r:embed="rId3">
            <a:extLst>
              <a:ext uri="{28A0092B-C50C-407E-A947-70E740481C1C}">
                <a14:useLocalDpi xmlns:a14="http://schemas.microsoft.com/office/drawing/2010/main" val="0"/>
              </a:ext>
            </a:extLst>
          </a:blip>
          <a:srcRect b="4100"/>
          <a:stretch/>
        </p:blipFill>
        <p:spPr>
          <a:xfrm>
            <a:off x="1" y="0"/>
            <a:ext cx="9144000" cy="6858000"/>
          </a:xfrm>
          <a:prstGeom prst="rect">
            <a:avLst/>
          </a:prstGeom>
        </p:spPr>
      </p:pic>
      <p:sp>
        <p:nvSpPr>
          <p:cNvPr id="2" name="Text Placeholder 1"/>
          <p:cNvSpPr>
            <a:spLocks noGrp="1"/>
          </p:cNvSpPr>
          <p:nvPr>
            <p:ph type="body" sz="quarter" idx="10"/>
          </p:nvPr>
        </p:nvSpPr>
        <p:spPr/>
        <p:txBody>
          <a:bodyPr/>
          <a:lstStyle/>
          <a:p>
            <a:r>
              <a:rPr lang="en-US" dirty="0"/>
              <a:t>Roman theater mask portraying anger, from Rome</a:t>
            </a:r>
          </a:p>
        </p:txBody>
      </p:sp>
      <p:sp>
        <p:nvSpPr>
          <p:cNvPr id="3" name="Text Placeholder 2"/>
          <p:cNvSpPr>
            <a:spLocks noGrp="1"/>
          </p:cNvSpPr>
          <p:nvPr>
            <p:ph type="body" sz="quarter" idx="12"/>
          </p:nvPr>
        </p:nvSpPr>
        <p:spPr/>
        <p:txBody>
          <a:bodyPr/>
          <a:lstStyle/>
          <a:p>
            <a:r>
              <a:rPr lang="en-US" dirty="0"/>
              <a:t>6:7</a:t>
            </a:r>
          </a:p>
        </p:txBody>
      </p:sp>
      <p:sp>
        <p:nvSpPr>
          <p:cNvPr id="4" name="Title 3"/>
          <p:cNvSpPr>
            <a:spLocks noGrp="1"/>
          </p:cNvSpPr>
          <p:nvPr>
            <p:ph type="title"/>
          </p:nvPr>
        </p:nvSpPr>
        <p:spPr/>
        <p:txBody>
          <a:bodyPr/>
          <a:lstStyle/>
          <a:p>
            <a:r>
              <a:rPr lang="en-US" dirty="0"/>
              <a:t>Then the anger of Yahweh was kindled against </a:t>
            </a:r>
            <a:r>
              <a:rPr lang="en-US" dirty="0" err="1"/>
              <a:t>Uzzah</a:t>
            </a:r>
            <a:r>
              <a:rPr lang="en-US" dirty="0"/>
              <a:t>, and God struck him for his offense</a:t>
            </a:r>
          </a:p>
        </p:txBody>
      </p:sp>
    </p:spTree>
    <p:extLst>
      <p:ext uri="{BB962C8B-B14F-4D97-AF65-F5344CB8AC3E}">
        <p14:creationId xmlns:p14="http://schemas.microsoft.com/office/powerpoint/2010/main" val="20474115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photo, different, dog&#10;&#10;Description automatically generated">
            <a:extLst>
              <a:ext uri="{FF2B5EF4-FFF2-40B4-BE49-F238E27FC236}">
                <a16:creationId xmlns:a16="http://schemas.microsoft.com/office/drawing/2014/main" xmlns="" id="{17DFAD51-EB29-4D3C-A311-18B6ABDFAB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5482" y="341806"/>
            <a:ext cx="6696806" cy="6177866"/>
          </a:xfrm>
          <a:prstGeom prst="rect">
            <a:avLst/>
          </a:prstGeom>
        </p:spPr>
      </p:pic>
      <p:sp>
        <p:nvSpPr>
          <p:cNvPr id="2" name="Text Placeholder 1"/>
          <p:cNvSpPr>
            <a:spLocks noGrp="1"/>
          </p:cNvSpPr>
          <p:nvPr>
            <p:ph type="body" sz="quarter" idx="10"/>
          </p:nvPr>
        </p:nvSpPr>
        <p:spPr/>
        <p:txBody>
          <a:bodyPr/>
          <a:lstStyle/>
          <a:p>
            <a:r>
              <a:rPr lang="en-US" i="1" dirty="0"/>
              <a:t>The Death of </a:t>
            </a:r>
            <a:r>
              <a:rPr lang="en-US" i="1" dirty="0" err="1"/>
              <a:t>Uzzah</a:t>
            </a:r>
            <a:r>
              <a:rPr lang="en-US" dirty="0"/>
              <a:t>, by Giulio </a:t>
            </a:r>
            <a:r>
              <a:rPr lang="en-US" dirty="0" err="1"/>
              <a:t>Quaglio</a:t>
            </a:r>
            <a:r>
              <a:rPr lang="en-US" dirty="0"/>
              <a:t> the Younger, 1704</a:t>
            </a:r>
          </a:p>
        </p:txBody>
      </p:sp>
      <p:sp>
        <p:nvSpPr>
          <p:cNvPr id="3" name="Text Placeholder 2"/>
          <p:cNvSpPr>
            <a:spLocks noGrp="1"/>
          </p:cNvSpPr>
          <p:nvPr>
            <p:ph type="body" sz="quarter" idx="12"/>
          </p:nvPr>
        </p:nvSpPr>
        <p:spPr/>
        <p:txBody>
          <a:bodyPr/>
          <a:lstStyle/>
          <a:p>
            <a:r>
              <a:rPr lang="en-US" dirty="0"/>
              <a:t>6:7</a:t>
            </a:r>
          </a:p>
        </p:txBody>
      </p:sp>
      <p:sp>
        <p:nvSpPr>
          <p:cNvPr id="4" name="Title 3"/>
          <p:cNvSpPr>
            <a:spLocks noGrp="1"/>
          </p:cNvSpPr>
          <p:nvPr>
            <p:ph type="title"/>
          </p:nvPr>
        </p:nvSpPr>
        <p:spPr/>
        <p:txBody>
          <a:bodyPr/>
          <a:lstStyle/>
          <a:p>
            <a:r>
              <a:rPr lang="en-US" dirty="0"/>
              <a:t>Then the anger of Yahweh was kindled against </a:t>
            </a:r>
            <a:r>
              <a:rPr lang="en-US" dirty="0" err="1"/>
              <a:t>Uzzah</a:t>
            </a:r>
            <a:r>
              <a:rPr lang="en-US" dirty="0"/>
              <a:t>, and God struck him for his offense</a:t>
            </a:r>
          </a:p>
        </p:txBody>
      </p:sp>
    </p:spTree>
    <p:extLst>
      <p:ext uri="{BB962C8B-B14F-4D97-AF65-F5344CB8AC3E}">
        <p14:creationId xmlns:p14="http://schemas.microsoft.com/office/powerpoint/2010/main" val="24887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Kiriath Jearim from north aerial"/>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err="1"/>
              <a:t>Baale-judah</a:t>
            </a:r>
            <a:r>
              <a:rPr lang="en-US" dirty="0"/>
              <a:t>/Kiriath-</a:t>
            </a:r>
            <a:r>
              <a:rPr lang="en-US" dirty="0" err="1"/>
              <a:t>jearim</a:t>
            </a:r>
            <a:r>
              <a:rPr lang="en-US" dirty="0"/>
              <a:t> (aerial view from the north)</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
        <p:nvSpPr>
          <p:cNvPr id="16" name="Text Box 6"/>
          <p:cNvSpPr txBox="1">
            <a:spLocks noChangeArrowheads="1"/>
          </p:cNvSpPr>
          <p:nvPr/>
        </p:nvSpPr>
        <p:spPr bwMode="auto">
          <a:xfrm>
            <a:off x="1523898" y="3253027"/>
            <a:ext cx="1750800" cy="769441"/>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err="1">
                <a:ln>
                  <a:noFill/>
                </a:ln>
                <a:solidFill>
                  <a:srgbClr val="FEFF00"/>
                </a:solidFill>
                <a:effectLst>
                  <a:glow rad="76200">
                    <a:srgbClr val="000000">
                      <a:alpha val="60000"/>
                    </a:srgbClr>
                  </a:glow>
                </a:effectLst>
                <a:uLnTx/>
                <a:uFillTx/>
                <a:latin typeface="Calibri" pitchFamily="34" charset="0"/>
                <a:cs typeface="Calibri" pitchFamily="34" charset="0"/>
              </a:rPr>
              <a:t>Baale-judah</a:t>
            </a:r>
            <a:r>
              <a:rPr kumimoji="0" lang="en-US" sz="22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Kiriath-</a:t>
            </a:r>
            <a:r>
              <a:rPr kumimoji="0" lang="en-US" sz="2200" b="0" i="0" u="none" strike="noStrike" kern="0" cap="none" spc="0" normalizeH="0" baseline="0" noProof="0" dirty="0" err="1">
                <a:ln>
                  <a:noFill/>
                </a:ln>
                <a:solidFill>
                  <a:srgbClr val="FEFF00"/>
                </a:solidFill>
                <a:effectLst>
                  <a:glow rad="76200">
                    <a:srgbClr val="000000">
                      <a:alpha val="60000"/>
                    </a:srgbClr>
                  </a:glow>
                </a:effectLst>
                <a:uLnTx/>
                <a:uFillTx/>
                <a:latin typeface="Calibri" pitchFamily="34" charset="0"/>
                <a:cs typeface="Calibri" pitchFamily="34" charset="0"/>
              </a:rPr>
              <a:t>jearim</a:t>
            </a:r>
            <a:endParaRPr kumimoji="0" lang="en-US" sz="22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17" name="Line 7"/>
          <p:cNvSpPr>
            <a:spLocks noChangeShapeType="1"/>
          </p:cNvSpPr>
          <p:nvPr/>
        </p:nvSpPr>
        <p:spPr bwMode="auto">
          <a:xfrm flipV="1">
            <a:off x="6172200" y="4648200"/>
            <a:ext cx="3048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8" name="Text Box 8"/>
          <p:cNvSpPr txBox="1">
            <a:spLocks noChangeArrowheads="1"/>
          </p:cNvSpPr>
          <p:nvPr/>
        </p:nvSpPr>
        <p:spPr bwMode="auto">
          <a:xfrm>
            <a:off x="5210390" y="5105400"/>
            <a:ext cx="1725152" cy="369332"/>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Yad</a:t>
            </a: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HaShmonah</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9" name="Line 9"/>
          <p:cNvSpPr>
            <a:spLocks noChangeShapeType="1"/>
          </p:cNvSpPr>
          <p:nvPr/>
        </p:nvSpPr>
        <p:spPr bwMode="auto">
          <a:xfrm flipH="1">
            <a:off x="2971800" y="1752600"/>
            <a:ext cx="2286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0" name="Text Box 10"/>
          <p:cNvSpPr txBox="1">
            <a:spLocks noChangeArrowheads="1"/>
          </p:cNvSpPr>
          <p:nvPr/>
        </p:nvSpPr>
        <p:spPr bwMode="auto">
          <a:xfrm>
            <a:off x="2667000" y="1371600"/>
            <a:ext cx="1215397" cy="369332"/>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Abu Ghosh</a:t>
            </a:r>
          </a:p>
        </p:txBody>
      </p:sp>
      <p:sp>
        <p:nvSpPr>
          <p:cNvPr id="21" name="Line 11"/>
          <p:cNvSpPr>
            <a:spLocks noChangeShapeType="1"/>
          </p:cNvSpPr>
          <p:nvPr/>
        </p:nvSpPr>
        <p:spPr bwMode="auto">
          <a:xfrm flipH="1">
            <a:off x="4191000" y="1981200"/>
            <a:ext cx="3048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2" name="Text Box 12"/>
          <p:cNvSpPr txBox="1">
            <a:spLocks noChangeArrowheads="1"/>
          </p:cNvSpPr>
          <p:nvPr/>
        </p:nvSpPr>
        <p:spPr bwMode="auto">
          <a:xfrm>
            <a:off x="4038600" y="1600200"/>
            <a:ext cx="1168910" cy="369332"/>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Telz</a:t>
            </a: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-Stone</a:t>
            </a:r>
          </a:p>
        </p:txBody>
      </p:sp>
      <p:sp>
        <p:nvSpPr>
          <p:cNvPr id="5" name="Oval 4">
            <a:extLst>
              <a:ext uri="{FF2B5EF4-FFF2-40B4-BE49-F238E27FC236}">
                <a16:creationId xmlns:a16="http://schemas.microsoft.com/office/drawing/2014/main" xmlns="" id="{03F6ACE7-10DC-4B39-BE02-C2436D5543E0}"/>
              </a:ext>
            </a:extLst>
          </p:cNvPr>
          <p:cNvSpPr/>
          <p:nvPr/>
        </p:nvSpPr>
        <p:spPr>
          <a:xfrm>
            <a:off x="2502608" y="2743200"/>
            <a:ext cx="938384" cy="430887"/>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Tree>
    <p:extLst>
      <p:ext uri="{BB962C8B-B14F-4D97-AF65-F5344CB8AC3E}">
        <p14:creationId xmlns:p14="http://schemas.microsoft.com/office/powerpoint/2010/main" val="31045064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wnloads\view_1057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5065"/>
            <a:ext cx="9144000" cy="580628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The Chastisement of </a:t>
            </a:r>
            <a:r>
              <a:rPr lang="en-US" i="1" dirty="0" err="1"/>
              <a:t>Uzzah</a:t>
            </a:r>
            <a:r>
              <a:rPr lang="en-US" dirty="0"/>
              <a:t>, by James Tissot, circa 1899</a:t>
            </a:r>
          </a:p>
        </p:txBody>
      </p:sp>
      <p:sp>
        <p:nvSpPr>
          <p:cNvPr id="3" name="Text Placeholder 2"/>
          <p:cNvSpPr>
            <a:spLocks noGrp="1"/>
          </p:cNvSpPr>
          <p:nvPr>
            <p:ph type="body" sz="quarter" idx="12"/>
          </p:nvPr>
        </p:nvSpPr>
        <p:spPr/>
        <p:txBody>
          <a:bodyPr/>
          <a:lstStyle/>
          <a:p>
            <a:r>
              <a:rPr lang="en-US" dirty="0"/>
              <a:t>6:7</a:t>
            </a:r>
          </a:p>
        </p:txBody>
      </p:sp>
      <p:sp>
        <p:nvSpPr>
          <p:cNvPr id="4" name="Title 3"/>
          <p:cNvSpPr>
            <a:spLocks noGrp="1"/>
          </p:cNvSpPr>
          <p:nvPr>
            <p:ph type="title"/>
          </p:nvPr>
        </p:nvSpPr>
        <p:spPr/>
        <p:txBody>
          <a:bodyPr/>
          <a:lstStyle/>
          <a:p>
            <a:r>
              <a:rPr lang="en-US" dirty="0"/>
              <a:t>Then the anger of Yahweh was kindled against </a:t>
            </a:r>
            <a:r>
              <a:rPr lang="en-US" dirty="0" err="1"/>
              <a:t>Uzzah</a:t>
            </a:r>
            <a:r>
              <a:rPr lang="en-US" dirty="0"/>
              <a:t>, and God struck him for his offense</a:t>
            </a:r>
          </a:p>
        </p:txBody>
      </p:sp>
    </p:spTree>
    <p:extLst>
      <p:ext uri="{BB962C8B-B14F-4D97-AF65-F5344CB8AC3E}">
        <p14:creationId xmlns:p14="http://schemas.microsoft.com/office/powerpoint/2010/main" val="5662751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Ephesus Museum\Odysseus-Polyphemus Group, dead companion of Odysseus, 1st c BC, mjb010317520.jpg"/>
          <p:cNvPicPr>
            <a:picLocks noChangeAspect="1" noChangeArrowheads="1"/>
          </p:cNvPicPr>
          <p:nvPr/>
        </p:nvPicPr>
        <p:blipFill rotWithShape="1">
          <a:blip r:embed="rId3">
            <a:extLst>
              <a:ext uri="{28A0092B-C50C-407E-A947-70E740481C1C}">
                <a14:useLocalDpi xmlns:a14="http://schemas.microsoft.com/office/drawing/2010/main" val="0"/>
              </a:ext>
            </a:extLst>
          </a:blip>
          <a:srcRect l="9379" r="9883"/>
          <a:stretch/>
        </p:blipFill>
        <p:spPr bwMode="auto">
          <a:xfrm>
            <a:off x="0" y="353830"/>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dead man, 1st century BC</a:t>
            </a:r>
          </a:p>
        </p:txBody>
      </p:sp>
      <p:sp>
        <p:nvSpPr>
          <p:cNvPr id="3" name="Text Placeholder 2"/>
          <p:cNvSpPr>
            <a:spLocks noGrp="1"/>
          </p:cNvSpPr>
          <p:nvPr>
            <p:ph type="body" sz="quarter" idx="12"/>
          </p:nvPr>
        </p:nvSpPr>
        <p:spPr/>
        <p:txBody>
          <a:bodyPr/>
          <a:lstStyle/>
          <a:p>
            <a:r>
              <a:rPr lang="en-US" dirty="0"/>
              <a:t>6:7</a:t>
            </a:r>
          </a:p>
        </p:txBody>
      </p:sp>
      <p:sp>
        <p:nvSpPr>
          <p:cNvPr id="4" name="Title 3"/>
          <p:cNvSpPr>
            <a:spLocks noGrp="1"/>
          </p:cNvSpPr>
          <p:nvPr>
            <p:ph type="title"/>
          </p:nvPr>
        </p:nvSpPr>
        <p:spPr/>
        <p:txBody>
          <a:bodyPr/>
          <a:lstStyle/>
          <a:p>
            <a:r>
              <a:rPr lang="en-US" dirty="0"/>
              <a:t>And he died there by the ark of God</a:t>
            </a:r>
          </a:p>
        </p:txBody>
      </p:sp>
    </p:spTree>
    <p:extLst>
      <p:ext uri="{BB962C8B-B14F-4D97-AF65-F5344CB8AC3E}">
        <p14:creationId xmlns:p14="http://schemas.microsoft.com/office/powerpoint/2010/main" val="12974575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6 Traditional Life and Customs\Agricultural Life, Grain Harvest\Woman threshing with flail, mat052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threshing with flail, circa 1910</a:t>
            </a:r>
          </a:p>
        </p:txBody>
      </p:sp>
      <p:sp>
        <p:nvSpPr>
          <p:cNvPr id="3" name="Text Placeholder 2"/>
          <p:cNvSpPr>
            <a:spLocks noGrp="1"/>
          </p:cNvSpPr>
          <p:nvPr>
            <p:ph type="body" sz="quarter" idx="12"/>
          </p:nvPr>
        </p:nvSpPr>
        <p:spPr/>
        <p:txBody>
          <a:bodyPr/>
          <a:lstStyle/>
          <a:p>
            <a:r>
              <a:rPr lang="en-US" dirty="0"/>
              <a:t>6:8</a:t>
            </a:r>
          </a:p>
        </p:txBody>
      </p:sp>
      <p:sp>
        <p:nvSpPr>
          <p:cNvPr id="4" name="Title 3"/>
          <p:cNvSpPr>
            <a:spLocks noGrp="1"/>
          </p:cNvSpPr>
          <p:nvPr>
            <p:ph type="title"/>
          </p:nvPr>
        </p:nvSpPr>
        <p:spPr/>
        <p:txBody>
          <a:bodyPr/>
          <a:lstStyle/>
          <a:p>
            <a:r>
              <a:rPr lang="en-US" dirty="0"/>
              <a:t>And that place is called Perez-</a:t>
            </a:r>
            <a:r>
              <a:rPr lang="en-US" dirty="0" err="1"/>
              <a:t>uzzah</a:t>
            </a:r>
            <a:r>
              <a:rPr lang="en-US" dirty="0"/>
              <a:t> to this day</a:t>
            </a:r>
          </a:p>
        </p:txBody>
      </p:sp>
    </p:spTree>
    <p:extLst>
      <p:ext uri="{BB962C8B-B14F-4D97-AF65-F5344CB8AC3E}">
        <p14:creationId xmlns:p14="http://schemas.microsoft.com/office/powerpoint/2010/main" val="39630205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ris\Documents\Bolen\04 0Adds 2012\19 Museum\Athens Archaeological Museum\Theater mask, middle-aged man, tragic mask, from Athens, marble, Late Hellenistic copy of 4th c BC type, tb011117501.jpg"/>
          <p:cNvPicPr>
            <a:picLocks noChangeAspect="1" noChangeArrowheads="1"/>
          </p:cNvPicPr>
          <p:nvPr/>
        </p:nvPicPr>
        <p:blipFill rotWithShape="1">
          <a:blip r:embed="rId3">
            <a:extLst>
              <a:ext uri="{28A0092B-C50C-407E-A947-70E740481C1C}">
                <a14:useLocalDpi xmlns:a14="http://schemas.microsoft.com/office/drawing/2010/main" val="0"/>
              </a:ext>
            </a:extLst>
          </a:blip>
          <a:srcRect t="5347" b="4512"/>
          <a:stretch/>
        </p:blipFill>
        <p:spPr bwMode="auto">
          <a:xfrm>
            <a:off x="1474914" y="114301"/>
            <a:ext cx="6194172" cy="67436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Tragic mask, from Athens, 3rd–1st centuries BC</a:t>
            </a:r>
          </a:p>
        </p:txBody>
      </p:sp>
      <p:sp>
        <p:nvSpPr>
          <p:cNvPr id="3" name="Text Placeholder 2"/>
          <p:cNvSpPr>
            <a:spLocks noGrp="1"/>
          </p:cNvSpPr>
          <p:nvPr>
            <p:ph type="body" sz="quarter" idx="12"/>
          </p:nvPr>
        </p:nvSpPr>
        <p:spPr/>
        <p:txBody>
          <a:bodyPr/>
          <a:lstStyle/>
          <a:p>
            <a:r>
              <a:rPr lang="fi-FI" dirty="0"/>
              <a:t>6:9</a:t>
            </a:r>
            <a:endParaRPr lang="en-US" dirty="0"/>
          </a:p>
        </p:txBody>
      </p:sp>
      <p:sp>
        <p:nvSpPr>
          <p:cNvPr id="4" name="Title 3"/>
          <p:cNvSpPr>
            <a:spLocks noGrp="1"/>
          </p:cNvSpPr>
          <p:nvPr>
            <p:ph type="title"/>
          </p:nvPr>
        </p:nvSpPr>
        <p:spPr/>
        <p:txBody>
          <a:bodyPr/>
          <a:lstStyle/>
          <a:p>
            <a:r>
              <a:rPr lang="en-US" dirty="0"/>
              <a:t>Then David was afraid of Yahweh that day and said, “How can the ark of Yahweh come to me?”</a:t>
            </a:r>
          </a:p>
        </p:txBody>
      </p:sp>
    </p:spTree>
    <p:extLst>
      <p:ext uri="{BB962C8B-B14F-4D97-AF65-F5344CB8AC3E}">
        <p14:creationId xmlns:p14="http://schemas.microsoft.com/office/powerpoint/2010/main" val="37607568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rock, food, hill&#10;&#10;Description automatically generated">
            <a:extLst>
              <a:ext uri="{FF2B5EF4-FFF2-40B4-BE49-F238E27FC236}">
                <a16:creationId xmlns:a16="http://schemas.microsoft.com/office/drawing/2014/main" xmlns="" id="{45A8582F-1932-40A3-B5A4-0DEC81001E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3444"/>
            <a:ext cx="9144000" cy="6611112"/>
          </a:xfrm>
          <a:prstGeom prst="rect">
            <a:avLst/>
          </a:prstGeom>
        </p:spPr>
      </p:pic>
      <p:sp>
        <p:nvSpPr>
          <p:cNvPr id="2" name="Text Placeholder 1"/>
          <p:cNvSpPr>
            <a:spLocks noGrp="1"/>
          </p:cNvSpPr>
          <p:nvPr>
            <p:ph type="body" sz="quarter" idx="10"/>
          </p:nvPr>
        </p:nvSpPr>
        <p:spPr/>
        <p:txBody>
          <a:bodyPr/>
          <a:lstStyle/>
          <a:p>
            <a:r>
              <a:rPr lang="en-US" dirty="0"/>
              <a:t>City of David model</a:t>
            </a:r>
          </a:p>
        </p:txBody>
      </p:sp>
      <p:sp>
        <p:nvSpPr>
          <p:cNvPr id="3" name="Text Placeholder 2"/>
          <p:cNvSpPr>
            <a:spLocks noGrp="1"/>
          </p:cNvSpPr>
          <p:nvPr>
            <p:ph type="body" sz="quarter" idx="12"/>
          </p:nvPr>
        </p:nvSpPr>
        <p:spPr/>
        <p:txBody>
          <a:bodyPr/>
          <a:lstStyle/>
          <a:p>
            <a:r>
              <a:rPr lang="fi-FI" dirty="0"/>
              <a:t>6:10</a:t>
            </a:r>
            <a:endParaRPr lang="en-US" dirty="0"/>
          </a:p>
        </p:txBody>
      </p:sp>
      <p:sp>
        <p:nvSpPr>
          <p:cNvPr id="4" name="Title 3"/>
          <p:cNvSpPr>
            <a:spLocks noGrp="1"/>
          </p:cNvSpPr>
          <p:nvPr>
            <p:ph type="title"/>
          </p:nvPr>
        </p:nvSpPr>
        <p:spPr/>
        <p:txBody>
          <a:bodyPr/>
          <a:lstStyle/>
          <a:p>
            <a:r>
              <a:rPr lang="en-US" dirty="0"/>
              <a:t>David was not willing to take the ark of Yahweh with him into the city of David</a:t>
            </a:r>
          </a:p>
        </p:txBody>
      </p:sp>
    </p:spTree>
    <p:extLst>
      <p:ext uri="{BB962C8B-B14F-4D97-AF65-F5344CB8AC3E}">
        <p14:creationId xmlns:p14="http://schemas.microsoft.com/office/powerpoint/2010/main" val="16631408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hill&#10;&#10;Description automatically generated">
            <a:extLst>
              <a:ext uri="{FF2B5EF4-FFF2-40B4-BE49-F238E27FC236}">
                <a16:creationId xmlns:a16="http://schemas.microsoft.com/office/drawing/2014/main" xmlns="" id="{090776E1-FE8D-4D59-8D98-807B401B3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6:10</a:t>
            </a:r>
            <a:endParaRPr lang="en-US" dirty="0"/>
          </a:p>
        </p:txBody>
      </p:sp>
      <p:sp>
        <p:nvSpPr>
          <p:cNvPr id="4" name="Title 3"/>
          <p:cNvSpPr>
            <a:spLocks noGrp="1"/>
          </p:cNvSpPr>
          <p:nvPr>
            <p:ph type="title"/>
          </p:nvPr>
        </p:nvSpPr>
        <p:spPr/>
        <p:txBody>
          <a:bodyPr/>
          <a:lstStyle/>
          <a:p>
            <a:r>
              <a:rPr lang="en-US" dirty="0"/>
              <a:t>David was not willing to take the ark of Yahweh with him into the city of David</a:t>
            </a:r>
          </a:p>
        </p:txBody>
      </p:sp>
    </p:spTree>
    <p:extLst>
      <p:ext uri="{BB962C8B-B14F-4D97-AF65-F5344CB8AC3E}">
        <p14:creationId xmlns:p14="http://schemas.microsoft.com/office/powerpoint/2010/main" val="36889416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hill&#10;&#10;Description automatically generated">
            <a:extLst>
              <a:ext uri="{FF2B5EF4-FFF2-40B4-BE49-F238E27FC236}">
                <a16:creationId xmlns:a16="http://schemas.microsoft.com/office/drawing/2014/main" xmlns="" id="{0086E7CA-4DA7-4426-9844-E2AD30754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6:10</a:t>
            </a:r>
            <a:endParaRPr lang="en-US" dirty="0"/>
          </a:p>
        </p:txBody>
      </p:sp>
      <p:sp>
        <p:nvSpPr>
          <p:cNvPr id="4" name="Title 3"/>
          <p:cNvSpPr>
            <a:spLocks noGrp="1"/>
          </p:cNvSpPr>
          <p:nvPr>
            <p:ph type="title"/>
          </p:nvPr>
        </p:nvSpPr>
        <p:spPr/>
        <p:txBody>
          <a:bodyPr/>
          <a:lstStyle/>
          <a:p>
            <a:r>
              <a:rPr lang="en-US" dirty="0"/>
              <a:t>David was not willing to take the ark of Yahweh with him into the city of David</a:t>
            </a:r>
          </a:p>
        </p:txBody>
      </p:sp>
      <p:sp>
        <p:nvSpPr>
          <p:cNvPr id="9" name="Text Box 16"/>
          <p:cNvSpPr txBox="1">
            <a:spLocks noChangeArrowheads="1"/>
          </p:cNvSpPr>
          <p:nvPr/>
        </p:nvSpPr>
        <p:spPr bwMode="auto">
          <a:xfrm>
            <a:off x="4998537" y="4749371"/>
            <a:ext cx="869468"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7" name="Freeform 6"/>
          <p:cNvSpPr/>
          <p:nvPr/>
        </p:nvSpPr>
        <p:spPr>
          <a:xfrm>
            <a:off x="4952705" y="4214870"/>
            <a:ext cx="927703" cy="1477742"/>
          </a:xfrm>
          <a:custGeom>
            <a:avLst/>
            <a:gdLst>
              <a:gd name="connsiteX0" fmla="*/ 548640 w 1059180"/>
              <a:gd name="connsiteY0" fmla="*/ 91440 h 1470660"/>
              <a:gd name="connsiteX1" fmla="*/ 0 w 1059180"/>
              <a:gd name="connsiteY1" fmla="*/ 838200 h 1470660"/>
              <a:gd name="connsiteX2" fmla="*/ 670560 w 1059180"/>
              <a:gd name="connsiteY2" fmla="*/ 1470660 h 1470660"/>
              <a:gd name="connsiteX3" fmla="*/ 1059180 w 1059180"/>
              <a:gd name="connsiteY3" fmla="*/ 678180 h 1470660"/>
              <a:gd name="connsiteX4" fmla="*/ 624840 w 1059180"/>
              <a:gd name="connsiteY4" fmla="*/ 0 h 1470660"/>
              <a:gd name="connsiteX5" fmla="*/ 548640 w 1059180"/>
              <a:gd name="connsiteY5" fmla="*/ 91440 h 1470660"/>
              <a:gd name="connsiteX0" fmla="*/ 624840 w 1059180"/>
              <a:gd name="connsiteY0" fmla="*/ 0 h 1470660"/>
              <a:gd name="connsiteX1" fmla="*/ 0 w 1059180"/>
              <a:gd name="connsiteY1" fmla="*/ 838200 h 1470660"/>
              <a:gd name="connsiteX2" fmla="*/ 670560 w 1059180"/>
              <a:gd name="connsiteY2" fmla="*/ 1470660 h 1470660"/>
              <a:gd name="connsiteX3" fmla="*/ 1059180 w 1059180"/>
              <a:gd name="connsiteY3" fmla="*/ 678180 h 1470660"/>
              <a:gd name="connsiteX4" fmla="*/ 624840 w 1059180"/>
              <a:gd name="connsiteY4" fmla="*/ 0 h 1470660"/>
              <a:gd name="connsiteX0" fmla="*/ 624934 w 1059274"/>
              <a:gd name="connsiteY0" fmla="*/ 0 h 1471887"/>
              <a:gd name="connsiteX1" fmla="*/ 94 w 1059274"/>
              <a:gd name="connsiteY1" fmla="*/ 838200 h 1471887"/>
              <a:gd name="connsiteX2" fmla="*/ 670654 w 1059274"/>
              <a:gd name="connsiteY2" fmla="*/ 1470660 h 1471887"/>
              <a:gd name="connsiteX3" fmla="*/ 1059274 w 1059274"/>
              <a:gd name="connsiteY3" fmla="*/ 678180 h 1471887"/>
              <a:gd name="connsiteX4" fmla="*/ 624934 w 1059274"/>
              <a:gd name="connsiteY4" fmla="*/ 0 h 1471887"/>
              <a:gd name="connsiteX0" fmla="*/ 624934 w 1078851"/>
              <a:gd name="connsiteY0" fmla="*/ 1057 h 1472944"/>
              <a:gd name="connsiteX1" fmla="*/ 94 w 1078851"/>
              <a:gd name="connsiteY1" fmla="*/ 839257 h 1472944"/>
              <a:gd name="connsiteX2" fmla="*/ 670654 w 1078851"/>
              <a:gd name="connsiteY2" fmla="*/ 1471717 h 1472944"/>
              <a:gd name="connsiteX3" fmla="*/ 1059274 w 1078851"/>
              <a:gd name="connsiteY3" fmla="*/ 679237 h 1472944"/>
              <a:gd name="connsiteX4" fmla="*/ 624934 w 1078851"/>
              <a:gd name="connsiteY4" fmla="*/ 1057 h 1472944"/>
              <a:gd name="connsiteX0" fmla="*/ 624934 w 1061039"/>
              <a:gd name="connsiteY0" fmla="*/ 1108 h 1472995"/>
              <a:gd name="connsiteX1" fmla="*/ 94 w 1061039"/>
              <a:gd name="connsiteY1" fmla="*/ 839308 h 1472995"/>
              <a:gd name="connsiteX2" fmla="*/ 670654 w 1061039"/>
              <a:gd name="connsiteY2" fmla="*/ 1471768 h 1472995"/>
              <a:gd name="connsiteX3" fmla="*/ 1059274 w 1061039"/>
              <a:gd name="connsiteY3" fmla="*/ 679288 h 1472995"/>
              <a:gd name="connsiteX4" fmla="*/ 624934 w 1061039"/>
              <a:gd name="connsiteY4" fmla="*/ 1108 h 1472995"/>
              <a:gd name="connsiteX0" fmla="*/ 624934 w 1061039"/>
              <a:gd name="connsiteY0" fmla="*/ 1108 h 1472995"/>
              <a:gd name="connsiteX1" fmla="*/ 94 w 1061039"/>
              <a:gd name="connsiteY1" fmla="*/ 839308 h 1472995"/>
              <a:gd name="connsiteX2" fmla="*/ 670654 w 1061039"/>
              <a:gd name="connsiteY2" fmla="*/ 1471768 h 1472995"/>
              <a:gd name="connsiteX3" fmla="*/ 1059274 w 1061039"/>
              <a:gd name="connsiteY3" fmla="*/ 679288 h 1472995"/>
              <a:gd name="connsiteX4" fmla="*/ 624934 w 1061039"/>
              <a:gd name="connsiteY4" fmla="*/ 1108 h 1472995"/>
              <a:gd name="connsiteX0" fmla="*/ 624934 w 1061039"/>
              <a:gd name="connsiteY0" fmla="*/ 1108 h 1500669"/>
              <a:gd name="connsiteX1" fmla="*/ 94 w 1061039"/>
              <a:gd name="connsiteY1" fmla="*/ 839308 h 1500669"/>
              <a:gd name="connsiteX2" fmla="*/ 670654 w 1061039"/>
              <a:gd name="connsiteY2" fmla="*/ 1471768 h 1500669"/>
              <a:gd name="connsiteX3" fmla="*/ 1059274 w 1061039"/>
              <a:gd name="connsiteY3" fmla="*/ 679288 h 1500669"/>
              <a:gd name="connsiteX4" fmla="*/ 624934 w 1061039"/>
              <a:gd name="connsiteY4" fmla="*/ 1108 h 1500669"/>
              <a:gd name="connsiteX0" fmla="*/ 624934 w 1061039"/>
              <a:gd name="connsiteY0" fmla="*/ 1108 h 1472441"/>
              <a:gd name="connsiteX1" fmla="*/ 94 w 1061039"/>
              <a:gd name="connsiteY1" fmla="*/ 839308 h 1472441"/>
              <a:gd name="connsiteX2" fmla="*/ 670654 w 1061039"/>
              <a:gd name="connsiteY2" fmla="*/ 1471768 h 1472441"/>
              <a:gd name="connsiteX3" fmla="*/ 1059274 w 1061039"/>
              <a:gd name="connsiteY3" fmla="*/ 679288 h 1472441"/>
              <a:gd name="connsiteX4" fmla="*/ 624934 w 1061039"/>
              <a:gd name="connsiteY4" fmla="*/ 1108 h 1472441"/>
              <a:gd name="connsiteX0" fmla="*/ 624934 w 1061039"/>
              <a:gd name="connsiteY0" fmla="*/ 1108 h 1473206"/>
              <a:gd name="connsiteX1" fmla="*/ 94 w 1061039"/>
              <a:gd name="connsiteY1" fmla="*/ 839308 h 1473206"/>
              <a:gd name="connsiteX2" fmla="*/ 670654 w 1061039"/>
              <a:gd name="connsiteY2" fmla="*/ 1471768 h 1473206"/>
              <a:gd name="connsiteX3" fmla="*/ 1059274 w 1061039"/>
              <a:gd name="connsiteY3" fmla="*/ 679288 h 1473206"/>
              <a:gd name="connsiteX4" fmla="*/ 624934 w 1061039"/>
              <a:gd name="connsiteY4" fmla="*/ 1108 h 1473206"/>
              <a:gd name="connsiteX0" fmla="*/ 472571 w 908543"/>
              <a:gd name="connsiteY0" fmla="*/ 1 h 1470661"/>
              <a:gd name="connsiteX1" fmla="*/ 131 w 908543"/>
              <a:gd name="connsiteY1" fmla="*/ 676276 h 1470661"/>
              <a:gd name="connsiteX2" fmla="*/ 518291 w 908543"/>
              <a:gd name="connsiteY2" fmla="*/ 1470661 h 1470661"/>
              <a:gd name="connsiteX3" fmla="*/ 906911 w 908543"/>
              <a:gd name="connsiteY3" fmla="*/ 678181 h 1470661"/>
              <a:gd name="connsiteX4" fmla="*/ 472571 w 908543"/>
              <a:gd name="connsiteY4" fmla="*/ 1 h 1470661"/>
              <a:gd name="connsiteX0" fmla="*/ 472571 w 909848"/>
              <a:gd name="connsiteY0" fmla="*/ 1 h 1470661"/>
              <a:gd name="connsiteX1" fmla="*/ 131 w 909848"/>
              <a:gd name="connsiteY1" fmla="*/ 676276 h 1470661"/>
              <a:gd name="connsiteX2" fmla="*/ 518291 w 909848"/>
              <a:gd name="connsiteY2" fmla="*/ 1470661 h 1470661"/>
              <a:gd name="connsiteX3" fmla="*/ 906911 w 909848"/>
              <a:gd name="connsiteY3" fmla="*/ 678181 h 1470661"/>
              <a:gd name="connsiteX4" fmla="*/ 472571 w 909848"/>
              <a:gd name="connsiteY4" fmla="*/ 1 h 1470661"/>
              <a:gd name="connsiteX0" fmla="*/ 472614 w 909858"/>
              <a:gd name="connsiteY0" fmla="*/ 1285 h 1471945"/>
              <a:gd name="connsiteX1" fmla="*/ 174 w 909858"/>
              <a:gd name="connsiteY1" fmla="*/ 677560 h 1471945"/>
              <a:gd name="connsiteX2" fmla="*/ 518334 w 909858"/>
              <a:gd name="connsiteY2" fmla="*/ 1471945 h 1471945"/>
              <a:gd name="connsiteX3" fmla="*/ 906954 w 909858"/>
              <a:gd name="connsiteY3" fmla="*/ 679465 h 1471945"/>
              <a:gd name="connsiteX4" fmla="*/ 472614 w 909858"/>
              <a:gd name="connsiteY4" fmla="*/ 1285 h 1471945"/>
              <a:gd name="connsiteX0" fmla="*/ 472614 w 909858"/>
              <a:gd name="connsiteY0" fmla="*/ 1285 h 1471981"/>
              <a:gd name="connsiteX1" fmla="*/ 174 w 909858"/>
              <a:gd name="connsiteY1" fmla="*/ 677560 h 1471981"/>
              <a:gd name="connsiteX2" fmla="*/ 518334 w 909858"/>
              <a:gd name="connsiteY2" fmla="*/ 1471945 h 1471981"/>
              <a:gd name="connsiteX3" fmla="*/ 906954 w 909858"/>
              <a:gd name="connsiteY3" fmla="*/ 679465 h 1471981"/>
              <a:gd name="connsiteX4" fmla="*/ 472614 w 909858"/>
              <a:gd name="connsiteY4" fmla="*/ 1285 h 1471981"/>
              <a:gd name="connsiteX0" fmla="*/ 472614 w 909858"/>
              <a:gd name="connsiteY0" fmla="*/ 1285 h 1472005"/>
              <a:gd name="connsiteX1" fmla="*/ 174 w 909858"/>
              <a:gd name="connsiteY1" fmla="*/ 677560 h 1472005"/>
              <a:gd name="connsiteX2" fmla="*/ 518334 w 909858"/>
              <a:gd name="connsiteY2" fmla="*/ 1471945 h 1472005"/>
              <a:gd name="connsiteX3" fmla="*/ 906954 w 909858"/>
              <a:gd name="connsiteY3" fmla="*/ 679465 h 1472005"/>
              <a:gd name="connsiteX4" fmla="*/ 472614 w 909858"/>
              <a:gd name="connsiteY4" fmla="*/ 1285 h 1472005"/>
              <a:gd name="connsiteX0" fmla="*/ 472614 w 910237"/>
              <a:gd name="connsiteY0" fmla="*/ 1285 h 1472005"/>
              <a:gd name="connsiteX1" fmla="*/ 174 w 910237"/>
              <a:gd name="connsiteY1" fmla="*/ 677560 h 1472005"/>
              <a:gd name="connsiteX2" fmla="*/ 518334 w 910237"/>
              <a:gd name="connsiteY2" fmla="*/ 1471945 h 1472005"/>
              <a:gd name="connsiteX3" fmla="*/ 906954 w 910237"/>
              <a:gd name="connsiteY3" fmla="*/ 679465 h 1472005"/>
              <a:gd name="connsiteX4" fmla="*/ 472614 w 910237"/>
              <a:gd name="connsiteY4" fmla="*/ 1285 h 1472005"/>
              <a:gd name="connsiteX0" fmla="*/ 472614 w 907679"/>
              <a:gd name="connsiteY0" fmla="*/ 1285 h 1472005"/>
              <a:gd name="connsiteX1" fmla="*/ 174 w 907679"/>
              <a:gd name="connsiteY1" fmla="*/ 677560 h 1472005"/>
              <a:gd name="connsiteX2" fmla="*/ 518334 w 907679"/>
              <a:gd name="connsiteY2" fmla="*/ 1471945 h 1472005"/>
              <a:gd name="connsiteX3" fmla="*/ 906954 w 907679"/>
              <a:gd name="connsiteY3" fmla="*/ 679465 h 1472005"/>
              <a:gd name="connsiteX4" fmla="*/ 472614 w 907679"/>
              <a:gd name="connsiteY4" fmla="*/ 1285 h 1472005"/>
              <a:gd name="connsiteX0" fmla="*/ 472568 w 869226"/>
              <a:gd name="connsiteY0" fmla="*/ 3 h 1470665"/>
              <a:gd name="connsiteX1" fmla="*/ 128 w 869226"/>
              <a:gd name="connsiteY1" fmla="*/ 676278 h 1470665"/>
              <a:gd name="connsiteX2" fmla="*/ 518288 w 869226"/>
              <a:gd name="connsiteY2" fmla="*/ 1470663 h 1470665"/>
              <a:gd name="connsiteX3" fmla="*/ 868808 w 869226"/>
              <a:gd name="connsiteY3" fmla="*/ 668658 h 1470665"/>
              <a:gd name="connsiteX4" fmla="*/ 472568 w 869226"/>
              <a:gd name="connsiteY4" fmla="*/ 3 h 1470665"/>
              <a:gd name="connsiteX0" fmla="*/ 472568 w 869226"/>
              <a:gd name="connsiteY0" fmla="*/ 3 h 1470663"/>
              <a:gd name="connsiteX1" fmla="*/ 128 w 869226"/>
              <a:gd name="connsiteY1" fmla="*/ 676278 h 1470663"/>
              <a:gd name="connsiteX2" fmla="*/ 518288 w 869226"/>
              <a:gd name="connsiteY2" fmla="*/ 1470663 h 1470663"/>
              <a:gd name="connsiteX3" fmla="*/ 868808 w 869226"/>
              <a:gd name="connsiteY3" fmla="*/ 668658 h 1470663"/>
              <a:gd name="connsiteX4" fmla="*/ 472568 w 869226"/>
              <a:gd name="connsiteY4" fmla="*/ 3 h 1470663"/>
              <a:gd name="connsiteX0" fmla="*/ 472568 w 869226"/>
              <a:gd name="connsiteY0" fmla="*/ 3 h 1471134"/>
              <a:gd name="connsiteX1" fmla="*/ 128 w 869226"/>
              <a:gd name="connsiteY1" fmla="*/ 676278 h 1471134"/>
              <a:gd name="connsiteX2" fmla="*/ 518288 w 869226"/>
              <a:gd name="connsiteY2" fmla="*/ 1470663 h 1471134"/>
              <a:gd name="connsiteX3" fmla="*/ 868808 w 869226"/>
              <a:gd name="connsiteY3" fmla="*/ 668658 h 1471134"/>
              <a:gd name="connsiteX4" fmla="*/ 472568 w 869226"/>
              <a:gd name="connsiteY4" fmla="*/ 3 h 1471134"/>
              <a:gd name="connsiteX0" fmla="*/ 472568 w 869413"/>
              <a:gd name="connsiteY0" fmla="*/ 3 h 1471134"/>
              <a:gd name="connsiteX1" fmla="*/ 128 w 869413"/>
              <a:gd name="connsiteY1" fmla="*/ 676278 h 1471134"/>
              <a:gd name="connsiteX2" fmla="*/ 518288 w 869413"/>
              <a:gd name="connsiteY2" fmla="*/ 1470663 h 1471134"/>
              <a:gd name="connsiteX3" fmla="*/ 868808 w 869413"/>
              <a:gd name="connsiteY3" fmla="*/ 668658 h 1471134"/>
              <a:gd name="connsiteX4" fmla="*/ 472568 w 869413"/>
              <a:gd name="connsiteY4" fmla="*/ 3 h 1471134"/>
              <a:gd name="connsiteX0" fmla="*/ 472623 w 869468"/>
              <a:gd name="connsiteY0" fmla="*/ 1 h 1471132"/>
              <a:gd name="connsiteX1" fmla="*/ 183 w 869468"/>
              <a:gd name="connsiteY1" fmla="*/ 676276 h 1471132"/>
              <a:gd name="connsiteX2" fmla="*/ 518343 w 869468"/>
              <a:gd name="connsiteY2" fmla="*/ 1470661 h 1471132"/>
              <a:gd name="connsiteX3" fmla="*/ 868863 w 869468"/>
              <a:gd name="connsiteY3" fmla="*/ 668656 h 1471132"/>
              <a:gd name="connsiteX4" fmla="*/ 472623 w 869468"/>
              <a:gd name="connsiteY4" fmla="*/ 1 h 1471132"/>
              <a:gd name="connsiteX0" fmla="*/ 472623 w 927591"/>
              <a:gd name="connsiteY0" fmla="*/ 6611 h 1477742"/>
              <a:gd name="connsiteX1" fmla="*/ 183 w 927591"/>
              <a:gd name="connsiteY1" fmla="*/ 682886 h 1477742"/>
              <a:gd name="connsiteX2" fmla="*/ 518343 w 927591"/>
              <a:gd name="connsiteY2" fmla="*/ 1477271 h 1477742"/>
              <a:gd name="connsiteX3" fmla="*/ 868863 w 927591"/>
              <a:gd name="connsiteY3" fmla="*/ 675266 h 1477742"/>
              <a:gd name="connsiteX4" fmla="*/ 472623 w 927591"/>
              <a:gd name="connsiteY4" fmla="*/ 6611 h 1477742"/>
              <a:gd name="connsiteX0" fmla="*/ 472735 w 927703"/>
              <a:gd name="connsiteY0" fmla="*/ 6611 h 1477742"/>
              <a:gd name="connsiteX1" fmla="*/ 295 w 927703"/>
              <a:gd name="connsiteY1" fmla="*/ 682886 h 1477742"/>
              <a:gd name="connsiteX2" fmla="*/ 518455 w 927703"/>
              <a:gd name="connsiteY2" fmla="*/ 1477271 h 1477742"/>
              <a:gd name="connsiteX3" fmla="*/ 868975 w 927703"/>
              <a:gd name="connsiteY3" fmla="*/ 675266 h 1477742"/>
              <a:gd name="connsiteX4" fmla="*/ 472735 w 927703"/>
              <a:gd name="connsiteY4" fmla="*/ 6611 h 1477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703" h="1477742">
                <a:moveTo>
                  <a:pt x="472735" y="6611"/>
                </a:moveTo>
                <a:cubicBezTo>
                  <a:pt x="131737" y="-7831"/>
                  <a:pt x="-7325" y="437776"/>
                  <a:pt x="295" y="682886"/>
                </a:cubicBezTo>
                <a:cubicBezTo>
                  <a:pt x="7915" y="927996"/>
                  <a:pt x="259371" y="1458931"/>
                  <a:pt x="518455" y="1477271"/>
                </a:cubicBezTo>
                <a:cubicBezTo>
                  <a:pt x="776891" y="1495565"/>
                  <a:pt x="853735" y="977526"/>
                  <a:pt x="868975" y="675266"/>
                </a:cubicBezTo>
                <a:cubicBezTo>
                  <a:pt x="881324" y="430349"/>
                  <a:pt x="1137582" y="-62706"/>
                  <a:pt x="472735" y="6611"/>
                </a:cubicBezTo>
                <a:close/>
              </a:path>
            </a:pathLst>
          </a:custGeom>
          <a:noFill/>
          <a:ln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8" name="Text Box 1030"/>
          <p:cNvSpPr txBox="1">
            <a:spLocks noChangeArrowheads="1"/>
          </p:cNvSpPr>
          <p:nvPr/>
        </p:nvSpPr>
        <p:spPr bwMode="auto">
          <a:xfrm>
            <a:off x="5638327" y="3449074"/>
            <a:ext cx="167385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David’s Palace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10" name="Straight Arrow Connector 9"/>
          <p:cNvCxnSpPr/>
          <p:nvPr/>
        </p:nvCxnSpPr>
        <p:spPr>
          <a:xfrm flipH="1">
            <a:off x="5522503" y="3849184"/>
            <a:ext cx="435386" cy="548902"/>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6863858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xmlns="" id="{7F3E504F-C522-40E5-8111-F90260FFEB3A}"/>
              </a:ext>
            </a:extLst>
          </p:cNvPr>
          <p:cNvPicPr>
            <a:picLocks noChangeAspect="1"/>
          </p:cNvPicPr>
          <p:nvPr/>
        </p:nvPicPr>
        <p:blipFill rotWithShape="1">
          <a:blip r:embed="rId3">
            <a:extLst>
              <a:ext uri="{28A0092B-C50C-407E-A947-70E740481C1C}">
                <a14:useLocalDpi xmlns:a14="http://schemas.microsoft.com/office/drawing/2010/main" val="0"/>
              </a:ext>
            </a:extLst>
          </a:blip>
          <a:srcRect t="3911"/>
          <a:stretch/>
        </p:blipFill>
        <p:spPr>
          <a:xfrm>
            <a:off x="0" y="0"/>
            <a:ext cx="9144000" cy="6589776"/>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6:10</a:t>
            </a:r>
            <a:endParaRPr lang="en-US" dirty="0"/>
          </a:p>
        </p:txBody>
      </p:sp>
      <p:sp>
        <p:nvSpPr>
          <p:cNvPr id="4" name="Title 3"/>
          <p:cNvSpPr>
            <a:spLocks noGrp="1"/>
          </p:cNvSpPr>
          <p:nvPr>
            <p:ph type="title"/>
          </p:nvPr>
        </p:nvSpPr>
        <p:spPr/>
        <p:txBody>
          <a:bodyPr/>
          <a:lstStyle/>
          <a:p>
            <a:r>
              <a:rPr lang="en-US" dirty="0"/>
              <a:t>David was not willing to take the ark of Yahweh with him into the city of David</a:t>
            </a:r>
          </a:p>
        </p:txBody>
      </p:sp>
    </p:spTree>
    <p:extLst>
      <p:ext uri="{BB962C8B-B14F-4D97-AF65-F5344CB8AC3E}">
        <p14:creationId xmlns:p14="http://schemas.microsoft.com/office/powerpoint/2010/main" val="368993953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xmlns="" id="{C6189CF7-1A02-4FE1-9D86-E534A1CBD5C3}"/>
              </a:ext>
            </a:extLst>
          </p:cNvPr>
          <p:cNvPicPr>
            <a:picLocks noChangeAspect="1"/>
          </p:cNvPicPr>
          <p:nvPr/>
        </p:nvPicPr>
        <p:blipFill rotWithShape="1">
          <a:blip r:embed="rId3">
            <a:extLst>
              <a:ext uri="{28A0092B-C50C-407E-A947-70E740481C1C}">
                <a14:useLocalDpi xmlns:a14="http://schemas.microsoft.com/office/drawing/2010/main" val="0"/>
              </a:ext>
            </a:extLst>
          </a:blip>
          <a:srcRect t="3911"/>
          <a:stretch/>
        </p:blipFill>
        <p:spPr>
          <a:xfrm>
            <a:off x="0" y="0"/>
            <a:ext cx="9144000" cy="6589776"/>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6:10</a:t>
            </a:r>
            <a:endParaRPr lang="en-US" dirty="0"/>
          </a:p>
        </p:txBody>
      </p:sp>
      <p:sp>
        <p:nvSpPr>
          <p:cNvPr id="4" name="Title 3"/>
          <p:cNvSpPr>
            <a:spLocks noGrp="1"/>
          </p:cNvSpPr>
          <p:nvPr>
            <p:ph type="title"/>
          </p:nvPr>
        </p:nvSpPr>
        <p:spPr/>
        <p:txBody>
          <a:bodyPr/>
          <a:lstStyle/>
          <a:p>
            <a:r>
              <a:rPr lang="en-US" dirty="0"/>
              <a:t>David was not willing to take the ark of Yahweh with him into the city of David</a:t>
            </a:r>
          </a:p>
        </p:txBody>
      </p:sp>
      <p:sp>
        <p:nvSpPr>
          <p:cNvPr id="32" name="Text Box 1030"/>
          <p:cNvSpPr txBox="1">
            <a:spLocks noChangeArrowheads="1"/>
          </p:cNvSpPr>
          <p:nvPr/>
        </p:nvSpPr>
        <p:spPr bwMode="auto">
          <a:xfrm>
            <a:off x="7015005" y="4122420"/>
            <a:ext cx="1582484"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Gihon Spring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3" name="Text Box 1030"/>
          <p:cNvSpPr txBox="1">
            <a:spLocks noChangeArrowheads="1"/>
          </p:cNvSpPr>
          <p:nvPr/>
        </p:nvSpPr>
        <p:spPr bwMode="auto">
          <a:xfrm>
            <a:off x="5866927" y="2509206"/>
            <a:ext cx="167385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David’s Palace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5" name="Text Box 1030"/>
          <p:cNvSpPr txBox="1">
            <a:spLocks noChangeArrowheads="1"/>
          </p:cNvSpPr>
          <p:nvPr/>
        </p:nvSpPr>
        <p:spPr bwMode="auto">
          <a:xfrm>
            <a:off x="4943295" y="3868677"/>
            <a:ext cx="796632" cy="1015663"/>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City </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of David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19" name="Straight Arrow Connector 18"/>
          <p:cNvCxnSpPr/>
          <p:nvPr/>
        </p:nvCxnSpPr>
        <p:spPr>
          <a:xfrm flipH="1" flipV="1">
            <a:off x="6519705" y="4197350"/>
            <a:ext cx="457200" cy="10987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1" name="Freeform 10"/>
          <p:cNvSpPr/>
          <p:nvPr/>
        </p:nvSpPr>
        <p:spPr>
          <a:xfrm>
            <a:off x="5967414" y="3875825"/>
            <a:ext cx="438150" cy="272312"/>
          </a:xfrm>
          <a:custGeom>
            <a:avLst/>
            <a:gdLst>
              <a:gd name="connsiteX0" fmla="*/ 0 w 357187"/>
              <a:gd name="connsiteY0" fmla="*/ 109537 h 271462"/>
              <a:gd name="connsiteX1" fmla="*/ 85725 w 357187"/>
              <a:gd name="connsiteY1" fmla="*/ 0 h 271462"/>
              <a:gd name="connsiteX2" fmla="*/ 138112 w 357187"/>
              <a:gd name="connsiteY2" fmla="*/ 171450 h 271462"/>
              <a:gd name="connsiteX3" fmla="*/ 357187 w 357187"/>
              <a:gd name="connsiteY3" fmla="*/ 271462 h 271462"/>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438150"/>
              <a:gd name="connsiteY0" fmla="*/ 110414 h 286626"/>
              <a:gd name="connsiteX1" fmla="*/ 85725 w 438150"/>
              <a:gd name="connsiteY1" fmla="*/ 877 h 286626"/>
              <a:gd name="connsiteX2" fmla="*/ 138112 w 438150"/>
              <a:gd name="connsiteY2" fmla="*/ 172327 h 286626"/>
              <a:gd name="connsiteX3" fmla="*/ 438150 w 438150"/>
              <a:gd name="connsiteY3" fmla="*/ 286626 h 286626"/>
              <a:gd name="connsiteX0" fmla="*/ 0 w 438150"/>
              <a:gd name="connsiteY0" fmla="*/ 111178 h 287390"/>
              <a:gd name="connsiteX1" fmla="*/ 85725 w 438150"/>
              <a:gd name="connsiteY1" fmla="*/ 1641 h 287390"/>
              <a:gd name="connsiteX2" fmla="*/ 238125 w 438150"/>
              <a:gd name="connsiteY2" fmla="*/ 199285 h 287390"/>
              <a:gd name="connsiteX3" fmla="*/ 438150 w 438150"/>
              <a:gd name="connsiteY3" fmla="*/ 287390 h 287390"/>
              <a:gd name="connsiteX0" fmla="*/ 0 w 438150"/>
              <a:gd name="connsiteY0" fmla="*/ 104162 h 280374"/>
              <a:gd name="connsiteX1" fmla="*/ 85725 w 438150"/>
              <a:gd name="connsiteY1" fmla="*/ 1768 h 280374"/>
              <a:gd name="connsiteX2" fmla="*/ 238125 w 438150"/>
              <a:gd name="connsiteY2" fmla="*/ 192269 h 280374"/>
              <a:gd name="connsiteX3" fmla="*/ 438150 w 438150"/>
              <a:gd name="connsiteY3" fmla="*/ 280374 h 280374"/>
              <a:gd name="connsiteX0" fmla="*/ 0 w 438150"/>
              <a:gd name="connsiteY0" fmla="*/ 102787 h 278999"/>
              <a:gd name="connsiteX1" fmla="*/ 85725 w 438150"/>
              <a:gd name="connsiteY1" fmla="*/ 393 h 278999"/>
              <a:gd name="connsiteX2" fmla="*/ 133349 w 438150"/>
              <a:gd name="connsiteY2" fmla="*/ 140887 h 278999"/>
              <a:gd name="connsiteX3" fmla="*/ 238125 w 438150"/>
              <a:gd name="connsiteY3" fmla="*/ 190894 h 278999"/>
              <a:gd name="connsiteX4" fmla="*/ 438150 w 438150"/>
              <a:gd name="connsiteY4" fmla="*/ 278999 h 278999"/>
              <a:gd name="connsiteX0" fmla="*/ 0 w 438150"/>
              <a:gd name="connsiteY0" fmla="*/ 95683 h 271895"/>
              <a:gd name="connsiteX1" fmla="*/ 83344 w 438150"/>
              <a:gd name="connsiteY1" fmla="*/ 433 h 271895"/>
              <a:gd name="connsiteX2" fmla="*/ 133349 w 438150"/>
              <a:gd name="connsiteY2" fmla="*/ 133783 h 271895"/>
              <a:gd name="connsiteX3" fmla="*/ 238125 w 438150"/>
              <a:gd name="connsiteY3" fmla="*/ 183790 h 271895"/>
              <a:gd name="connsiteX4" fmla="*/ 438150 w 438150"/>
              <a:gd name="connsiteY4" fmla="*/ 271895 h 271895"/>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272312">
                <a:moveTo>
                  <a:pt x="0" y="96100"/>
                </a:moveTo>
                <a:cubicBezTo>
                  <a:pt x="28575" y="59588"/>
                  <a:pt x="43097" y="-8366"/>
                  <a:pt x="83344" y="850"/>
                </a:cubicBezTo>
                <a:cubicBezTo>
                  <a:pt x="122153" y="9737"/>
                  <a:pt x="107949" y="102450"/>
                  <a:pt x="133349" y="134200"/>
                </a:cubicBezTo>
                <a:cubicBezTo>
                  <a:pt x="158749" y="165950"/>
                  <a:pt x="187325" y="161188"/>
                  <a:pt x="238125" y="184207"/>
                </a:cubicBezTo>
                <a:cubicBezTo>
                  <a:pt x="288925" y="207226"/>
                  <a:pt x="343694" y="267550"/>
                  <a:pt x="438150" y="272312"/>
                </a:cubicBezTo>
              </a:path>
            </a:pathLst>
          </a:custGeom>
          <a:noFill/>
          <a:ln cap="rnd">
            <a:solidFill>
              <a:srgbClr val="2DC8FF"/>
            </a:solidFill>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1030"/>
          <p:cNvSpPr txBox="1">
            <a:spLocks noChangeArrowheads="1"/>
          </p:cNvSpPr>
          <p:nvPr/>
        </p:nvSpPr>
        <p:spPr bwMode="auto">
          <a:xfrm>
            <a:off x="6847273" y="3619500"/>
            <a:ext cx="174278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Warren’s Shaft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26" name="Straight Arrow Connector 25"/>
          <p:cNvCxnSpPr>
            <a:stCxn id="25" idx="1"/>
          </p:cNvCxnSpPr>
          <p:nvPr/>
        </p:nvCxnSpPr>
        <p:spPr>
          <a:xfrm flipH="1">
            <a:off x="6189030" y="3819555"/>
            <a:ext cx="658243" cy="19242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9" name="Freeform 8"/>
          <p:cNvSpPr/>
          <p:nvPr/>
        </p:nvSpPr>
        <p:spPr>
          <a:xfrm>
            <a:off x="4743285" y="3305818"/>
            <a:ext cx="1519374" cy="2002819"/>
          </a:xfrm>
          <a:custGeom>
            <a:avLst/>
            <a:gdLst>
              <a:gd name="connsiteX0" fmla="*/ 1577340 w 1577340"/>
              <a:gd name="connsiteY0" fmla="*/ 7620 h 1623060"/>
              <a:gd name="connsiteX1" fmla="*/ 830580 w 1577340"/>
              <a:gd name="connsiteY1" fmla="*/ 15240 h 1623060"/>
              <a:gd name="connsiteX2" fmla="*/ 0 w 1577340"/>
              <a:gd name="connsiteY2" fmla="*/ 952500 h 1623060"/>
              <a:gd name="connsiteX3" fmla="*/ 670560 w 1577340"/>
              <a:gd name="connsiteY3" fmla="*/ 1623060 h 1623060"/>
              <a:gd name="connsiteX4" fmla="*/ 1181100 w 1577340"/>
              <a:gd name="connsiteY4" fmla="*/ 762000 h 1623060"/>
              <a:gd name="connsiteX5" fmla="*/ 1516380 w 1577340"/>
              <a:gd name="connsiteY5" fmla="*/ 0 h 1623060"/>
              <a:gd name="connsiteX6" fmla="*/ 1493520 w 1577340"/>
              <a:gd name="connsiteY6" fmla="*/ 15240 h 1623060"/>
              <a:gd name="connsiteX7" fmla="*/ 1463040 w 1577340"/>
              <a:gd name="connsiteY7" fmla="*/ 0 h 1623060"/>
              <a:gd name="connsiteX8" fmla="*/ 1577340 w 1577340"/>
              <a:gd name="connsiteY8" fmla="*/ 7620 h 1623060"/>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93520 w 1577340"/>
              <a:gd name="connsiteY6" fmla="*/ 15240 h 1880235"/>
              <a:gd name="connsiteX7" fmla="*/ 1463040 w 1577340"/>
              <a:gd name="connsiteY7" fmla="*/ 0 h 1880235"/>
              <a:gd name="connsiteX8" fmla="*/ 1577340 w 1577340"/>
              <a:gd name="connsiteY8"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63040 w 1577340"/>
              <a:gd name="connsiteY6" fmla="*/ 0 h 1880235"/>
              <a:gd name="connsiteX7" fmla="*/ 1577340 w 1577340"/>
              <a:gd name="connsiteY7"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463040 w 1577340"/>
              <a:gd name="connsiteY5" fmla="*/ 0 h 1880235"/>
              <a:gd name="connsiteX6" fmla="*/ 1577340 w 1577340"/>
              <a:gd name="connsiteY6" fmla="*/ 7620 h 188023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81100 w 1577340"/>
              <a:gd name="connsiteY4" fmla="*/ 75438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80578"/>
              <a:gd name="connsiteX1" fmla="*/ 830580 w 1577340"/>
              <a:gd name="connsiteY1" fmla="*/ 7620 h 1880578"/>
              <a:gd name="connsiteX2" fmla="*/ 0 w 1577340"/>
              <a:gd name="connsiteY2" fmla="*/ 944880 h 1880578"/>
              <a:gd name="connsiteX3" fmla="*/ 708660 w 1577340"/>
              <a:gd name="connsiteY3" fmla="*/ 1872615 h 1880578"/>
              <a:gd name="connsiteX4" fmla="*/ 1190625 w 1577340"/>
              <a:gd name="connsiteY4" fmla="*/ 582930 h 1880578"/>
              <a:gd name="connsiteX5" fmla="*/ 1577340 w 1577340"/>
              <a:gd name="connsiteY5" fmla="*/ 0 h 1880578"/>
              <a:gd name="connsiteX0" fmla="*/ 1424940 w 1424940"/>
              <a:gd name="connsiteY0" fmla="*/ 0 h 1880578"/>
              <a:gd name="connsiteX1" fmla="*/ 678180 w 1424940"/>
              <a:gd name="connsiteY1" fmla="*/ 7620 h 1880578"/>
              <a:gd name="connsiteX2" fmla="*/ 0 w 1424940"/>
              <a:gd name="connsiteY2" fmla="*/ 944880 h 1880578"/>
              <a:gd name="connsiteX3" fmla="*/ 556260 w 1424940"/>
              <a:gd name="connsiteY3" fmla="*/ 1872615 h 1880578"/>
              <a:gd name="connsiteX4" fmla="*/ 1038225 w 1424940"/>
              <a:gd name="connsiteY4" fmla="*/ 582930 h 1880578"/>
              <a:gd name="connsiteX5" fmla="*/ 1424940 w 1424940"/>
              <a:gd name="connsiteY5" fmla="*/ 0 h 1880578"/>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168205 w 1434270"/>
              <a:gd name="connsiteY4" fmla="*/ 805180 h 1880772"/>
              <a:gd name="connsiteX5" fmla="*/ 1434270 w 1434270"/>
              <a:gd name="connsiteY5" fmla="*/ 0 h 1880772"/>
              <a:gd name="connsiteX0" fmla="*/ 1466020 w 1466020"/>
              <a:gd name="connsiteY0" fmla="*/ 81280 h 1873152"/>
              <a:gd name="connsiteX1" fmla="*/ 687510 w 1466020"/>
              <a:gd name="connsiteY1" fmla="*/ 0 h 1873152"/>
              <a:gd name="connsiteX2" fmla="*/ 9330 w 1466020"/>
              <a:gd name="connsiteY2" fmla="*/ 937260 h 1873152"/>
              <a:gd name="connsiteX3" fmla="*/ 565590 w 1466020"/>
              <a:gd name="connsiteY3" fmla="*/ 1864995 h 1873152"/>
              <a:gd name="connsiteX4" fmla="*/ 1168205 w 1466020"/>
              <a:gd name="connsiteY4" fmla="*/ 797560 h 1873152"/>
              <a:gd name="connsiteX5" fmla="*/ 1466020 w 1466020"/>
              <a:gd name="connsiteY5" fmla="*/ 81280 h 1873152"/>
              <a:gd name="connsiteX0" fmla="*/ 1523170 w 1523170"/>
              <a:gd name="connsiteY0" fmla="*/ 87630 h 1873152"/>
              <a:gd name="connsiteX1" fmla="*/ 687510 w 1523170"/>
              <a:gd name="connsiteY1" fmla="*/ 0 h 1873152"/>
              <a:gd name="connsiteX2" fmla="*/ 9330 w 1523170"/>
              <a:gd name="connsiteY2" fmla="*/ 937260 h 1873152"/>
              <a:gd name="connsiteX3" fmla="*/ 565590 w 1523170"/>
              <a:gd name="connsiteY3" fmla="*/ 1864995 h 1873152"/>
              <a:gd name="connsiteX4" fmla="*/ 1168205 w 1523170"/>
              <a:gd name="connsiteY4" fmla="*/ 797560 h 1873152"/>
              <a:gd name="connsiteX5" fmla="*/ 1523170 w 1523170"/>
              <a:gd name="connsiteY5" fmla="*/ 87630 h 1873152"/>
              <a:gd name="connsiteX0" fmla="*/ 1523170 w 1523170"/>
              <a:gd name="connsiteY0" fmla="*/ 106901 h 1892423"/>
              <a:gd name="connsiteX1" fmla="*/ 687510 w 1523170"/>
              <a:gd name="connsiteY1" fmla="*/ 19271 h 1892423"/>
              <a:gd name="connsiteX2" fmla="*/ 9330 w 1523170"/>
              <a:gd name="connsiteY2" fmla="*/ 956531 h 1892423"/>
              <a:gd name="connsiteX3" fmla="*/ 565590 w 1523170"/>
              <a:gd name="connsiteY3" fmla="*/ 1884266 h 1892423"/>
              <a:gd name="connsiteX4" fmla="*/ 1168205 w 1523170"/>
              <a:gd name="connsiteY4" fmla="*/ 816831 h 1892423"/>
              <a:gd name="connsiteX5" fmla="*/ 1523170 w 1523170"/>
              <a:gd name="connsiteY5" fmla="*/ 106901 h 1892423"/>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2337 w 1522337"/>
              <a:gd name="connsiteY0" fmla="*/ 134612 h 2001890"/>
              <a:gd name="connsiteX1" fmla="*/ 686677 w 1522337"/>
              <a:gd name="connsiteY1" fmla="*/ 46982 h 2001890"/>
              <a:gd name="connsiteX2" fmla="*/ 8497 w 1522337"/>
              <a:gd name="connsiteY2" fmla="*/ 984242 h 2001890"/>
              <a:gd name="connsiteX3" fmla="*/ 602857 w 1522337"/>
              <a:gd name="connsiteY3" fmla="*/ 1994527 h 2001890"/>
              <a:gd name="connsiteX4" fmla="*/ 1167372 w 1522337"/>
              <a:gd name="connsiteY4" fmla="*/ 844542 h 2001890"/>
              <a:gd name="connsiteX5" fmla="*/ 1522337 w 1522337"/>
              <a:gd name="connsiteY5" fmla="*/ 134612 h 2001890"/>
              <a:gd name="connsiteX0" fmla="*/ 1478876 w 1478876"/>
              <a:gd name="connsiteY0" fmla="*/ 134612 h 2004113"/>
              <a:gd name="connsiteX1" fmla="*/ 643216 w 1478876"/>
              <a:gd name="connsiteY1" fmla="*/ 46982 h 2004113"/>
              <a:gd name="connsiteX2" fmla="*/ 9486 w 1478876"/>
              <a:gd name="connsiteY2" fmla="*/ 1181092 h 2004113"/>
              <a:gd name="connsiteX3" fmla="*/ 559396 w 1478876"/>
              <a:gd name="connsiteY3" fmla="*/ 1994527 h 2004113"/>
              <a:gd name="connsiteX4" fmla="*/ 1123911 w 1478876"/>
              <a:gd name="connsiteY4" fmla="*/ 844542 h 2004113"/>
              <a:gd name="connsiteX5" fmla="*/ 1478876 w 1478876"/>
              <a:gd name="connsiteY5" fmla="*/ 134612 h 200411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10196 w 1510196"/>
              <a:gd name="connsiteY0" fmla="*/ 134612 h 2002819"/>
              <a:gd name="connsiteX1" fmla="*/ 674536 w 1510196"/>
              <a:gd name="connsiteY1" fmla="*/ 46982 h 2002819"/>
              <a:gd name="connsiteX2" fmla="*/ 15406 w 1510196"/>
              <a:gd name="connsiteY2" fmla="*/ 1085842 h 2002819"/>
              <a:gd name="connsiteX3" fmla="*/ 590716 w 1510196"/>
              <a:gd name="connsiteY3" fmla="*/ 1994527 h 2002819"/>
              <a:gd name="connsiteX4" fmla="*/ 1155231 w 1510196"/>
              <a:gd name="connsiteY4" fmla="*/ 844542 h 2002819"/>
              <a:gd name="connsiteX5" fmla="*/ 1510196 w 1510196"/>
              <a:gd name="connsiteY5" fmla="*/ 134612 h 2002819"/>
              <a:gd name="connsiteX0" fmla="*/ 1510196 w 1516632"/>
              <a:gd name="connsiteY0" fmla="*/ 134612 h 2002819"/>
              <a:gd name="connsiteX1" fmla="*/ 674536 w 1516632"/>
              <a:gd name="connsiteY1" fmla="*/ 46982 h 2002819"/>
              <a:gd name="connsiteX2" fmla="*/ 15406 w 1516632"/>
              <a:gd name="connsiteY2" fmla="*/ 1085842 h 2002819"/>
              <a:gd name="connsiteX3" fmla="*/ 590716 w 1516632"/>
              <a:gd name="connsiteY3" fmla="*/ 1994527 h 2002819"/>
              <a:gd name="connsiteX4" fmla="*/ 1155231 w 1516632"/>
              <a:gd name="connsiteY4" fmla="*/ 844542 h 2002819"/>
              <a:gd name="connsiteX5" fmla="*/ 1510196 w 1516632"/>
              <a:gd name="connsiteY5" fmla="*/ 134612 h 2002819"/>
              <a:gd name="connsiteX0" fmla="*/ 1510196 w 1519374"/>
              <a:gd name="connsiteY0" fmla="*/ 134612 h 2002819"/>
              <a:gd name="connsiteX1" fmla="*/ 674536 w 1519374"/>
              <a:gd name="connsiteY1" fmla="*/ 46982 h 2002819"/>
              <a:gd name="connsiteX2" fmla="*/ 15406 w 1519374"/>
              <a:gd name="connsiteY2" fmla="*/ 1085842 h 2002819"/>
              <a:gd name="connsiteX3" fmla="*/ 590716 w 1519374"/>
              <a:gd name="connsiteY3" fmla="*/ 1994527 h 2002819"/>
              <a:gd name="connsiteX4" fmla="*/ 1255243 w 1519374"/>
              <a:gd name="connsiteY4" fmla="*/ 820729 h 2002819"/>
              <a:gd name="connsiteX5" fmla="*/ 1510196 w 1519374"/>
              <a:gd name="connsiteY5" fmla="*/ 134612 h 20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374" h="2002819">
                <a:moveTo>
                  <a:pt x="1510196" y="134612"/>
                </a:moveTo>
                <a:cubicBezTo>
                  <a:pt x="1396743" y="-59698"/>
                  <a:pt x="819739" y="-8"/>
                  <a:pt x="674536" y="46982"/>
                </a:cubicBezTo>
                <a:cubicBezTo>
                  <a:pt x="410376" y="245102"/>
                  <a:pt x="173974" y="552254"/>
                  <a:pt x="15406" y="1085842"/>
                </a:cubicBezTo>
                <a:cubicBezTo>
                  <a:pt x="-80131" y="1407328"/>
                  <a:pt x="287821" y="2085332"/>
                  <a:pt x="590716" y="1994527"/>
                </a:cubicBezTo>
                <a:cubicBezTo>
                  <a:pt x="1224446" y="1802757"/>
                  <a:pt x="1094588" y="1250624"/>
                  <a:pt x="1255243" y="820729"/>
                </a:cubicBezTo>
                <a:cubicBezTo>
                  <a:pt x="1373565" y="584086"/>
                  <a:pt x="1563324" y="199805"/>
                  <a:pt x="1510196" y="134612"/>
                </a:cubicBezTo>
                <a:close/>
              </a:path>
            </a:pathLst>
          </a:custGeom>
          <a:noFill/>
          <a:ln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p:nvPr/>
        </p:nvCxnSpPr>
        <p:spPr>
          <a:xfrm flipH="1">
            <a:off x="5751103" y="2909316"/>
            <a:ext cx="435386" cy="548902"/>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29688512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mountain, outdoor, green&#10;&#10;Description automatically generated">
            <a:extLst>
              <a:ext uri="{FF2B5EF4-FFF2-40B4-BE49-F238E27FC236}">
                <a16:creationId xmlns:a16="http://schemas.microsoft.com/office/drawing/2014/main" xmlns="" id="{9955FCF6-11B3-4220-ABC6-262C33194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Gath, city of the Gittites (aerial view from the northeast)</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Obed-edom the Gittite</a:t>
            </a:r>
          </a:p>
        </p:txBody>
      </p:sp>
    </p:spTree>
    <p:extLst>
      <p:ext uri="{BB962C8B-B14F-4D97-AF65-F5344CB8AC3E}">
        <p14:creationId xmlns:p14="http://schemas.microsoft.com/office/powerpoint/2010/main" val="28315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bu Gosh and Kiriath Jearim, tb0320001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Kiriath-</a:t>
            </a:r>
            <a:r>
              <a:rPr lang="en-US" dirty="0" err="1"/>
              <a:t>jearim</a:t>
            </a:r>
            <a:r>
              <a:rPr lang="en-US" dirty="0"/>
              <a:t> and Abu Ghosh (from the east)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Tree>
    <p:extLst>
      <p:ext uri="{BB962C8B-B14F-4D97-AF65-F5344CB8AC3E}">
        <p14:creationId xmlns:p14="http://schemas.microsoft.com/office/powerpoint/2010/main" val="29505511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Gath, Tell es-Safi, from Azekah, tb n062300 sr"/>
          <p:cNvPicPr preferRelativeResize="0">
            <a:picLocks noChangeAspect="1" noChangeArrowheads="1"/>
          </p:cNvPicPr>
          <p:nvPr>
            <p:custDataLst>
              <p:tags r:id="rId1"/>
            </p:custDataLst>
          </p:nvPr>
        </p:nvPicPr>
        <p:blipFill>
          <a:blip r:embed="rId4"/>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Gath, city of the Gittites (from Azekah)</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a:t>
            </a:r>
            <a:r>
              <a:rPr lang="en-US" dirty="0" err="1"/>
              <a:t>edom</a:t>
            </a:r>
            <a:r>
              <a:rPr lang="en-US" dirty="0"/>
              <a:t> the </a:t>
            </a:r>
            <a:r>
              <a:rPr lang="en-US" dirty="0" err="1"/>
              <a:t>Gittite</a:t>
            </a:r>
            <a:endParaRPr lang="en-US" dirty="0"/>
          </a:p>
        </p:txBody>
      </p:sp>
    </p:spTree>
    <p:extLst>
      <p:ext uri="{BB962C8B-B14F-4D97-AF65-F5344CB8AC3E}">
        <p14:creationId xmlns:p14="http://schemas.microsoft.com/office/powerpoint/2010/main" val="42289867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“Obed Street” sign in Jerusalem</a:t>
            </a:r>
          </a:p>
        </p:txBody>
      </p:sp>
      <p:sp>
        <p:nvSpPr>
          <p:cNvPr id="3" name="Text Placeholder 2"/>
          <p:cNvSpPr>
            <a:spLocks noGrp="1"/>
          </p:cNvSpPr>
          <p:nvPr>
            <p:ph type="body" sz="quarter" idx="12"/>
          </p:nvPr>
        </p:nvSpPr>
        <p:spPr/>
        <p:txBody>
          <a:bodyPr/>
          <a:lstStyle/>
          <a:p>
            <a:r>
              <a:rPr lang="en-US"/>
              <a:t>6:10</a:t>
            </a:r>
            <a:endParaRPr lang="en-US" dirty="0"/>
          </a:p>
        </p:txBody>
      </p:sp>
      <p:sp>
        <p:nvSpPr>
          <p:cNvPr id="4" name="Title 3"/>
          <p:cNvSpPr>
            <a:spLocks noGrp="1"/>
          </p:cNvSpPr>
          <p:nvPr>
            <p:ph type="title"/>
          </p:nvPr>
        </p:nvSpPr>
        <p:spPr/>
        <p:txBody>
          <a:bodyPr/>
          <a:lstStyle/>
          <a:p>
            <a:r>
              <a:rPr lang="en-US" dirty="0"/>
              <a:t>So David carried it aside into the house of Obed-</a:t>
            </a:r>
            <a:r>
              <a:rPr lang="en-US" dirty="0" err="1"/>
              <a:t>edom</a:t>
            </a:r>
            <a:r>
              <a:rPr lang="en-US" dirty="0"/>
              <a:t> the </a:t>
            </a:r>
            <a:r>
              <a:rPr lang="en-US" dirty="0" err="1"/>
              <a:t>Gittite</a:t>
            </a:r>
            <a:endParaRPr lang="en-US" dirty="0"/>
          </a:p>
        </p:txBody>
      </p:sp>
      <p:pic>
        <p:nvPicPr>
          <p:cNvPr id="6" name="Picture 5">
            <a:extLst>
              <a:ext uri="{FF2B5EF4-FFF2-40B4-BE49-F238E27FC236}">
                <a16:creationId xmlns:a16="http://schemas.microsoft.com/office/drawing/2014/main" xmlns="" id="{B63A08EF-F319-4C8F-9768-B7D58785D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2927548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ighway 1 near Mevasseret Zion aerial from southeast, ws12051474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Route from Kiriath-jearim to </a:t>
            </a:r>
            <a:r>
              <a:rPr lang="en-US" dirty="0" err="1"/>
              <a:t>Motza</a:t>
            </a:r>
            <a:r>
              <a:rPr lang="en-US" dirty="0"/>
              <a:t> (aerial view from the southeast)</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Obed-edom the Gittite</a:t>
            </a:r>
          </a:p>
        </p:txBody>
      </p:sp>
    </p:spTree>
    <p:extLst>
      <p:ext uri="{BB962C8B-B14F-4D97-AF65-F5344CB8AC3E}">
        <p14:creationId xmlns:p14="http://schemas.microsoft.com/office/powerpoint/2010/main" val="33529096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ighway 1 near Mevasseret Zion aerial from southeast, ws12051474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Route from Kiriath-jearim to </a:t>
            </a:r>
            <a:r>
              <a:rPr lang="en-US" dirty="0" err="1"/>
              <a:t>Motza</a:t>
            </a:r>
            <a:r>
              <a:rPr lang="en-US" dirty="0"/>
              <a:t> (aerial view from the southeast)</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a:t>
            </a:r>
            <a:r>
              <a:rPr lang="en-US" dirty="0" err="1"/>
              <a:t>edom</a:t>
            </a:r>
            <a:r>
              <a:rPr lang="en-US" dirty="0"/>
              <a:t> the </a:t>
            </a:r>
            <a:r>
              <a:rPr lang="en-US" dirty="0" err="1"/>
              <a:t>Gittite</a:t>
            </a:r>
            <a:endParaRPr lang="en-US" dirty="0"/>
          </a:p>
        </p:txBody>
      </p:sp>
      <p:sp>
        <p:nvSpPr>
          <p:cNvPr id="7" name="Text Box 1033"/>
          <p:cNvSpPr txBox="1">
            <a:spLocks noChangeArrowheads="1"/>
          </p:cNvSpPr>
          <p:nvPr/>
        </p:nvSpPr>
        <p:spPr bwMode="auto">
          <a:xfrm>
            <a:off x="7215066" y="3124200"/>
            <a:ext cx="1928934"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Mevasseret-Zion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Text Box 1033"/>
          <p:cNvSpPr txBox="1">
            <a:spLocks noChangeArrowheads="1"/>
          </p:cNvSpPr>
          <p:nvPr/>
        </p:nvSpPr>
        <p:spPr bwMode="auto">
          <a:xfrm>
            <a:off x="228600" y="685800"/>
            <a:ext cx="3116559"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Kiriath-jearim (</a:t>
            </a:r>
            <a:r>
              <a:rPr lang="en-US" sz="2000" kern="0">
                <a:solidFill>
                  <a:srgbClr val="FFFFFF"/>
                </a:solidFill>
                <a:effectLst>
                  <a:glow rad="76200">
                    <a:srgbClr val="000000">
                      <a:alpha val="60000"/>
                    </a:srgbClr>
                  </a:glow>
                </a:effectLst>
                <a:latin typeface="Calibri" pitchFamily="34" charset="0"/>
                <a:cs typeface="Calibri" pitchFamily="34" charset="0"/>
              </a:rPr>
              <a:t>Deir el-’Azar</a:t>
            </a:r>
            <a:r>
              <a:rPr lang="en-US" sz="2000" kern="0" dirty="0">
                <a:solidFill>
                  <a:srgbClr val="FFFFFF"/>
                </a:solidFill>
                <a:effectLst>
                  <a:glow rad="76200">
                    <a:srgbClr val="000000">
                      <a:alpha val="60000"/>
                    </a:srgbClr>
                  </a:glow>
                </a:effectLst>
                <a:latin typeface="Calibri" pitchFamily="34" charset="0"/>
                <a:cs typeface="Calibri" pitchFamily="34" charset="0"/>
              </a:rPr>
              <a: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Line 1031"/>
          <p:cNvSpPr>
            <a:spLocks noChangeShapeType="1"/>
          </p:cNvSpPr>
          <p:nvPr/>
        </p:nvSpPr>
        <p:spPr bwMode="auto">
          <a:xfrm>
            <a:off x="1752600" y="1066800"/>
            <a:ext cx="762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0" name="Text Box 1033"/>
          <p:cNvSpPr txBox="1">
            <a:spLocks noChangeArrowheads="1"/>
          </p:cNvSpPr>
          <p:nvPr/>
        </p:nvSpPr>
        <p:spPr bwMode="auto">
          <a:xfrm>
            <a:off x="533400" y="2038290"/>
            <a:ext cx="132743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Abu Ghosh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Text Box 1033"/>
          <p:cNvSpPr txBox="1">
            <a:spLocks noChangeArrowheads="1"/>
          </p:cNvSpPr>
          <p:nvPr/>
        </p:nvSpPr>
        <p:spPr bwMode="auto">
          <a:xfrm>
            <a:off x="3810000" y="4267200"/>
            <a:ext cx="3074079"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Jerusalem-Tel Aviv Highway</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Line 1031"/>
          <p:cNvSpPr>
            <a:spLocks noChangeShapeType="1"/>
          </p:cNvSpPr>
          <p:nvPr/>
        </p:nvSpPr>
        <p:spPr bwMode="auto">
          <a:xfrm flipH="1" flipV="1">
            <a:off x="4876800" y="4133910"/>
            <a:ext cx="3048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3" name="Text Box 1033"/>
          <p:cNvSpPr txBox="1">
            <a:spLocks noChangeArrowheads="1"/>
          </p:cNvSpPr>
          <p:nvPr/>
        </p:nvSpPr>
        <p:spPr bwMode="auto">
          <a:xfrm>
            <a:off x="1946705" y="6076890"/>
            <a:ext cx="254909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Mount Ephron (Kastel)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6" name="Text Box 1033"/>
          <p:cNvSpPr txBox="1">
            <a:spLocks noChangeArrowheads="1"/>
          </p:cNvSpPr>
          <p:nvPr/>
        </p:nvSpPr>
        <p:spPr bwMode="auto">
          <a:xfrm>
            <a:off x="7015041" y="5622036"/>
            <a:ext cx="1556836" cy="400110"/>
          </a:xfrm>
          <a:prstGeom prst="rect">
            <a:avLst/>
          </a:prstGeom>
          <a:noFill/>
          <a:ln w="9525">
            <a:noFill/>
            <a:miter lim="800000"/>
            <a:headEnd/>
            <a:tailEnd/>
          </a:ln>
        </p:spPr>
        <p:txBody>
          <a:bodyPr wrap="none">
            <a:spAutoFit/>
          </a:bodyPr>
          <a:lstStyle/>
          <a:p>
            <a:pPr>
              <a:defRPr/>
            </a:pPr>
            <a:r>
              <a:rPr lang="en-US" sz="2000" kern="0" dirty="0">
                <a:solidFill>
                  <a:srgbClr val="FFFFFF"/>
                </a:solidFill>
                <a:effectLst>
                  <a:glow rad="76200">
                    <a:srgbClr val="000000">
                      <a:alpha val="60000"/>
                    </a:srgbClr>
                  </a:glow>
                </a:effectLst>
                <a:latin typeface="Calibri" pitchFamily="34" charset="0"/>
                <a:cs typeface="Calibri" pitchFamily="34" charset="0"/>
              </a:rPr>
              <a:t>to Tel </a:t>
            </a:r>
            <a:r>
              <a:rPr lang="en-US" sz="2000" kern="0" dirty="0" err="1">
                <a:solidFill>
                  <a:srgbClr val="FFFFFF"/>
                </a:solidFill>
                <a:effectLst>
                  <a:glow rad="76200">
                    <a:srgbClr val="000000">
                      <a:alpha val="60000"/>
                    </a:srgbClr>
                  </a:glow>
                </a:effectLst>
                <a:latin typeface="Calibri" pitchFamily="34" charset="0"/>
                <a:cs typeface="Calibri" pitchFamily="34" charset="0"/>
              </a:rPr>
              <a:t>Motza</a:t>
            </a:r>
            <a:r>
              <a:rPr lang="en-US" sz="2000" kern="0" dirty="0">
                <a:solidFill>
                  <a:srgbClr val="FFFFFF"/>
                </a:solidFill>
                <a:effectLst>
                  <a:glow rad="76200">
                    <a:srgbClr val="000000">
                      <a:alpha val="60000"/>
                    </a:srgbClr>
                  </a:glow>
                </a:effectLst>
                <a:latin typeface="Calibri" pitchFamily="34" charset="0"/>
                <a:cs typeface="Calibri" pitchFamily="34" charset="0"/>
              </a:rPr>
              <a:t> </a:t>
            </a:r>
          </a:p>
        </p:txBody>
      </p:sp>
      <p:sp>
        <p:nvSpPr>
          <p:cNvPr id="17" name="Line 1031"/>
          <p:cNvSpPr>
            <a:spLocks noChangeShapeType="1"/>
          </p:cNvSpPr>
          <p:nvPr/>
        </p:nvSpPr>
        <p:spPr bwMode="auto">
          <a:xfrm>
            <a:off x="8427746" y="5857875"/>
            <a:ext cx="496427" cy="7740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Tree>
    <p:extLst>
      <p:ext uri="{BB962C8B-B14F-4D97-AF65-F5344CB8AC3E}">
        <p14:creationId xmlns:p14="http://schemas.microsoft.com/office/powerpoint/2010/main" val="41736036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vasseret Zion aerial from southwest, ws1205147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Route from Kiriath-jearim to </a:t>
            </a:r>
            <a:r>
              <a:rPr lang="en-US" dirty="0" err="1"/>
              <a:t>Motza</a:t>
            </a:r>
            <a:r>
              <a:rPr lang="en-US" dirty="0"/>
              <a:t> (aerial view from the southwest)</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Obed-edom the Gittite</a:t>
            </a:r>
          </a:p>
        </p:txBody>
      </p:sp>
    </p:spTree>
    <p:extLst>
      <p:ext uri="{BB962C8B-B14F-4D97-AF65-F5344CB8AC3E}">
        <p14:creationId xmlns:p14="http://schemas.microsoft.com/office/powerpoint/2010/main" val="101778154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vasseret Zion aerial from southwest, ws1205147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Route from Kiriath-jearim to </a:t>
            </a:r>
            <a:r>
              <a:rPr lang="en-US" dirty="0" err="1"/>
              <a:t>Motza</a:t>
            </a:r>
            <a:r>
              <a:rPr lang="en-US" dirty="0"/>
              <a:t> (aerial view from the southwest)</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Obed-edom the Gittite</a:t>
            </a:r>
          </a:p>
        </p:txBody>
      </p:sp>
      <p:sp>
        <p:nvSpPr>
          <p:cNvPr id="6" name="Oval 3077"/>
          <p:cNvSpPr>
            <a:spLocks noChangeArrowheads="1"/>
          </p:cNvSpPr>
          <p:nvPr/>
        </p:nvSpPr>
        <p:spPr bwMode="auto">
          <a:xfrm>
            <a:off x="3429000" y="1066800"/>
            <a:ext cx="457200" cy="3048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7" name="Text Box 1033"/>
          <p:cNvSpPr txBox="1">
            <a:spLocks noChangeArrowheads="1"/>
          </p:cNvSpPr>
          <p:nvPr/>
        </p:nvSpPr>
        <p:spPr bwMode="auto">
          <a:xfrm>
            <a:off x="1905000" y="6076890"/>
            <a:ext cx="254909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Mount Ephron (Kastel)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Text Box 1033"/>
          <p:cNvSpPr txBox="1">
            <a:spLocks noChangeArrowheads="1"/>
          </p:cNvSpPr>
          <p:nvPr/>
        </p:nvSpPr>
        <p:spPr bwMode="auto">
          <a:xfrm>
            <a:off x="1905000" y="1905000"/>
            <a:ext cx="1928934"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Mevasseret-Zion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Text Box 1033"/>
          <p:cNvSpPr txBox="1">
            <a:spLocks noChangeArrowheads="1"/>
          </p:cNvSpPr>
          <p:nvPr/>
        </p:nvSpPr>
        <p:spPr bwMode="auto">
          <a:xfrm>
            <a:off x="3810000" y="4171890"/>
            <a:ext cx="3074079"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Jerusalem-Tel Aviv Highway</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0" name="Line 1031"/>
          <p:cNvSpPr>
            <a:spLocks noChangeShapeType="1"/>
          </p:cNvSpPr>
          <p:nvPr/>
        </p:nvSpPr>
        <p:spPr bwMode="auto">
          <a:xfrm flipH="1" flipV="1">
            <a:off x="4876800" y="4038600"/>
            <a:ext cx="3048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1" name="Text Box 1033"/>
          <p:cNvSpPr txBox="1">
            <a:spLocks noChangeArrowheads="1"/>
          </p:cNvSpPr>
          <p:nvPr/>
        </p:nvSpPr>
        <p:spPr bwMode="auto">
          <a:xfrm>
            <a:off x="2971800" y="609600"/>
            <a:ext cx="147608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Nebi </a:t>
            </a:r>
            <a:r>
              <a:rPr lang="en-US" sz="2000" kern="0" dirty="0" err="1">
                <a:solidFill>
                  <a:srgbClr val="FFFFFF"/>
                </a:solidFill>
                <a:effectLst>
                  <a:glow rad="76200">
                    <a:srgbClr val="000000">
                      <a:alpha val="60000"/>
                    </a:srgbClr>
                  </a:glow>
                </a:effectLst>
                <a:latin typeface="Calibri" pitchFamily="34" charset="0"/>
                <a:cs typeface="Calibri" pitchFamily="34" charset="0"/>
              </a:rPr>
              <a:t>Samwil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Text Box 1033"/>
          <p:cNvSpPr txBox="1">
            <a:spLocks noChangeArrowheads="1"/>
          </p:cNvSpPr>
          <p:nvPr/>
        </p:nvSpPr>
        <p:spPr bwMode="auto">
          <a:xfrm>
            <a:off x="7667915" y="914400"/>
            <a:ext cx="1232754"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Jerusalem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Text Box 1033"/>
          <p:cNvSpPr txBox="1">
            <a:spLocks noChangeArrowheads="1"/>
          </p:cNvSpPr>
          <p:nvPr/>
        </p:nvSpPr>
        <p:spPr bwMode="auto">
          <a:xfrm>
            <a:off x="5562600" y="1905000"/>
            <a:ext cx="2362200" cy="707886"/>
          </a:xfrm>
          <a:prstGeom prst="rect">
            <a:avLst/>
          </a:prstGeom>
          <a:noFill/>
          <a:ln w="9525">
            <a:noFill/>
            <a:miter lim="800000"/>
            <a:headEnd/>
            <a:tailEnd/>
          </a:ln>
        </p:spPr>
        <p:txBody>
          <a:bodyPr wrap="square">
            <a:spAutoFit/>
          </a:bodyPr>
          <a:lstStyle/>
          <a:p>
            <a:pPr lvl="0" algn="ctr">
              <a:defRPr/>
            </a:pPr>
            <a:r>
              <a:rPr lang="en-US" sz="2000" kern="0" dirty="0" err="1">
                <a:solidFill>
                  <a:srgbClr val="FFFFFF"/>
                </a:solidFill>
                <a:effectLst>
                  <a:glow rad="76200">
                    <a:srgbClr val="000000">
                      <a:alpha val="60000"/>
                    </a:srgbClr>
                  </a:glow>
                </a:effectLst>
                <a:latin typeface="Calibri" pitchFamily="34" charset="0"/>
                <a:cs typeface="Calibri" pitchFamily="34" charset="0"/>
              </a:rPr>
              <a:t>Motza</a:t>
            </a:r>
            <a:r>
              <a:rPr lang="en-US" sz="2000" kern="0" dirty="0">
                <a:solidFill>
                  <a:srgbClr val="FFFFFF"/>
                </a:solidFill>
                <a:effectLst>
                  <a:glow rad="76200">
                    <a:srgbClr val="000000">
                      <a:alpha val="60000"/>
                    </a:srgbClr>
                  </a:glow>
                </a:effectLst>
                <a:latin typeface="Calibri" pitchFamily="34" charset="0"/>
                <a:cs typeface="Calibri" pitchFamily="34" charset="0"/>
              </a:rPr>
              <a:t>/House of Obed-edom?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4" name="Line 1031"/>
          <p:cNvSpPr>
            <a:spLocks noChangeShapeType="1"/>
          </p:cNvSpPr>
          <p:nvPr/>
        </p:nvSpPr>
        <p:spPr bwMode="auto">
          <a:xfrm>
            <a:off x="7620000" y="2362200"/>
            <a:ext cx="381000" cy="76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7" name="Text Box 1033"/>
          <p:cNvSpPr txBox="1">
            <a:spLocks noChangeArrowheads="1"/>
          </p:cNvSpPr>
          <p:nvPr/>
        </p:nvSpPr>
        <p:spPr bwMode="auto">
          <a:xfrm rot="20720199">
            <a:off x="369110" y="3650512"/>
            <a:ext cx="1612090"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Kiriath-jearim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8" name="Line 1031"/>
          <p:cNvSpPr>
            <a:spLocks noChangeShapeType="1"/>
          </p:cNvSpPr>
          <p:nvPr/>
        </p:nvSpPr>
        <p:spPr bwMode="auto">
          <a:xfrm flipH="1">
            <a:off x="47625" y="4055269"/>
            <a:ext cx="342900" cy="10953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Tree>
    <p:extLst>
      <p:ext uri="{BB962C8B-B14F-4D97-AF65-F5344CB8AC3E}">
        <p14:creationId xmlns:p14="http://schemas.microsoft.com/office/powerpoint/2010/main" val="289225054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ighway 1 new construction at Moza aerial from northwest, ws12051475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Route from </a:t>
            </a:r>
            <a:r>
              <a:rPr lang="en-US" dirty="0" err="1"/>
              <a:t>Motza</a:t>
            </a:r>
            <a:r>
              <a:rPr lang="en-US" dirty="0"/>
              <a:t> to Jerusalem (aerial view from the northwest)</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Obed-edom the Gittite</a:t>
            </a:r>
          </a:p>
        </p:txBody>
      </p:sp>
    </p:spTree>
    <p:extLst>
      <p:ext uri="{BB962C8B-B14F-4D97-AF65-F5344CB8AC3E}">
        <p14:creationId xmlns:p14="http://schemas.microsoft.com/office/powerpoint/2010/main" val="17922023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ighway 1 new construction at Moza aerial from northwest, ws12051475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Route from </a:t>
            </a:r>
            <a:r>
              <a:rPr lang="en-US" dirty="0" err="1"/>
              <a:t>Motza</a:t>
            </a:r>
            <a:r>
              <a:rPr lang="en-US" dirty="0"/>
              <a:t> to Jerusalem (aerial view from the northwest)</a:t>
            </a:r>
          </a:p>
        </p:txBody>
      </p:sp>
      <p:sp>
        <p:nvSpPr>
          <p:cNvPr id="3" name="Text Placeholder 2"/>
          <p:cNvSpPr>
            <a:spLocks noGrp="1"/>
          </p:cNvSpPr>
          <p:nvPr>
            <p:ph type="body" sz="quarter" idx="12"/>
          </p:nvPr>
        </p:nvSpPr>
        <p:spPr/>
        <p:txBody>
          <a:bodyPr/>
          <a:lstStyle/>
          <a:p>
            <a:r>
              <a:rPr lang="en-US" dirty="0"/>
              <a:t>6:10</a:t>
            </a:r>
          </a:p>
        </p:txBody>
      </p:sp>
      <p:sp>
        <p:nvSpPr>
          <p:cNvPr id="4" name="Title 3"/>
          <p:cNvSpPr>
            <a:spLocks noGrp="1"/>
          </p:cNvSpPr>
          <p:nvPr>
            <p:ph type="title"/>
          </p:nvPr>
        </p:nvSpPr>
        <p:spPr/>
        <p:txBody>
          <a:bodyPr/>
          <a:lstStyle/>
          <a:p>
            <a:r>
              <a:rPr lang="en-US" dirty="0"/>
              <a:t>So David carried it aside into the house of Obed-edom the Gittite</a:t>
            </a:r>
          </a:p>
        </p:txBody>
      </p:sp>
      <p:sp>
        <p:nvSpPr>
          <p:cNvPr id="7" name="Oval 5"/>
          <p:cNvSpPr>
            <a:spLocks noChangeArrowheads="1"/>
          </p:cNvSpPr>
          <p:nvPr/>
        </p:nvSpPr>
        <p:spPr bwMode="auto">
          <a:xfrm>
            <a:off x="0" y="4724400"/>
            <a:ext cx="4953000" cy="17526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9" name="Text Box 6"/>
          <p:cNvSpPr txBox="1">
            <a:spLocks noChangeArrowheads="1"/>
          </p:cNvSpPr>
          <p:nvPr/>
        </p:nvSpPr>
        <p:spPr bwMode="auto">
          <a:xfrm>
            <a:off x="1447800" y="4800600"/>
            <a:ext cx="2287104"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Qaloniah (Tel Moẓa)</a:t>
            </a:r>
          </a:p>
        </p:txBody>
      </p:sp>
      <p:sp>
        <p:nvSpPr>
          <p:cNvPr id="10" name="Oval 5"/>
          <p:cNvSpPr>
            <a:spLocks noChangeArrowheads="1"/>
          </p:cNvSpPr>
          <p:nvPr/>
        </p:nvSpPr>
        <p:spPr bwMode="auto">
          <a:xfrm>
            <a:off x="1219200" y="5410200"/>
            <a:ext cx="1891051" cy="10668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1" name="Text Box 6"/>
          <p:cNvSpPr txBox="1">
            <a:spLocks noChangeArrowheads="1"/>
          </p:cNvSpPr>
          <p:nvPr/>
        </p:nvSpPr>
        <p:spPr bwMode="auto">
          <a:xfrm>
            <a:off x="3015711" y="5486400"/>
            <a:ext cx="1742084"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Area of temple</a:t>
            </a:r>
          </a:p>
        </p:txBody>
      </p:sp>
      <p:sp>
        <p:nvSpPr>
          <p:cNvPr id="12" name="Oval 5"/>
          <p:cNvSpPr>
            <a:spLocks noChangeArrowheads="1"/>
          </p:cNvSpPr>
          <p:nvPr/>
        </p:nvSpPr>
        <p:spPr bwMode="auto">
          <a:xfrm>
            <a:off x="6705600" y="4572000"/>
            <a:ext cx="1219200" cy="12954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3" name="Text Box 6"/>
          <p:cNvSpPr txBox="1">
            <a:spLocks noChangeArrowheads="1"/>
          </p:cNvSpPr>
          <p:nvPr/>
        </p:nvSpPr>
        <p:spPr bwMode="auto">
          <a:xfrm>
            <a:off x="6538002" y="4114800"/>
            <a:ext cx="1315284"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Synagogue</a:t>
            </a:r>
          </a:p>
        </p:txBody>
      </p:sp>
      <p:sp>
        <p:nvSpPr>
          <p:cNvPr id="14" name="Text Box 6"/>
          <p:cNvSpPr txBox="1">
            <a:spLocks noChangeArrowheads="1"/>
          </p:cNvSpPr>
          <p:nvPr/>
        </p:nvSpPr>
        <p:spPr bwMode="auto">
          <a:xfrm>
            <a:off x="498467" y="285690"/>
            <a:ext cx="1232754"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Jerusalem</a:t>
            </a:r>
          </a:p>
        </p:txBody>
      </p:sp>
    </p:spTree>
    <p:extLst>
      <p:ext uri="{BB962C8B-B14F-4D97-AF65-F5344CB8AC3E}">
        <p14:creationId xmlns:p14="http://schemas.microsoft.com/office/powerpoint/2010/main" val="212666706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za aerial from north, ws12051475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Motza</a:t>
            </a:r>
            <a:r>
              <a:rPr lang="en-US" dirty="0"/>
              <a:t> (aerial view from the north)</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The ark of Yahweh remained in the house of Obed-edom the Gittite for three months</a:t>
            </a:r>
          </a:p>
        </p:txBody>
      </p:sp>
    </p:spTree>
    <p:extLst>
      <p:ext uri="{BB962C8B-B14F-4D97-AF65-F5344CB8AC3E}">
        <p14:creationId xmlns:p14="http://schemas.microsoft.com/office/powerpoint/2010/main" val="70646237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za aerial from north, ws12051475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Motza</a:t>
            </a:r>
            <a:r>
              <a:rPr lang="en-US" dirty="0"/>
              <a:t> (aerial view from the north)</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The ark of Yahweh remained in the house of Obed-</a:t>
            </a:r>
            <a:r>
              <a:rPr lang="en-US" dirty="0" err="1"/>
              <a:t>edom</a:t>
            </a:r>
            <a:r>
              <a:rPr lang="en-US" dirty="0"/>
              <a:t> the </a:t>
            </a:r>
            <a:r>
              <a:rPr lang="en-US" dirty="0" err="1"/>
              <a:t>Gittite</a:t>
            </a:r>
            <a:r>
              <a:rPr lang="en-US" dirty="0"/>
              <a:t> for three months</a:t>
            </a:r>
          </a:p>
        </p:txBody>
      </p:sp>
      <p:sp>
        <p:nvSpPr>
          <p:cNvPr id="6" name="Oval 5"/>
          <p:cNvSpPr>
            <a:spLocks noChangeArrowheads="1"/>
          </p:cNvSpPr>
          <p:nvPr/>
        </p:nvSpPr>
        <p:spPr bwMode="auto">
          <a:xfrm>
            <a:off x="609600" y="3048000"/>
            <a:ext cx="6324600" cy="32004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7" name="Text Box 6"/>
          <p:cNvSpPr txBox="1">
            <a:spLocks noChangeArrowheads="1"/>
          </p:cNvSpPr>
          <p:nvPr/>
        </p:nvSpPr>
        <p:spPr bwMode="auto">
          <a:xfrm>
            <a:off x="2849227" y="5619690"/>
            <a:ext cx="2224362"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Area of excavations</a:t>
            </a:r>
          </a:p>
        </p:txBody>
      </p:sp>
    </p:spTree>
    <p:extLst>
      <p:ext uri="{BB962C8B-B14F-4D97-AF65-F5344CB8AC3E}">
        <p14:creationId xmlns:p14="http://schemas.microsoft.com/office/powerpoint/2010/main" val="370798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Kiriath-jearim (from the east)</a:t>
            </a:r>
          </a:p>
        </p:txBody>
      </p:sp>
      <p:sp>
        <p:nvSpPr>
          <p:cNvPr id="3" name="Text Placeholder 2"/>
          <p:cNvSpPr>
            <a:spLocks noGrp="1"/>
          </p:cNvSpPr>
          <p:nvPr>
            <p:ph type="body" sz="quarter" idx="12"/>
          </p:nvPr>
        </p:nvSpPr>
        <p:spPr/>
        <p:txBody>
          <a:bodyPr/>
          <a:lstStyle/>
          <a:p>
            <a:r>
              <a:rPr lang="en-US" dirty="0"/>
              <a:t>6:2</a:t>
            </a:r>
          </a:p>
        </p:txBody>
      </p:sp>
      <p:sp>
        <p:nvSpPr>
          <p:cNvPr id="4" name="Title 3"/>
          <p:cNvSpPr>
            <a:spLocks noGrp="1"/>
          </p:cNvSpPr>
          <p:nvPr>
            <p:ph type="title"/>
          </p:nvPr>
        </p:nvSpPr>
        <p:spPr/>
        <p:txBody>
          <a:bodyPr/>
          <a:lstStyle/>
          <a:p>
            <a:r>
              <a:rPr lang="en-US" dirty="0"/>
              <a:t>Then David arose and went with all the people that were with him from </a:t>
            </a:r>
            <a:r>
              <a:rPr lang="en-US" dirty="0" err="1"/>
              <a:t>Baale-judah</a:t>
            </a:r>
            <a:endParaRPr lang="en-US" dirty="0"/>
          </a:p>
        </p:txBody>
      </p:sp>
    </p:spTree>
    <p:extLst>
      <p:ext uri="{BB962C8B-B14F-4D97-AF65-F5344CB8AC3E}">
        <p14:creationId xmlns:p14="http://schemas.microsoft.com/office/powerpoint/2010/main" val="4200060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7" name="Group 556"/>
          <p:cNvGrpSpPr/>
          <p:nvPr/>
        </p:nvGrpSpPr>
        <p:grpSpPr>
          <a:xfrm>
            <a:off x="-2383" y="0"/>
            <a:ext cx="9146383" cy="6860380"/>
            <a:chOff x="-2383" y="0"/>
            <a:chExt cx="9146383" cy="6860380"/>
          </a:xfrm>
        </p:grpSpPr>
        <p:sp>
          <p:nvSpPr>
            <p:cNvPr id="558" name="Rectangle 557"/>
            <p:cNvSpPr/>
            <p:nvPr/>
          </p:nvSpPr>
          <p:spPr>
            <a:xfrm>
              <a:off x="0" y="0"/>
              <a:ext cx="9144000" cy="6858000"/>
            </a:xfrm>
            <a:prstGeom prst="rect">
              <a:avLst/>
            </a:prstGeom>
            <a:solidFill>
              <a:srgbClr val="EEECE1">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59" name="Freeform 558"/>
            <p:cNvSpPr/>
            <p:nvPr/>
          </p:nvSpPr>
          <p:spPr>
            <a:xfrm>
              <a:off x="-2383" y="704850"/>
              <a:ext cx="7062789" cy="6155530"/>
            </a:xfrm>
            <a:custGeom>
              <a:avLst/>
              <a:gdLst>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800600 w 7086600"/>
                <a:gd name="connsiteY5" fmla="*/ 3848100 h 5791200"/>
                <a:gd name="connsiteX6" fmla="*/ 5105400 w 7086600"/>
                <a:gd name="connsiteY6" fmla="*/ 4381500 h 5791200"/>
                <a:gd name="connsiteX7" fmla="*/ 6153150 w 7086600"/>
                <a:gd name="connsiteY7" fmla="*/ 5238750 h 5791200"/>
                <a:gd name="connsiteX8" fmla="*/ 7086600 w 7086600"/>
                <a:gd name="connsiteY8" fmla="*/ 5791200 h 5791200"/>
                <a:gd name="connsiteX9" fmla="*/ 38100 w 7086600"/>
                <a:gd name="connsiteY9" fmla="*/ 5753100 h 5791200"/>
                <a:gd name="connsiteX10" fmla="*/ 19050 w 7086600"/>
                <a:gd name="connsiteY10" fmla="*/ 57150 h 5791200"/>
                <a:gd name="connsiteX11" fmla="*/ 0 w 7086600"/>
                <a:gd name="connsiteY11"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800600 w 7086600"/>
                <a:gd name="connsiteY5" fmla="*/ 3848100 h 5791200"/>
                <a:gd name="connsiteX6" fmla="*/ 5105400 w 7086600"/>
                <a:gd name="connsiteY6" fmla="*/ 4381500 h 5791200"/>
                <a:gd name="connsiteX7" fmla="*/ 6305550 w 7086600"/>
                <a:gd name="connsiteY7" fmla="*/ 4857750 h 5791200"/>
                <a:gd name="connsiteX8" fmla="*/ 7086600 w 7086600"/>
                <a:gd name="connsiteY8" fmla="*/ 5791200 h 5791200"/>
                <a:gd name="connsiteX9" fmla="*/ 38100 w 7086600"/>
                <a:gd name="connsiteY9" fmla="*/ 5753100 h 5791200"/>
                <a:gd name="connsiteX10" fmla="*/ 19050 w 7086600"/>
                <a:gd name="connsiteY10" fmla="*/ 57150 h 5791200"/>
                <a:gd name="connsiteX11" fmla="*/ 0 w 7086600"/>
                <a:gd name="connsiteY11" fmla="*/ 0 h 5791200"/>
                <a:gd name="connsiteX0" fmla="*/ 0 w 7451693"/>
                <a:gd name="connsiteY0" fmla="*/ 0 h 5791200"/>
                <a:gd name="connsiteX1" fmla="*/ 476250 w 7451693"/>
                <a:gd name="connsiteY1" fmla="*/ 438150 h 5791200"/>
                <a:gd name="connsiteX2" fmla="*/ 323850 w 7451693"/>
                <a:gd name="connsiteY2" fmla="*/ 914400 h 5791200"/>
                <a:gd name="connsiteX3" fmla="*/ 1562100 w 7451693"/>
                <a:gd name="connsiteY3" fmla="*/ 2019300 h 5791200"/>
                <a:gd name="connsiteX4" fmla="*/ 2743200 w 7451693"/>
                <a:gd name="connsiteY4" fmla="*/ 3009900 h 5791200"/>
                <a:gd name="connsiteX5" fmla="*/ 4800600 w 7451693"/>
                <a:gd name="connsiteY5" fmla="*/ 3848100 h 5791200"/>
                <a:gd name="connsiteX6" fmla="*/ 5105400 w 7451693"/>
                <a:gd name="connsiteY6" fmla="*/ 4381500 h 5791200"/>
                <a:gd name="connsiteX7" fmla="*/ 6305550 w 7451693"/>
                <a:gd name="connsiteY7" fmla="*/ 4857750 h 5791200"/>
                <a:gd name="connsiteX8" fmla="*/ 7086600 w 7451693"/>
                <a:gd name="connsiteY8" fmla="*/ 5791200 h 5791200"/>
                <a:gd name="connsiteX9" fmla="*/ 38100 w 7451693"/>
                <a:gd name="connsiteY9" fmla="*/ 5753100 h 5791200"/>
                <a:gd name="connsiteX10" fmla="*/ 19050 w 7451693"/>
                <a:gd name="connsiteY10" fmla="*/ 57150 h 5791200"/>
                <a:gd name="connsiteX11" fmla="*/ 0 w 7451693"/>
                <a:gd name="connsiteY11"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800600 w 7086600"/>
                <a:gd name="connsiteY5" fmla="*/ 3848100 h 5791200"/>
                <a:gd name="connsiteX6" fmla="*/ 5105400 w 7086600"/>
                <a:gd name="connsiteY6" fmla="*/ 4381500 h 5791200"/>
                <a:gd name="connsiteX7" fmla="*/ 6305550 w 7086600"/>
                <a:gd name="connsiteY7" fmla="*/ 4857750 h 5791200"/>
                <a:gd name="connsiteX8" fmla="*/ 7086600 w 7086600"/>
                <a:gd name="connsiteY8" fmla="*/ 5791200 h 5791200"/>
                <a:gd name="connsiteX9" fmla="*/ 38100 w 7086600"/>
                <a:gd name="connsiteY9" fmla="*/ 5753100 h 5791200"/>
                <a:gd name="connsiteX10" fmla="*/ 19050 w 7086600"/>
                <a:gd name="connsiteY10" fmla="*/ 57150 h 5791200"/>
                <a:gd name="connsiteX11" fmla="*/ 0 w 7086600"/>
                <a:gd name="connsiteY11"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800600 w 7086600"/>
                <a:gd name="connsiteY5" fmla="*/ 3848100 h 5791200"/>
                <a:gd name="connsiteX6" fmla="*/ 4807744 w 7086600"/>
                <a:gd name="connsiteY6" fmla="*/ 3943350 h 5791200"/>
                <a:gd name="connsiteX7" fmla="*/ 5105400 w 7086600"/>
                <a:gd name="connsiteY7" fmla="*/ 4381500 h 5791200"/>
                <a:gd name="connsiteX8" fmla="*/ 6305550 w 7086600"/>
                <a:gd name="connsiteY8" fmla="*/ 4857750 h 5791200"/>
                <a:gd name="connsiteX9" fmla="*/ 7086600 w 7086600"/>
                <a:gd name="connsiteY9" fmla="*/ 5791200 h 5791200"/>
                <a:gd name="connsiteX10" fmla="*/ 38100 w 7086600"/>
                <a:gd name="connsiteY10" fmla="*/ 5753100 h 5791200"/>
                <a:gd name="connsiteX11" fmla="*/ 19050 w 7086600"/>
                <a:gd name="connsiteY11" fmla="*/ 57150 h 5791200"/>
                <a:gd name="connsiteX12" fmla="*/ 0 w 7086600"/>
                <a:gd name="connsiteY12"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800600 w 7086600"/>
                <a:gd name="connsiteY5" fmla="*/ 3848100 h 5791200"/>
                <a:gd name="connsiteX6" fmla="*/ 4807744 w 7086600"/>
                <a:gd name="connsiteY6" fmla="*/ 3943350 h 5791200"/>
                <a:gd name="connsiteX7" fmla="*/ 4933950 w 7086600"/>
                <a:gd name="connsiteY7" fmla="*/ 4140994 h 5791200"/>
                <a:gd name="connsiteX8" fmla="*/ 5105400 w 7086600"/>
                <a:gd name="connsiteY8" fmla="*/ 4381500 h 5791200"/>
                <a:gd name="connsiteX9" fmla="*/ 6305550 w 7086600"/>
                <a:gd name="connsiteY9" fmla="*/ 4857750 h 5791200"/>
                <a:gd name="connsiteX10" fmla="*/ 7086600 w 7086600"/>
                <a:gd name="connsiteY10" fmla="*/ 5791200 h 5791200"/>
                <a:gd name="connsiteX11" fmla="*/ 38100 w 7086600"/>
                <a:gd name="connsiteY11" fmla="*/ 5753100 h 5791200"/>
                <a:gd name="connsiteX12" fmla="*/ 19050 w 7086600"/>
                <a:gd name="connsiteY12" fmla="*/ 57150 h 5791200"/>
                <a:gd name="connsiteX13" fmla="*/ 0 w 7086600"/>
                <a:gd name="connsiteY13"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800600 w 7086600"/>
                <a:gd name="connsiteY5" fmla="*/ 3848100 h 5791200"/>
                <a:gd name="connsiteX6" fmla="*/ 4807744 w 7086600"/>
                <a:gd name="connsiteY6" fmla="*/ 3943350 h 5791200"/>
                <a:gd name="connsiteX7" fmla="*/ 4933950 w 7086600"/>
                <a:gd name="connsiteY7" fmla="*/ 4140994 h 5791200"/>
                <a:gd name="connsiteX8" fmla="*/ 5105400 w 7086600"/>
                <a:gd name="connsiteY8" fmla="*/ 4381500 h 5791200"/>
                <a:gd name="connsiteX9" fmla="*/ 6305550 w 7086600"/>
                <a:gd name="connsiteY9" fmla="*/ 4857750 h 5791200"/>
                <a:gd name="connsiteX10" fmla="*/ 7086600 w 7086600"/>
                <a:gd name="connsiteY10" fmla="*/ 5791200 h 5791200"/>
                <a:gd name="connsiteX11" fmla="*/ 38100 w 7086600"/>
                <a:gd name="connsiteY11" fmla="*/ 5753100 h 5791200"/>
                <a:gd name="connsiteX12" fmla="*/ 19050 w 7086600"/>
                <a:gd name="connsiteY12" fmla="*/ 57150 h 5791200"/>
                <a:gd name="connsiteX13" fmla="*/ 0 w 7086600"/>
                <a:gd name="connsiteY13"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800600 w 7086600"/>
                <a:gd name="connsiteY5" fmla="*/ 3848100 h 5791200"/>
                <a:gd name="connsiteX6" fmla="*/ 4807744 w 7086600"/>
                <a:gd name="connsiteY6" fmla="*/ 3943350 h 5791200"/>
                <a:gd name="connsiteX7" fmla="*/ 4933950 w 7086600"/>
                <a:gd name="connsiteY7" fmla="*/ 4140994 h 5791200"/>
                <a:gd name="connsiteX8" fmla="*/ 5105400 w 7086600"/>
                <a:gd name="connsiteY8" fmla="*/ 4381500 h 5791200"/>
                <a:gd name="connsiteX9" fmla="*/ 6305550 w 7086600"/>
                <a:gd name="connsiteY9" fmla="*/ 4857750 h 5791200"/>
                <a:gd name="connsiteX10" fmla="*/ 7086600 w 7086600"/>
                <a:gd name="connsiteY10" fmla="*/ 5791200 h 5791200"/>
                <a:gd name="connsiteX11" fmla="*/ 38100 w 7086600"/>
                <a:gd name="connsiteY11" fmla="*/ 5753100 h 5791200"/>
                <a:gd name="connsiteX12" fmla="*/ 19050 w 7086600"/>
                <a:gd name="connsiteY12" fmla="*/ 57150 h 5791200"/>
                <a:gd name="connsiteX13" fmla="*/ 0 w 7086600"/>
                <a:gd name="connsiteY13"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772025 w 7086600"/>
                <a:gd name="connsiteY5" fmla="*/ 3867150 h 5791200"/>
                <a:gd name="connsiteX6" fmla="*/ 4807744 w 7086600"/>
                <a:gd name="connsiteY6" fmla="*/ 3943350 h 5791200"/>
                <a:gd name="connsiteX7" fmla="*/ 4933950 w 7086600"/>
                <a:gd name="connsiteY7" fmla="*/ 4140994 h 5791200"/>
                <a:gd name="connsiteX8" fmla="*/ 5105400 w 7086600"/>
                <a:gd name="connsiteY8" fmla="*/ 4381500 h 5791200"/>
                <a:gd name="connsiteX9" fmla="*/ 6305550 w 7086600"/>
                <a:gd name="connsiteY9" fmla="*/ 4857750 h 5791200"/>
                <a:gd name="connsiteX10" fmla="*/ 7086600 w 7086600"/>
                <a:gd name="connsiteY10" fmla="*/ 5791200 h 5791200"/>
                <a:gd name="connsiteX11" fmla="*/ 38100 w 7086600"/>
                <a:gd name="connsiteY11" fmla="*/ 5753100 h 5791200"/>
                <a:gd name="connsiteX12" fmla="*/ 19050 w 7086600"/>
                <a:gd name="connsiteY12" fmla="*/ 57150 h 5791200"/>
                <a:gd name="connsiteX13" fmla="*/ 0 w 7086600"/>
                <a:gd name="connsiteY13"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786313 w 7086600"/>
                <a:gd name="connsiteY5" fmla="*/ 3883819 h 5791200"/>
                <a:gd name="connsiteX6" fmla="*/ 4807744 w 7086600"/>
                <a:gd name="connsiteY6" fmla="*/ 3943350 h 5791200"/>
                <a:gd name="connsiteX7" fmla="*/ 4933950 w 7086600"/>
                <a:gd name="connsiteY7" fmla="*/ 4140994 h 5791200"/>
                <a:gd name="connsiteX8" fmla="*/ 5105400 w 7086600"/>
                <a:gd name="connsiteY8" fmla="*/ 4381500 h 5791200"/>
                <a:gd name="connsiteX9" fmla="*/ 6305550 w 7086600"/>
                <a:gd name="connsiteY9" fmla="*/ 4857750 h 5791200"/>
                <a:gd name="connsiteX10" fmla="*/ 7086600 w 7086600"/>
                <a:gd name="connsiteY10" fmla="*/ 5791200 h 5791200"/>
                <a:gd name="connsiteX11" fmla="*/ 38100 w 7086600"/>
                <a:gd name="connsiteY11" fmla="*/ 5753100 h 5791200"/>
                <a:gd name="connsiteX12" fmla="*/ 19050 w 7086600"/>
                <a:gd name="connsiteY12" fmla="*/ 57150 h 5791200"/>
                <a:gd name="connsiteX13" fmla="*/ 0 w 7086600"/>
                <a:gd name="connsiteY13" fmla="*/ 0 h 5791200"/>
                <a:gd name="connsiteX0" fmla="*/ 0 w 7086600"/>
                <a:gd name="connsiteY0" fmla="*/ 0 h 5791200"/>
                <a:gd name="connsiteX1" fmla="*/ 476250 w 7086600"/>
                <a:gd name="connsiteY1" fmla="*/ 438150 h 5791200"/>
                <a:gd name="connsiteX2" fmla="*/ 323850 w 7086600"/>
                <a:gd name="connsiteY2" fmla="*/ 914400 h 5791200"/>
                <a:gd name="connsiteX3" fmla="*/ 1562100 w 7086600"/>
                <a:gd name="connsiteY3" fmla="*/ 2019300 h 5791200"/>
                <a:gd name="connsiteX4" fmla="*/ 2743200 w 7086600"/>
                <a:gd name="connsiteY4" fmla="*/ 3009900 h 5791200"/>
                <a:gd name="connsiteX5" fmla="*/ 4786313 w 7086600"/>
                <a:gd name="connsiteY5" fmla="*/ 3883819 h 5791200"/>
                <a:gd name="connsiteX6" fmla="*/ 4807744 w 7086600"/>
                <a:gd name="connsiteY6" fmla="*/ 3943350 h 5791200"/>
                <a:gd name="connsiteX7" fmla="*/ 4933950 w 7086600"/>
                <a:gd name="connsiteY7" fmla="*/ 4140994 h 5791200"/>
                <a:gd name="connsiteX8" fmla="*/ 5105400 w 7086600"/>
                <a:gd name="connsiteY8" fmla="*/ 4381500 h 5791200"/>
                <a:gd name="connsiteX9" fmla="*/ 6305550 w 7086600"/>
                <a:gd name="connsiteY9" fmla="*/ 4857750 h 5791200"/>
                <a:gd name="connsiteX10" fmla="*/ 7086600 w 7086600"/>
                <a:gd name="connsiteY10" fmla="*/ 5791200 h 5791200"/>
                <a:gd name="connsiteX11" fmla="*/ 38100 w 7086600"/>
                <a:gd name="connsiteY11" fmla="*/ 5753100 h 5791200"/>
                <a:gd name="connsiteX12" fmla="*/ 19050 w 7086600"/>
                <a:gd name="connsiteY12" fmla="*/ 57150 h 5791200"/>
                <a:gd name="connsiteX13" fmla="*/ 0 w 7086600"/>
                <a:gd name="connsiteY13" fmla="*/ 0 h 5791200"/>
                <a:gd name="connsiteX0" fmla="*/ 0 w 7086600"/>
                <a:gd name="connsiteY0" fmla="*/ 0 h 5791200"/>
                <a:gd name="connsiteX1" fmla="*/ 476250 w 7086600"/>
                <a:gd name="connsiteY1" fmla="*/ 438150 h 5791200"/>
                <a:gd name="connsiteX2" fmla="*/ 323850 w 7086600"/>
                <a:gd name="connsiteY2" fmla="*/ 914400 h 5791200"/>
                <a:gd name="connsiteX3" fmla="*/ 1081088 w 7086600"/>
                <a:gd name="connsiteY3" fmla="*/ 1521619 h 5791200"/>
                <a:gd name="connsiteX4" fmla="*/ 1562100 w 7086600"/>
                <a:gd name="connsiteY4" fmla="*/ 2019300 h 5791200"/>
                <a:gd name="connsiteX5" fmla="*/ 2743200 w 7086600"/>
                <a:gd name="connsiteY5" fmla="*/ 3009900 h 5791200"/>
                <a:gd name="connsiteX6" fmla="*/ 4786313 w 7086600"/>
                <a:gd name="connsiteY6" fmla="*/ 3883819 h 5791200"/>
                <a:gd name="connsiteX7" fmla="*/ 4807744 w 7086600"/>
                <a:gd name="connsiteY7" fmla="*/ 3943350 h 5791200"/>
                <a:gd name="connsiteX8" fmla="*/ 4933950 w 7086600"/>
                <a:gd name="connsiteY8" fmla="*/ 4140994 h 5791200"/>
                <a:gd name="connsiteX9" fmla="*/ 5105400 w 7086600"/>
                <a:gd name="connsiteY9" fmla="*/ 4381500 h 5791200"/>
                <a:gd name="connsiteX10" fmla="*/ 6305550 w 7086600"/>
                <a:gd name="connsiteY10" fmla="*/ 4857750 h 5791200"/>
                <a:gd name="connsiteX11" fmla="*/ 7086600 w 7086600"/>
                <a:gd name="connsiteY11" fmla="*/ 5791200 h 5791200"/>
                <a:gd name="connsiteX12" fmla="*/ 38100 w 7086600"/>
                <a:gd name="connsiteY12" fmla="*/ 5753100 h 5791200"/>
                <a:gd name="connsiteX13" fmla="*/ 19050 w 7086600"/>
                <a:gd name="connsiteY13" fmla="*/ 57150 h 5791200"/>
                <a:gd name="connsiteX14" fmla="*/ 0 w 7086600"/>
                <a:gd name="connsiteY14" fmla="*/ 0 h 5791200"/>
                <a:gd name="connsiteX0" fmla="*/ 0 w 7086600"/>
                <a:gd name="connsiteY0" fmla="*/ 0 h 5791200"/>
                <a:gd name="connsiteX1" fmla="*/ 476250 w 7086600"/>
                <a:gd name="connsiteY1" fmla="*/ 438150 h 5791200"/>
                <a:gd name="connsiteX2" fmla="*/ 323850 w 7086600"/>
                <a:gd name="connsiteY2" fmla="*/ 914400 h 5791200"/>
                <a:gd name="connsiteX3" fmla="*/ 1081088 w 7086600"/>
                <a:gd name="connsiteY3" fmla="*/ 1521619 h 5791200"/>
                <a:gd name="connsiteX4" fmla="*/ 1145381 w 7086600"/>
                <a:gd name="connsiteY4" fmla="*/ 1678781 h 5791200"/>
                <a:gd name="connsiteX5" fmla="*/ 1562100 w 7086600"/>
                <a:gd name="connsiteY5" fmla="*/ 2019300 h 5791200"/>
                <a:gd name="connsiteX6" fmla="*/ 2743200 w 7086600"/>
                <a:gd name="connsiteY6" fmla="*/ 3009900 h 5791200"/>
                <a:gd name="connsiteX7" fmla="*/ 4786313 w 7086600"/>
                <a:gd name="connsiteY7" fmla="*/ 3883819 h 5791200"/>
                <a:gd name="connsiteX8" fmla="*/ 4807744 w 7086600"/>
                <a:gd name="connsiteY8" fmla="*/ 3943350 h 5791200"/>
                <a:gd name="connsiteX9" fmla="*/ 4933950 w 7086600"/>
                <a:gd name="connsiteY9" fmla="*/ 4140994 h 5791200"/>
                <a:gd name="connsiteX10" fmla="*/ 5105400 w 7086600"/>
                <a:gd name="connsiteY10" fmla="*/ 4381500 h 5791200"/>
                <a:gd name="connsiteX11" fmla="*/ 6305550 w 7086600"/>
                <a:gd name="connsiteY11" fmla="*/ 4857750 h 5791200"/>
                <a:gd name="connsiteX12" fmla="*/ 7086600 w 7086600"/>
                <a:gd name="connsiteY12" fmla="*/ 5791200 h 5791200"/>
                <a:gd name="connsiteX13" fmla="*/ 38100 w 7086600"/>
                <a:gd name="connsiteY13" fmla="*/ 5753100 h 5791200"/>
                <a:gd name="connsiteX14" fmla="*/ 19050 w 7086600"/>
                <a:gd name="connsiteY14" fmla="*/ 57150 h 5791200"/>
                <a:gd name="connsiteX15" fmla="*/ 0 w 7086600"/>
                <a:gd name="connsiteY15" fmla="*/ 0 h 5791200"/>
                <a:gd name="connsiteX0" fmla="*/ 0 w 7086600"/>
                <a:gd name="connsiteY0" fmla="*/ 0 h 5791200"/>
                <a:gd name="connsiteX1" fmla="*/ 476250 w 7086600"/>
                <a:gd name="connsiteY1" fmla="*/ 438150 h 5791200"/>
                <a:gd name="connsiteX2" fmla="*/ 323850 w 7086600"/>
                <a:gd name="connsiteY2" fmla="*/ 914400 h 5791200"/>
                <a:gd name="connsiteX3" fmla="*/ 1081088 w 7086600"/>
                <a:gd name="connsiteY3" fmla="*/ 1521619 h 5791200"/>
                <a:gd name="connsiteX4" fmla="*/ 1145381 w 7086600"/>
                <a:gd name="connsiteY4" fmla="*/ 1678781 h 5791200"/>
                <a:gd name="connsiteX5" fmla="*/ 1514475 w 7086600"/>
                <a:gd name="connsiteY5" fmla="*/ 2026443 h 5791200"/>
                <a:gd name="connsiteX6" fmla="*/ 2743200 w 7086600"/>
                <a:gd name="connsiteY6" fmla="*/ 3009900 h 5791200"/>
                <a:gd name="connsiteX7" fmla="*/ 4786313 w 7086600"/>
                <a:gd name="connsiteY7" fmla="*/ 3883819 h 5791200"/>
                <a:gd name="connsiteX8" fmla="*/ 4807744 w 7086600"/>
                <a:gd name="connsiteY8" fmla="*/ 3943350 h 5791200"/>
                <a:gd name="connsiteX9" fmla="*/ 4933950 w 7086600"/>
                <a:gd name="connsiteY9" fmla="*/ 4140994 h 5791200"/>
                <a:gd name="connsiteX10" fmla="*/ 5105400 w 7086600"/>
                <a:gd name="connsiteY10" fmla="*/ 4381500 h 5791200"/>
                <a:gd name="connsiteX11" fmla="*/ 6305550 w 7086600"/>
                <a:gd name="connsiteY11" fmla="*/ 4857750 h 5791200"/>
                <a:gd name="connsiteX12" fmla="*/ 7086600 w 7086600"/>
                <a:gd name="connsiteY12" fmla="*/ 5791200 h 5791200"/>
                <a:gd name="connsiteX13" fmla="*/ 38100 w 7086600"/>
                <a:gd name="connsiteY13" fmla="*/ 5753100 h 5791200"/>
                <a:gd name="connsiteX14" fmla="*/ 19050 w 7086600"/>
                <a:gd name="connsiteY14" fmla="*/ 57150 h 5791200"/>
                <a:gd name="connsiteX15" fmla="*/ 0 w 7086600"/>
                <a:gd name="connsiteY15" fmla="*/ 0 h 5791200"/>
                <a:gd name="connsiteX0" fmla="*/ 0 w 7086600"/>
                <a:gd name="connsiteY0" fmla="*/ 0 h 5791200"/>
                <a:gd name="connsiteX1" fmla="*/ 476250 w 7086600"/>
                <a:gd name="connsiteY1" fmla="*/ 438150 h 5791200"/>
                <a:gd name="connsiteX2" fmla="*/ 323850 w 7086600"/>
                <a:gd name="connsiteY2" fmla="*/ 914400 h 5791200"/>
                <a:gd name="connsiteX3" fmla="*/ 1081088 w 7086600"/>
                <a:gd name="connsiteY3" fmla="*/ 1521619 h 5791200"/>
                <a:gd name="connsiteX4" fmla="*/ 1145381 w 7086600"/>
                <a:gd name="connsiteY4" fmla="*/ 1678781 h 5791200"/>
                <a:gd name="connsiteX5" fmla="*/ 1302544 w 7086600"/>
                <a:gd name="connsiteY5" fmla="*/ 1800225 h 5791200"/>
                <a:gd name="connsiteX6" fmla="*/ 1514475 w 7086600"/>
                <a:gd name="connsiteY6" fmla="*/ 2026443 h 5791200"/>
                <a:gd name="connsiteX7" fmla="*/ 2743200 w 7086600"/>
                <a:gd name="connsiteY7" fmla="*/ 3009900 h 5791200"/>
                <a:gd name="connsiteX8" fmla="*/ 4786313 w 7086600"/>
                <a:gd name="connsiteY8" fmla="*/ 3883819 h 5791200"/>
                <a:gd name="connsiteX9" fmla="*/ 4807744 w 7086600"/>
                <a:gd name="connsiteY9" fmla="*/ 3943350 h 5791200"/>
                <a:gd name="connsiteX10" fmla="*/ 4933950 w 7086600"/>
                <a:gd name="connsiteY10" fmla="*/ 4140994 h 5791200"/>
                <a:gd name="connsiteX11" fmla="*/ 5105400 w 7086600"/>
                <a:gd name="connsiteY11" fmla="*/ 4381500 h 5791200"/>
                <a:gd name="connsiteX12" fmla="*/ 6305550 w 7086600"/>
                <a:gd name="connsiteY12" fmla="*/ 4857750 h 5791200"/>
                <a:gd name="connsiteX13" fmla="*/ 7086600 w 7086600"/>
                <a:gd name="connsiteY13" fmla="*/ 5791200 h 5791200"/>
                <a:gd name="connsiteX14" fmla="*/ 38100 w 7086600"/>
                <a:gd name="connsiteY14" fmla="*/ 5753100 h 5791200"/>
                <a:gd name="connsiteX15" fmla="*/ 19050 w 7086600"/>
                <a:gd name="connsiteY15" fmla="*/ 57150 h 5791200"/>
                <a:gd name="connsiteX16" fmla="*/ 0 w 7086600"/>
                <a:gd name="connsiteY16" fmla="*/ 0 h 5791200"/>
                <a:gd name="connsiteX0" fmla="*/ 0 w 7086600"/>
                <a:gd name="connsiteY0" fmla="*/ 0 h 5791200"/>
                <a:gd name="connsiteX1" fmla="*/ 476250 w 7086600"/>
                <a:gd name="connsiteY1" fmla="*/ 438150 h 5791200"/>
                <a:gd name="connsiteX2" fmla="*/ 323850 w 7086600"/>
                <a:gd name="connsiteY2" fmla="*/ 914400 h 5791200"/>
                <a:gd name="connsiteX3" fmla="*/ 1081088 w 7086600"/>
                <a:gd name="connsiteY3" fmla="*/ 1521619 h 5791200"/>
                <a:gd name="connsiteX4" fmla="*/ 1173956 w 7086600"/>
                <a:gd name="connsiteY4" fmla="*/ 1704974 h 5791200"/>
                <a:gd name="connsiteX5" fmla="*/ 1302544 w 7086600"/>
                <a:gd name="connsiteY5" fmla="*/ 1800225 h 5791200"/>
                <a:gd name="connsiteX6" fmla="*/ 1514475 w 7086600"/>
                <a:gd name="connsiteY6" fmla="*/ 2026443 h 5791200"/>
                <a:gd name="connsiteX7" fmla="*/ 2743200 w 7086600"/>
                <a:gd name="connsiteY7" fmla="*/ 3009900 h 5791200"/>
                <a:gd name="connsiteX8" fmla="*/ 4786313 w 7086600"/>
                <a:gd name="connsiteY8" fmla="*/ 3883819 h 5791200"/>
                <a:gd name="connsiteX9" fmla="*/ 4807744 w 7086600"/>
                <a:gd name="connsiteY9" fmla="*/ 3943350 h 5791200"/>
                <a:gd name="connsiteX10" fmla="*/ 4933950 w 7086600"/>
                <a:gd name="connsiteY10" fmla="*/ 4140994 h 5791200"/>
                <a:gd name="connsiteX11" fmla="*/ 5105400 w 7086600"/>
                <a:gd name="connsiteY11" fmla="*/ 4381500 h 5791200"/>
                <a:gd name="connsiteX12" fmla="*/ 6305550 w 7086600"/>
                <a:gd name="connsiteY12" fmla="*/ 4857750 h 5791200"/>
                <a:gd name="connsiteX13" fmla="*/ 7086600 w 7086600"/>
                <a:gd name="connsiteY13" fmla="*/ 5791200 h 5791200"/>
                <a:gd name="connsiteX14" fmla="*/ 38100 w 7086600"/>
                <a:gd name="connsiteY14" fmla="*/ 5753100 h 5791200"/>
                <a:gd name="connsiteX15" fmla="*/ 19050 w 7086600"/>
                <a:gd name="connsiteY15" fmla="*/ 57150 h 5791200"/>
                <a:gd name="connsiteX16" fmla="*/ 0 w 7086600"/>
                <a:gd name="connsiteY16" fmla="*/ 0 h 5791200"/>
                <a:gd name="connsiteX0" fmla="*/ 0 w 7086600"/>
                <a:gd name="connsiteY0" fmla="*/ 0 h 5791200"/>
                <a:gd name="connsiteX1" fmla="*/ 476250 w 7086600"/>
                <a:gd name="connsiteY1" fmla="*/ 438150 h 5791200"/>
                <a:gd name="connsiteX2" fmla="*/ 323850 w 7086600"/>
                <a:gd name="connsiteY2" fmla="*/ 914400 h 5791200"/>
                <a:gd name="connsiteX3" fmla="*/ 645319 w 7086600"/>
                <a:gd name="connsiteY3" fmla="*/ 1266825 h 5791200"/>
                <a:gd name="connsiteX4" fmla="*/ 1081088 w 7086600"/>
                <a:gd name="connsiteY4" fmla="*/ 1521619 h 5791200"/>
                <a:gd name="connsiteX5" fmla="*/ 1173956 w 7086600"/>
                <a:gd name="connsiteY5" fmla="*/ 1704974 h 5791200"/>
                <a:gd name="connsiteX6" fmla="*/ 1302544 w 7086600"/>
                <a:gd name="connsiteY6" fmla="*/ 1800225 h 5791200"/>
                <a:gd name="connsiteX7" fmla="*/ 1514475 w 7086600"/>
                <a:gd name="connsiteY7" fmla="*/ 2026443 h 5791200"/>
                <a:gd name="connsiteX8" fmla="*/ 2743200 w 7086600"/>
                <a:gd name="connsiteY8" fmla="*/ 3009900 h 5791200"/>
                <a:gd name="connsiteX9" fmla="*/ 4786313 w 7086600"/>
                <a:gd name="connsiteY9" fmla="*/ 3883819 h 5791200"/>
                <a:gd name="connsiteX10" fmla="*/ 4807744 w 7086600"/>
                <a:gd name="connsiteY10" fmla="*/ 3943350 h 5791200"/>
                <a:gd name="connsiteX11" fmla="*/ 4933950 w 7086600"/>
                <a:gd name="connsiteY11" fmla="*/ 4140994 h 5791200"/>
                <a:gd name="connsiteX12" fmla="*/ 5105400 w 7086600"/>
                <a:gd name="connsiteY12" fmla="*/ 4381500 h 5791200"/>
                <a:gd name="connsiteX13" fmla="*/ 6305550 w 7086600"/>
                <a:gd name="connsiteY13" fmla="*/ 4857750 h 5791200"/>
                <a:gd name="connsiteX14" fmla="*/ 7086600 w 7086600"/>
                <a:gd name="connsiteY14" fmla="*/ 5791200 h 5791200"/>
                <a:gd name="connsiteX15" fmla="*/ 38100 w 7086600"/>
                <a:gd name="connsiteY15" fmla="*/ 5753100 h 5791200"/>
                <a:gd name="connsiteX16" fmla="*/ 19050 w 7086600"/>
                <a:gd name="connsiteY16" fmla="*/ 57150 h 5791200"/>
                <a:gd name="connsiteX17" fmla="*/ 0 w 7086600"/>
                <a:gd name="connsiteY17" fmla="*/ 0 h 5791200"/>
                <a:gd name="connsiteX0" fmla="*/ 0 w 7086600"/>
                <a:gd name="connsiteY0" fmla="*/ 0 h 5791200"/>
                <a:gd name="connsiteX1" fmla="*/ 476250 w 7086600"/>
                <a:gd name="connsiteY1" fmla="*/ 438150 h 5791200"/>
                <a:gd name="connsiteX2" fmla="*/ 402432 w 7086600"/>
                <a:gd name="connsiteY2" fmla="*/ 895350 h 5791200"/>
                <a:gd name="connsiteX3" fmla="*/ 645319 w 7086600"/>
                <a:gd name="connsiteY3" fmla="*/ 1266825 h 5791200"/>
                <a:gd name="connsiteX4" fmla="*/ 1081088 w 7086600"/>
                <a:gd name="connsiteY4" fmla="*/ 1521619 h 5791200"/>
                <a:gd name="connsiteX5" fmla="*/ 1173956 w 7086600"/>
                <a:gd name="connsiteY5" fmla="*/ 1704974 h 5791200"/>
                <a:gd name="connsiteX6" fmla="*/ 1302544 w 7086600"/>
                <a:gd name="connsiteY6" fmla="*/ 1800225 h 5791200"/>
                <a:gd name="connsiteX7" fmla="*/ 1514475 w 7086600"/>
                <a:gd name="connsiteY7" fmla="*/ 2026443 h 5791200"/>
                <a:gd name="connsiteX8" fmla="*/ 2743200 w 7086600"/>
                <a:gd name="connsiteY8" fmla="*/ 3009900 h 5791200"/>
                <a:gd name="connsiteX9" fmla="*/ 4786313 w 7086600"/>
                <a:gd name="connsiteY9" fmla="*/ 3883819 h 5791200"/>
                <a:gd name="connsiteX10" fmla="*/ 4807744 w 7086600"/>
                <a:gd name="connsiteY10" fmla="*/ 3943350 h 5791200"/>
                <a:gd name="connsiteX11" fmla="*/ 4933950 w 7086600"/>
                <a:gd name="connsiteY11" fmla="*/ 4140994 h 5791200"/>
                <a:gd name="connsiteX12" fmla="*/ 5105400 w 7086600"/>
                <a:gd name="connsiteY12" fmla="*/ 4381500 h 5791200"/>
                <a:gd name="connsiteX13" fmla="*/ 6305550 w 7086600"/>
                <a:gd name="connsiteY13" fmla="*/ 4857750 h 5791200"/>
                <a:gd name="connsiteX14" fmla="*/ 7086600 w 7086600"/>
                <a:gd name="connsiteY14" fmla="*/ 5791200 h 5791200"/>
                <a:gd name="connsiteX15" fmla="*/ 38100 w 7086600"/>
                <a:gd name="connsiteY15" fmla="*/ 5753100 h 5791200"/>
                <a:gd name="connsiteX16" fmla="*/ 19050 w 7086600"/>
                <a:gd name="connsiteY16" fmla="*/ 57150 h 5791200"/>
                <a:gd name="connsiteX17" fmla="*/ 0 w 7086600"/>
                <a:gd name="connsiteY17" fmla="*/ 0 h 5791200"/>
                <a:gd name="connsiteX0" fmla="*/ 0 w 7086600"/>
                <a:gd name="connsiteY0" fmla="*/ 0 h 5791200"/>
                <a:gd name="connsiteX1" fmla="*/ 476250 w 7086600"/>
                <a:gd name="connsiteY1" fmla="*/ 438150 h 5791200"/>
                <a:gd name="connsiteX2" fmla="*/ 371475 w 7086600"/>
                <a:gd name="connsiteY2" fmla="*/ 661988 h 5791200"/>
                <a:gd name="connsiteX3" fmla="*/ 402432 w 7086600"/>
                <a:gd name="connsiteY3" fmla="*/ 895350 h 5791200"/>
                <a:gd name="connsiteX4" fmla="*/ 645319 w 7086600"/>
                <a:gd name="connsiteY4" fmla="*/ 1266825 h 5791200"/>
                <a:gd name="connsiteX5" fmla="*/ 1081088 w 7086600"/>
                <a:gd name="connsiteY5" fmla="*/ 1521619 h 5791200"/>
                <a:gd name="connsiteX6" fmla="*/ 1173956 w 7086600"/>
                <a:gd name="connsiteY6" fmla="*/ 1704974 h 5791200"/>
                <a:gd name="connsiteX7" fmla="*/ 1302544 w 7086600"/>
                <a:gd name="connsiteY7" fmla="*/ 1800225 h 5791200"/>
                <a:gd name="connsiteX8" fmla="*/ 1514475 w 7086600"/>
                <a:gd name="connsiteY8" fmla="*/ 2026443 h 5791200"/>
                <a:gd name="connsiteX9" fmla="*/ 2743200 w 7086600"/>
                <a:gd name="connsiteY9" fmla="*/ 3009900 h 5791200"/>
                <a:gd name="connsiteX10" fmla="*/ 4786313 w 7086600"/>
                <a:gd name="connsiteY10" fmla="*/ 3883819 h 5791200"/>
                <a:gd name="connsiteX11" fmla="*/ 4807744 w 7086600"/>
                <a:gd name="connsiteY11" fmla="*/ 3943350 h 5791200"/>
                <a:gd name="connsiteX12" fmla="*/ 4933950 w 7086600"/>
                <a:gd name="connsiteY12" fmla="*/ 4140994 h 5791200"/>
                <a:gd name="connsiteX13" fmla="*/ 5105400 w 7086600"/>
                <a:gd name="connsiteY13" fmla="*/ 4381500 h 5791200"/>
                <a:gd name="connsiteX14" fmla="*/ 6305550 w 7086600"/>
                <a:gd name="connsiteY14" fmla="*/ 4857750 h 5791200"/>
                <a:gd name="connsiteX15" fmla="*/ 7086600 w 7086600"/>
                <a:gd name="connsiteY15" fmla="*/ 5791200 h 5791200"/>
                <a:gd name="connsiteX16" fmla="*/ 38100 w 7086600"/>
                <a:gd name="connsiteY16" fmla="*/ 5753100 h 5791200"/>
                <a:gd name="connsiteX17" fmla="*/ 19050 w 7086600"/>
                <a:gd name="connsiteY17" fmla="*/ 57150 h 5791200"/>
                <a:gd name="connsiteX18" fmla="*/ 0 w 7086600"/>
                <a:gd name="connsiteY18" fmla="*/ 0 h 5791200"/>
                <a:gd name="connsiteX0" fmla="*/ 0 w 7086600"/>
                <a:gd name="connsiteY0" fmla="*/ 0 h 5791200"/>
                <a:gd name="connsiteX1" fmla="*/ 476250 w 7086600"/>
                <a:gd name="connsiteY1" fmla="*/ 438150 h 5791200"/>
                <a:gd name="connsiteX2" fmla="*/ 371475 w 7086600"/>
                <a:gd name="connsiteY2" fmla="*/ 661988 h 5791200"/>
                <a:gd name="connsiteX3" fmla="*/ 402432 w 7086600"/>
                <a:gd name="connsiteY3" fmla="*/ 895350 h 5791200"/>
                <a:gd name="connsiteX4" fmla="*/ 645319 w 7086600"/>
                <a:gd name="connsiteY4" fmla="*/ 1266825 h 5791200"/>
                <a:gd name="connsiteX5" fmla="*/ 1081088 w 7086600"/>
                <a:gd name="connsiteY5" fmla="*/ 1521619 h 5791200"/>
                <a:gd name="connsiteX6" fmla="*/ 1173956 w 7086600"/>
                <a:gd name="connsiteY6" fmla="*/ 1704974 h 5791200"/>
                <a:gd name="connsiteX7" fmla="*/ 1302544 w 7086600"/>
                <a:gd name="connsiteY7" fmla="*/ 1800225 h 5791200"/>
                <a:gd name="connsiteX8" fmla="*/ 1514475 w 7086600"/>
                <a:gd name="connsiteY8" fmla="*/ 2026443 h 5791200"/>
                <a:gd name="connsiteX9" fmla="*/ 2743200 w 7086600"/>
                <a:gd name="connsiteY9" fmla="*/ 3009900 h 5791200"/>
                <a:gd name="connsiteX10" fmla="*/ 4786313 w 7086600"/>
                <a:gd name="connsiteY10" fmla="*/ 3883819 h 5791200"/>
                <a:gd name="connsiteX11" fmla="*/ 4807744 w 7086600"/>
                <a:gd name="connsiteY11" fmla="*/ 3943350 h 5791200"/>
                <a:gd name="connsiteX12" fmla="*/ 4933950 w 7086600"/>
                <a:gd name="connsiteY12" fmla="*/ 4140994 h 5791200"/>
                <a:gd name="connsiteX13" fmla="*/ 5105400 w 7086600"/>
                <a:gd name="connsiteY13" fmla="*/ 4381500 h 5791200"/>
                <a:gd name="connsiteX14" fmla="*/ 6305550 w 7086600"/>
                <a:gd name="connsiteY14" fmla="*/ 4857750 h 5791200"/>
                <a:gd name="connsiteX15" fmla="*/ 7086600 w 7086600"/>
                <a:gd name="connsiteY15" fmla="*/ 5791200 h 5791200"/>
                <a:gd name="connsiteX16" fmla="*/ 38100 w 7086600"/>
                <a:gd name="connsiteY16" fmla="*/ 5753100 h 5791200"/>
                <a:gd name="connsiteX17" fmla="*/ 19050 w 7086600"/>
                <a:gd name="connsiteY17" fmla="*/ 57150 h 5791200"/>
                <a:gd name="connsiteX18" fmla="*/ 0 w 7086600"/>
                <a:gd name="connsiteY18" fmla="*/ 0 h 5791200"/>
                <a:gd name="connsiteX0" fmla="*/ 0 w 7086600"/>
                <a:gd name="connsiteY0" fmla="*/ 0 h 5791200"/>
                <a:gd name="connsiteX1" fmla="*/ 476250 w 7086600"/>
                <a:gd name="connsiteY1" fmla="*/ 438150 h 5791200"/>
                <a:gd name="connsiteX2" fmla="*/ 371475 w 7086600"/>
                <a:gd name="connsiteY2" fmla="*/ 661988 h 5791200"/>
                <a:gd name="connsiteX3" fmla="*/ 402432 w 7086600"/>
                <a:gd name="connsiteY3" fmla="*/ 895350 h 5791200"/>
                <a:gd name="connsiteX4" fmla="*/ 645319 w 7086600"/>
                <a:gd name="connsiteY4" fmla="*/ 1266825 h 5791200"/>
                <a:gd name="connsiteX5" fmla="*/ 1081088 w 7086600"/>
                <a:gd name="connsiteY5" fmla="*/ 1521619 h 5791200"/>
                <a:gd name="connsiteX6" fmla="*/ 1173956 w 7086600"/>
                <a:gd name="connsiteY6" fmla="*/ 1704974 h 5791200"/>
                <a:gd name="connsiteX7" fmla="*/ 1302544 w 7086600"/>
                <a:gd name="connsiteY7" fmla="*/ 1800225 h 5791200"/>
                <a:gd name="connsiteX8" fmla="*/ 1514475 w 7086600"/>
                <a:gd name="connsiteY8" fmla="*/ 2026443 h 5791200"/>
                <a:gd name="connsiteX9" fmla="*/ 2743200 w 7086600"/>
                <a:gd name="connsiteY9" fmla="*/ 3009900 h 5791200"/>
                <a:gd name="connsiteX10" fmla="*/ 4786313 w 7086600"/>
                <a:gd name="connsiteY10" fmla="*/ 3883819 h 5791200"/>
                <a:gd name="connsiteX11" fmla="*/ 4807744 w 7086600"/>
                <a:gd name="connsiteY11" fmla="*/ 3943350 h 5791200"/>
                <a:gd name="connsiteX12" fmla="*/ 4933950 w 7086600"/>
                <a:gd name="connsiteY12" fmla="*/ 4140994 h 5791200"/>
                <a:gd name="connsiteX13" fmla="*/ 5105400 w 7086600"/>
                <a:gd name="connsiteY13" fmla="*/ 4381500 h 5791200"/>
                <a:gd name="connsiteX14" fmla="*/ 6305550 w 7086600"/>
                <a:gd name="connsiteY14" fmla="*/ 4857750 h 5791200"/>
                <a:gd name="connsiteX15" fmla="*/ 7086600 w 7086600"/>
                <a:gd name="connsiteY15" fmla="*/ 5791200 h 5791200"/>
                <a:gd name="connsiteX16" fmla="*/ 38100 w 7086600"/>
                <a:gd name="connsiteY16" fmla="*/ 5753100 h 5791200"/>
                <a:gd name="connsiteX17" fmla="*/ 19050 w 7086600"/>
                <a:gd name="connsiteY17" fmla="*/ 57150 h 5791200"/>
                <a:gd name="connsiteX18" fmla="*/ 0 w 7086600"/>
                <a:gd name="connsiteY18" fmla="*/ 0 h 5791200"/>
                <a:gd name="connsiteX0" fmla="*/ 0 w 7067550"/>
                <a:gd name="connsiteY0" fmla="*/ 0 h 5734050"/>
                <a:gd name="connsiteX1" fmla="*/ 457200 w 7067550"/>
                <a:gd name="connsiteY1" fmla="*/ 381000 h 5734050"/>
                <a:gd name="connsiteX2" fmla="*/ 352425 w 7067550"/>
                <a:gd name="connsiteY2" fmla="*/ 604838 h 5734050"/>
                <a:gd name="connsiteX3" fmla="*/ 383382 w 7067550"/>
                <a:gd name="connsiteY3" fmla="*/ 838200 h 5734050"/>
                <a:gd name="connsiteX4" fmla="*/ 626269 w 7067550"/>
                <a:gd name="connsiteY4" fmla="*/ 1209675 h 5734050"/>
                <a:gd name="connsiteX5" fmla="*/ 1062038 w 7067550"/>
                <a:gd name="connsiteY5" fmla="*/ 1464469 h 5734050"/>
                <a:gd name="connsiteX6" fmla="*/ 1154906 w 7067550"/>
                <a:gd name="connsiteY6" fmla="*/ 1647824 h 5734050"/>
                <a:gd name="connsiteX7" fmla="*/ 1283494 w 7067550"/>
                <a:gd name="connsiteY7" fmla="*/ 1743075 h 5734050"/>
                <a:gd name="connsiteX8" fmla="*/ 1495425 w 7067550"/>
                <a:gd name="connsiteY8" fmla="*/ 1969293 h 5734050"/>
                <a:gd name="connsiteX9" fmla="*/ 2724150 w 7067550"/>
                <a:gd name="connsiteY9" fmla="*/ 2952750 h 5734050"/>
                <a:gd name="connsiteX10" fmla="*/ 4767263 w 7067550"/>
                <a:gd name="connsiteY10" fmla="*/ 3826669 h 5734050"/>
                <a:gd name="connsiteX11" fmla="*/ 4788694 w 7067550"/>
                <a:gd name="connsiteY11" fmla="*/ 3886200 h 5734050"/>
                <a:gd name="connsiteX12" fmla="*/ 4914900 w 7067550"/>
                <a:gd name="connsiteY12" fmla="*/ 4083844 h 5734050"/>
                <a:gd name="connsiteX13" fmla="*/ 5086350 w 7067550"/>
                <a:gd name="connsiteY13" fmla="*/ 4324350 h 5734050"/>
                <a:gd name="connsiteX14" fmla="*/ 6286500 w 7067550"/>
                <a:gd name="connsiteY14" fmla="*/ 4800600 h 5734050"/>
                <a:gd name="connsiteX15" fmla="*/ 7067550 w 7067550"/>
                <a:gd name="connsiteY15" fmla="*/ 5734050 h 5734050"/>
                <a:gd name="connsiteX16" fmla="*/ 19050 w 7067550"/>
                <a:gd name="connsiteY16" fmla="*/ 5695950 h 5734050"/>
                <a:gd name="connsiteX17" fmla="*/ 0 w 7067550"/>
                <a:gd name="connsiteY17" fmla="*/ 0 h 5734050"/>
                <a:gd name="connsiteX0" fmla="*/ 0 w 7067550"/>
                <a:gd name="connsiteY0" fmla="*/ 0 h 5734050"/>
                <a:gd name="connsiteX1" fmla="*/ 457200 w 7067550"/>
                <a:gd name="connsiteY1" fmla="*/ 381000 h 5734050"/>
                <a:gd name="connsiteX2" fmla="*/ 352425 w 7067550"/>
                <a:gd name="connsiteY2" fmla="*/ 604838 h 5734050"/>
                <a:gd name="connsiteX3" fmla="*/ 383382 w 7067550"/>
                <a:gd name="connsiteY3" fmla="*/ 838200 h 5734050"/>
                <a:gd name="connsiteX4" fmla="*/ 626269 w 7067550"/>
                <a:gd name="connsiteY4" fmla="*/ 1209675 h 5734050"/>
                <a:gd name="connsiteX5" fmla="*/ 1062038 w 7067550"/>
                <a:gd name="connsiteY5" fmla="*/ 1464469 h 5734050"/>
                <a:gd name="connsiteX6" fmla="*/ 1154906 w 7067550"/>
                <a:gd name="connsiteY6" fmla="*/ 1647824 h 5734050"/>
                <a:gd name="connsiteX7" fmla="*/ 1283494 w 7067550"/>
                <a:gd name="connsiteY7" fmla="*/ 1743075 h 5734050"/>
                <a:gd name="connsiteX8" fmla="*/ 1495425 w 7067550"/>
                <a:gd name="connsiteY8" fmla="*/ 1969293 h 5734050"/>
                <a:gd name="connsiteX9" fmla="*/ 2724150 w 7067550"/>
                <a:gd name="connsiteY9" fmla="*/ 2952750 h 5734050"/>
                <a:gd name="connsiteX10" fmla="*/ 4767263 w 7067550"/>
                <a:gd name="connsiteY10" fmla="*/ 3826669 h 5734050"/>
                <a:gd name="connsiteX11" fmla="*/ 4788694 w 7067550"/>
                <a:gd name="connsiteY11" fmla="*/ 3886200 h 5734050"/>
                <a:gd name="connsiteX12" fmla="*/ 4914900 w 7067550"/>
                <a:gd name="connsiteY12" fmla="*/ 4083844 h 5734050"/>
                <a:gd name="connsiteX13" fmla="*/ 5086350 w 7067550"/>
                <a:gd name="connsiteY13" fmla="*/ 4324350 h 5734050"/>
                <a:gd name="connsiteX14" fmla="*/ 6286500 w 7067550"/>
                <a:gd name="connsiteY14" fmla="*/ 4800600 h 5734050"/>
                <a:gd name="connsiteX15" fmla="*/ 7067550 w 7067550"/>
                <a:gd name="connsiteY15" fmla="*/ 5734050 h 5734050"/>
                <a:gd name="connsiteX16" fmla="*/ 19050 w 7067550"/>
                <a:gd name="connsiteY16" fmla="*/ 5695950 h 5734050"/>
                <a:gd name="connsiteX17" fmla="*/ 0 w 7067550"/>
                <a:gd name="connsiteY17" fmla="*/ 0 h 5734050"/>
                <a:gd name="connsiteX0" fmla="*/ 2382 w 7069932"/>
                <a:gd name="connsiteY0" fmla="*/ 0 h 5734050"/>
                <a:gd name="connsiteX1" fmla="*/ 459582 w 7069932"/>
                <a:gd name="connsiteY1" fmla="*/ 381000 h 5734050"/>
                <a:gd name="connsiteX2" fmla="*/ 354807 w 7069932"/>
                <a:gd name="connsiteY2" fmla="*/ 604838 h 5734050"/>
                <a:gd name="connsiteX3" fmla="*/ 385764 w 7069932"/>
                <a:gd name="connsiteY3" fmla="*/ 838200 h 5734050"/>
                <a:gd name="connsiteX4" fmla="*/ 628651 w 7069932"/>
                <a:gd name="connsiteY4" fmla="*/ 1209675 h 5734050"/>
                <a:gd name="connsiteX5" fmla="*/ 1064420 w 7069932"/>
                <a:gd name="connsiteY5" fmla="*/ 1464469 h 5734050"/>
                <a:gd name="connsiteX6" fmla="*/ 1157288 w 7069932"/>
                <a:gd name="connsiteY6" fmla="*/ 1647824 h 5734050"/>
                <a:gd name="connsiteX7" fmla="*/ 1285876 w 7069932"/>
                <a:gd name="connsiteY7" fmla="*/ 1743075 h 5734050"/>
                <a:gd name="connsiteX8" fmla="*/ 1497807 w 7069932"/>
                <a:gd name="connsiteY8" fmla="*/ 1969293 h 5734050"/>
                <a:gd name="connsiteX9" fmla="*/ 2726532 w 7069932"/>
                <a:gd name="connsiteY9" fmla="*/ 2952750 h 5734050"/>
                <a:gd name="connsiteX10" fmla="*/ 4769645 w 7069932"/>
                <a:gd name="connsiteY10" fmla="*/ 3826669 h 5734050"/>
                <a:gd name="connsiteX11" fmla="*/ 4791076 w 7069932"/>
                <a:gd name="connsiteY11" fmla="*/ 3886200 h 5734050"/>
                <a:gd name="connsiteX12" fmla="*/ 4917282 w 7069932"/>
                <a:gd name="connsiteY12" fmla="*/ 4083844 h 5734050"/>
                <a:gd name="connsiteX13" fmla="*/ 5088732 w 7069932"/>
                <a:gd name="connsiteY13" fmla="*/ 4324350 h 5734050"/>
                <a:gd name="connsiteX14" fmla="*/ 6288882 w 7069932"/>
                <a:gd name="connsiteY14" fmla="*/ 4800600 h 5734050"/>
                <a:gd name="connsiteX15" fmla="*/ 7069932 w 7069932"/>
                <a:gd name="connsiteY15" fmla="*/ 5734050 h 5734050"/>
                <a:gd name="connsiteX16" fmla="*/ 0 w 7069932"/>
                <a:gd name="connsiteY16" fmla="*/ 5717381 h 5734050"/>
                <a:gd name="connsiteX17" fmla="*/ 2382 w 7069932"/>
                <a:gd name="connsiteY17" fmla="*/ 0 h 5734050"/>
                <a:gd name="connsiteX0" fmla="*/ 2382 w 7062789"/>
                <a:gd name="connsiteY0" fmla="*/ 0 h 5717381"/>
                <a:gd name="connsiteX1" fmla="*/ 459582 w 7062789"/>
                <a:gd name="connsiteY1" fmla="*/ 381000 h 5717381"/>
                <a:gd name="connsiteX2" fmla="*/ 354807 w 7062789"/>
                <a:gd name="connsiteY2" fmla="*/ 604838 h 5717381"/>
                <a:gd name="connsiteX3" fmla="*/ 385764 w 7062789"/>
                <a:gd name="connsiteY3" fmla="*/ 838200 h 5717381"/>
                <a:gd name="connsiteX4" fmla="*/ 628651 w 7062789"/>
                <a:gd name="connsiteY4" fmla="*/ 1209675 h 5717381"/>
                <a:gd name="connsiteX5" fmla="*/ 1064420 w 7062789"/>
                <a:gd name="connsiteY5" fmla="*/ 1464469 h 5717381"/>
                <a:gd name="connsiteX6" fmla="*/ 1157288 w 7062789"/>
                <a:gd name="connsiteY6" fmla="*/ 1647824 h 5717381"/>
                <a:gd name="connsiteX7" fmla="*/ 1285876 w 7062789"/>
                <a:gd name="connsiteY7" fmla="*/ 1743075 h 5717381"/>
                <a:gd name="connsiteX8" fmla="*/ 1497807 w 7062789"/>
                <a:gd name="connsiteY8" fmla="*/ 1969293 h 5717381"/>
                <a:gd name="connsiteX9" fmla="*/ 2726532 w 7062789"/>
                <a:gd name="connsiteY9" fmla="*/ 2952750 h 5717381"/>
                <a:gd name="connsiteX10" fmla="*/ 4769645 w 7062789"/>
                <a:gd name="connsiteY10" fmla="*/ 3826669 h 5717381"/>
                <a:gd name="connsiteX11" fmla="*/ 4791076 w 7062789"/>
                <a:gd name="connsiteY11" fmla="*/ 3886200 h 5717381"/>
                <a:gd name="connsiteX12" fmla="*/ 4917282 w 7062789"/>
                <a:gd name="connsiteY12" fmla="*/ 4083844 h 5717381"/>
                <a:gd name="connsiteX13" fmla="*/ 5088732 w 7062789"/>
                <a:gd name="connsiteY13" fmla="*/ 4324350 h 5717381"/>
                <a:gd name="connsiteX14" fmla="*/ 6288882 w 7062789"/>
                <a:gd name="connsiteY14" fmla="*/ 4800600 h 5717381"/>
                <a:gd name="connsiteX15" fmla="*/ 7062789 w 7062789"/>
                <a:gd name="connsiteY15" fmla="*/ 5715000 h 5717381"/>
                <a:gd name="connsiteX16" fmla="*/ 0 w 7062789"/>
                <a:gd name="connsiteY16" fmla="*/ 5717381 h 5717381"/>
                <a:gd name="connsiteX17" fmla="*/ 2382 w 7062789"/>
                <a:gd name="connsiteY17" fmla="*/ 0 h 5717381"/>
                <a:gd name="connsiteX0" fmla="*/ 2382 w 7062789"/>
                <a:gd name="connsiteY0" fmla="*/ 0 h 5717381"/>
                <a:gd name="connsiteX1" fmla="*/ 459582 w 7062789"/>
                <a:gd name="connsiteY1" fmla="*/ 381000 h 5717381"/>
                <a:gd name="connsiteX2" fmla="*/ 354807 w 7062789"/>
                <a:gd name="connsiteY2" fmla="*/ 604838 h 5717381"/>
                <a:gd name="connsiteX3" fmla="*/ 385764 w 7062789"/>
                <a:gd name="connsiteY3" fmla="*/ 838200 h 5717381"/>
                <a:gd name="connsiteX4" fmla="*/ 628651 w 7062789"/>
                <a:gd name="connsiteY4" fmla="*/ 1209675 h 5717381"/>
                <a:gd name="connsiteX5" fmla="*/ 1064420 w 7062789"/>
                <a:gd name="connsiteY5" fmla="*/ 1464469 h 5717381"/>
                <a:gd name="connsiteX6" fmla="*/ 1157288 w 7062789"/>
                <a:gd name="connsiteY6" fmla="*/ 1647824 h 5717381"/>
                <a:gd name="connsiteX7" fmla="*/ 1285876 w 7062789"/>
                <a:gd name="connsiteY7" fmla="*/ 1743075 h 5717381"/>
                <a:gd name="connsiteX8" fmla="*/ 1497807 w 7062789"/>
                <a:gd name="connsiteY8" fmla="*/ 1969293 h 5717381"/>
                <a:gd name="connsiteX9" fmla="*/ 2726532 w 7062789"/>
                <a:gd name="connsiteY9" fmla="*/ 2952750 h 5717381"/>
                <a:gd name="connsiteX10" fmla="*/ 4769645 w 7062789"/>
                <a:gd name="connsiteY10" fmla="*/ 3826669 h 5717381"/>
                <a:gd name="connsiteX11" fmla="*/ 4791076 w 7062789"/>
                <a:gd name="connsiteY11" fmla="*/ 3886200 h 5717381"/>
                <a:gd name="connsiteX12" fmla="*/ 4917282 w 7062789"/>
                <a:gd name="connsiteY12" fmla="*/ 4083844 h 5717381"/>
                <a:gd name="connsiteX13" fmla="*/ 5088732 w 7062789"/>
                <a:gd name="connsiteY13" fmla="*/ 4324350 h 5717381"/>
                <a:gd name="connsiteX14" fmla="*/ 6288882 w 7062789"/>
                <a:gd name="connsiteY14" fmla="*/ 4800600 h 5717381"/>
                <a:gd name="connsiteX15" fmla="*/ 7062789 w 7062789"/>
                <a:gd name="connsiteY15" fmla="*/ 5715000 h 5717381"/>
                <a:gd name="connsiteX16" fmla="*/ 0 w 7062789"/>
                <a:gd name="connsiteY16" fmla="*/ 5717381 h 5717381"/>
                <a:gd name="connsiteX17" fmla="*/ 2382 w 7062789"/>
                <a:gd name="connsiteY17" fmla="*/ 0 h 5717381"/>
                <a:gd name="connsiteX0" fmla="*/ 2382 w 7062789"/>
                <a:gd name="connsiteY0" fmla="*/ 0 h 5717381"/>
                <a:gd name="connsiteX1" fmla="*/ 459582 w 7062789"/>
                <a:gd name="connsiteY1" fmla="*/ 381000 h 5717381"/>
                <a:gd name="connsiteX2" fmla="*/ 354807 w 7062789"/>
                <a:gd name="connsiteY2" fmla="*/ 604838 h 5717381"/>
                <a:gd name="connsiteX3" fmla="*/ 385764 w 7062789"/>
                <a:gd name="connsiteY3" fmla="*/ 838200 h 5717381"/>
                <a:gd name="connsiteX4" fmla="*/ 628651 w 7062789"/>
                <a:gd name="connsiteY4" fmla="*/ 1209675 h 5717381"/>
                <a:gd name="connsiteX5" fmla="*/ 1064420 w 7062789"/>
                <a:gd name="connsiteY5" fmla="*/ 1464469 h 5717381"/>
                <a:gd name="connsiteX6" fmla="*/ 1157288 w 7062789"/>
                <a:gd name="connsiteY6" fmla="*/ 1647824 h 5717381"/>
                <a:gd name="connsiteX7" fmla="*/ 1285876 w 7062789"/>
                <a:gd name="connsiteY7" fmla="*/ 1743075 h 5717381"/>
                <a:gd name="connsiteX8" fmla="*/ 1497807 w 7062789"/>
                <a:gd name="connsiteY8" fmla="*/ 1969293 h 5717381"/>
                <a:gd name="connsiteX9" fmla="*/ 2726532 w 7062789"/>
                <a:gd name="connsiteY9" fmla="*/ 2952750 h 5717381"/>
                <a:gd name="connsiteX10" fmla="*/ 4769645 w 7062789"/>
                <a:gd name="connsiteY10" fmla="*/ 3826669 h 5717381"/>
                <a:gd name="connsiteX11" fmla="*/ 4791076 w 7062789"/>
                <a:gd name="connsiteY11" fmla="*/ 3886200 h 5717381"/>
                <a:gd name="connsiteX12" fmla="*/ 4917282 w 7062789"/>
                <a:gd name="connsiteY12" fmla="*/ 4083844 h 5717381"/>
                <a:gd name="connsiteX13" fmla="*/ 5088732 w 7062789"/>
                <a:gd name="connsiteY13" fmla="*/ 4324350 h 5717381"/>
                <a:gd name="connsiteX14" fmla="*/ 6288882 w 7062789"/>
                <a:gd name="connsiteY14" fmla="*/ 4800600 h 5717381"/>
                <a:gd name="connsiteX15" fmla="*/ 7062789 w 7062789"/>
                <a:gd name="connsiteY15" fmla="*/ 5715000 h 5717381"/>
                <a:gd name="connsiteX16" fmla="*/ 0 w 7062789"/>
                <a:gd name="connsiteY16" fmla="*/ 5717381 h 5717381"/>
                <a:gd name="connsiteX17" fmla="*/ 2382 w 7062789"/>
                <a:gd name="connsiteY17" fmla="*/ 0 h 5717381"/>
                <a:gd name="connsiteX0" fmla="*/ 2382 w 7062789"/>
                <a:gd name="connsiteY0" fmla="*/ 0 h 5717381"/>
                <a:gd name="connsiteX1" fmla="*/ 459582 w 7062789"/>
                <a:gd name="connsiteY1" fmla="*/ 381000 h 5717381"/>
                <a:gd name="connsiteX2" fmla="*/ 354807 w 7062789"/>
                <a:gd name="connsiteY2" fmla="*/ 604838 h 5717381"/>
                <a:gd name="connsiteX3" fmla="*/ 385764 w 7062789"/>
                <a:gd name="connsiteY3" fmla="*/ 838200 h 5717381"/>
                <a:gd name="connsiteX4" fmla="*/ 628651 w 7062789"/>
                <a:gd name="connsiteY4" fmla="*/ 1209675 h 5717381"/>
                <a:gd name="connsiteX5" fmla="*/ 1064420 w 7062789"/>
                <a:gd name="connsiteY5" fmla="*/ 1464469 h 5717381"/>
                <a:gd name="connsiteX6" fmla="*/ 1157288 w 7062789"/>
                <a:gd name="connsiteY6" fmla="*/ 1647824 h 5717381"/>
                <a:gd name="connsiteX7" fmla="*/ 1285876 w 7062789"/>
                <a:gd name="connsiteY7" fmla="*/ 1743075 h 5717381"/>
                <a:gd name="connsiteX8" fmla="*/ 1497807 w 7062789"/>
                <a:gd name="connsiteY8" fmla="*/ 1969293 h 5717381"/>
                <a:gd name="connsiteX9" fmla="*/ 2726532 w 7062789"/>
                <a:gd name="connsiteY9" fmla="*/ 2952750 h 5717381"/>
                <a:gd name="connsiteX10" fmla="*/ 4769645 w 7062789"/>
                <a:gd name="connsiteY10" fmla="*/ 3826669 h 5717381"/>
                <a:gd name="connsiteX11" fmla="*/ 4791076 w 7062789"/>
                <a:gd name="connsiteY11" fmla="*/ 3886200 h 5717381"/>
                <a:gd name="connsiteX12" fmla="*/ 4917282 w 7062789"/>
                <a:gd name="connsiteY12" fmla="*/ 4083844 h 5717381"/>
                <a:gd name="connsiteX13" fmla="*/ 5088732 w 7062789"/>
                <a:gd name="connsiteY13" fmla="*/ 4324350 h 5717381"/>
                <a:gd name="connsiteX14" fmla="*/ 6288882 w 7062789"/>
                <a:gd name="connsiteY14" fmla="*/ 4800600 h 5717381"/>
                <a:gd name="connsiteX15" fmla="*/ 7062789 w 7062789"/>
                <a:gd name="connsiteY15" fmla="*/ 5715000 h 5717381"/>
                <a:gd name="connsiteX16" fmla="*/ 0 w 7062789"/>
                <a:gd name="connsiteY16" fmla="*/ 5717381 h 5717381"/>
                <a:gd name="connsiteX17" fmla="*/ 2382 w 7062789"/>
                <a:gd name="connsiteY17" fmla="*/ 0 h 5717381"/>
                <a:gd name="connsiteX0" fmla="*/ 4763 w 7062789"/>
                <a:gd name="connsiteY0" fmla="*/ 0 h 6157912"/>
                <a:gd name="connsiteX1" fmla="*/ 459582 w 7062789"/>
                <a:gd name="connsiteY1" fmla="*/ 821531 h 6157912"/>
                <a:gd name="connsiteX2" fmla="*/ 354807 w 7062789"/>
                <a:gd name="connsiteY2" fmla="*/ 1045369 h 6157912"/>
                <a:gd name="connsiteX3" fmla="*/ 385764 w 7062789"/>
                <a:gd name="connsiteY3" fmla="*/ 1278731 h 6157912"/>
                <a:gd name="connsiteX4" fmla="*/ 628651 w 7062789"/>
                <a:gd name="connsiteY4" fmla="*/ 1650206 h 6157912"/>
                <a:gd name="connsiteX5" fmla="*/ 1064420 w 7062789"/>
                <a:gd name="connsiteY5" fmla="*/ 1905000 h 6157912"/>
                <a:gd name="connsiteX6" fmla="*/ 1157288 w 7062789"/>
                <a:gd name="connsiteY6" fmla="*/ 2088355 h 6157912"/>
                <a:gd name="connsiteX7" fmla="*/ 1285876 w 7062789"/>
                <a:gd name="connsiteY7" fmla="*/ 2183606 h 6157912"/>
                <a:gd name="connsiteX8" fmla="*/ 1497807 w 7062789"/>
                <a:gd name="connsiteY8" fmla="*/ 2409824 h 6157912"/>
                <a:gd name="connsiteX9" fmla="*/ 2726532 w 7062789"/>
                <a:gd name="connsiteY9" fmla="*/ 3393281 h 6157912"/>
                <a:gd name="connsiteX10" fmla="*/ 4769645 w 7062789"/>
                <a:gd name="connsiteY10" fmla="*/ 4267200 h 6157912"/>
                <a:gd name="connsiteX11" fmla="*/ 4791076 w 7062789"/>
                <a:gd name="connsiteY11" fmla="*/ 4326731 h 6157912"/>
                <a:gd name="connsiteX12" fmla="*/ 4917282 w 7062789"/>
                <a:gd name="connsiteY12" fmla="*/ 4524375 h 6157912"/>
                <a:gd name="connsiteX13" fmla="*/ 5088732 w 7062789"/>
                <a:gd name="connsiteY13" fmla="*/ 4764881 h 6157912"/>
                <a:gd name="connsiteX14" fmla="*/ 6288882 w 7062789"/>
                <a:gd name="connsiteY14" fmla="*/ 5241131 h 6157912"/>
                <a:gd name="connsiteX15" fmla="*/ 7062789 w 7062789"/>
                <a:gd name="connsiteY15" fmla="*/ 6155531 h 6157912"/>
                <a:gd name="connsiteX16" fmla="*/ 0 w 7062789"/>
                <a:gd name="connsiteY16" fmla="*/ 6157912 h 6157912"/>
                <a:gd name="connsiteX17" fmla="*/ 4763 w 7062789"/>
                <a:gd name="connsiteY17" fmla="*/ 0 h 6157912"/>
                <a:gd name="connsiteX0" fmla="*/ 2382 w 7062789"/>
                <a:gd name="connsiteY0" fmla="*/ 0 h 6155530"/>
                <a:gd name="connsiteX1" fmla="*/ 459582 w 7062789"/>
                <a:gd name="connsiteY1" fmla="*/ 819149 h 6155530"/>
                <a:gd name="connsiteX2" fmla="*/ 354807 w 7062789"/>
                <a:gd name="connsiteY2" fmla="*/ 1042987 h 6155530"/>
                <a:gd name="connsiteX3" fmla="*/ 385764 w 7062789"/>
                <a:gd name="connsiteY3" fmla="*/ 1276349 h 6155530"/>
                <a:gd name="connsiteX4" fmla="*/ 628651 w 7062789"/>
                <a:gd name="connsiteY4" fmla="*/ 1647824 h 6155530"/>
                <a:gd name="connsiteX5" fmla="*/ 1064420 w 7062789"/>
                <a:gd name="connsiteY5" fmla="*/ 1902618 h 6155530"/>
                <a:gd name="connsiteX6" fmla="*/ 1157288 w 7062789"/>
                <a:gd name="connsiteY6" fmla="*/ 2085973 h 6155530"/>
                <a:gd name="connsiteX7" fmla="*/ 1285876 w 7062789"/>
                <a:gd name="connsiteY7" fmla="*/ 2181224 h 6155530"/>
                <a:gd name="connsiteX8" fmla="*/ 1497807 w 7062789"/>
                <a:gd name="connsiteY8" fmla="*/ 2407442 h 6155530"/>
                <a:gd name="connsiteX9" fmla="*/ 2726532 w 7062789"/>
                <a:gd name="connsiteY9" fmla="*/ 3390899 h 6155530"/>
                <a:gd name="connsiteX10" fmla="*/ 4769645 w 7062789"/>
                <a:gd name="connsiteY10" fmla="*/ 4264818 h 6155530"/>
                <a:gd name="connsiteX11" fmla="*/ 4791076 w 7062789"/>
                <a:gd name="connsiteY11" fmla="*/ 4324349 h 6155530"/>
                <a:gd name="connsiteX12" fmla="*/ 4917282 w 7062789"/>
                <a:gd name="connsiteY12" fmla="*/ 4521993 h 6155530"/>
                <a:gd name="connsiteX13" fmla="*/ 5088732 w 7062789"/>
                <a:gd name="connsiteY13" fmla="*/ 4762499 h 6155530"/>
                <a:gd name="connsiteX14" fmla="*/ 6288882 w 7062789"/>
                <a:gd name="connsiteY14" fmla="*/ 5238749 h 6155530"/>
                <a:gd name="connsiteX15" fmla="*/ 7062789 w 7062789"/>
                <a:gd name="connsiteY15" fmla="*/ 6153149 h 6155530"/>
                <a:gd name="connsiteX16" fmla="*/ 0 w 7062789"/>
                <a:gd name="connsiteY16" fmla="*/ 6155530 h 6155530"/>
                <a:gd name="connsiteX17" fmla="*/ 2382 w 7062789"/>
                <a:gd name="connsiteY17" fmla="*/ 0 h 615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62789" h="6155530">
                  <a:moveTo>
                    <a:pt x="2382" y="0"/>
                  </a:moveTo>
                  <a:cubicBezTo>
                    <a:pt x="183357" y="41275"/>
                    <a:pt x="411957" y="539749"/>
                    <a:pt x="459582" y="819149"/>
                  </a:cubicBezTo>
                  <a:cubicBezTo>
                    <a:pt x="396876" y="909636"/>
                    <a:pt x="367507" y="966787"/>
                    <a:pt x="354807" y="1042987"/>
                  </a:cubicBezTo>
                  <a:cubicBezTo>
                    <a:pt x="365126" y="1120774"/>
                    <a:pt x="349251" y="1184275"/>
                    <a:pt x="385764" y="1276349"/>
                  </a:cubicBezTo>
                  <a:cubicBezTo>
                    <a:pt x="425452" y="1407715"/>
                    <a:pt x="502445" y="1546621"/>
                    <a:pt x="628651" y="1647824"/>
                  </a:cubicBezTo>
                  <a:cubicBezTo>
                    <a:pt x="754857" y="1749027"/>
                    <a:pt x="987823" y="1822846"/>
                    <a:pt x="1064420" y="1902618"/>
                  </a:cubicBezTo>
                  <a:cubicBezTo>
                    <a:pt x="1131889" y="1972468"/>
                    <a:pt x="1089819" y="2016123"/>
                    <a:pt x="1157288" y="2085973"/>
                  </a:cubicBezTo>
                  <a:cubicBezTo>
                    <a:pt x="1202532" y="2128836"/>
                    <a:pt x="1240632" y="2138361"/>
                    <a:pt x="1285876" y="2181224"/>
                  </a:cubicBezTo>
                  <a:lnTo>
                    <a:pt x="1497807" y="2407442"/>
                  </a:lnTo>
                  <a:cubicBezTo>
                    <a:pt x="1901032" y="2756692"/>
                    <a:pt x="2181226" y="3081336"/>
                    <a:pt x="2726532" y="3390899"/>
                  </a:cubicBezTo>
                  <a:cubicBezTo>
                    <a:pt x="3271838" y="3700462"/>
                    <a:pt x="4425554" y="4109243"/>
                    <a:pt x="4769645" y="4264818"/>
                  </a:cubicBezTo>
                  <a:cubicBezTo>
                    <a:pt x="4782345" y="4287043"/>
                    <a:pt x="4778376" y="4302124"/>
                    <a:pt x="4791076" y="4324349"/>
                  </a:cubicBezTo>
                  <a:cubicBezTo>
                    <a:pt x="4836320" y="4391024"/>
                    <a:pt x="4872038" y="4455318"/>
                    <a:pt x="4917282" y="4521993"/>
                  </a:cubicBezTo>
                  <a:cubicBezTo>
                    <a:pt x="4974432" y="4602162"/>
                    <a:pt x="5021679" y="4690408"/>
                    <a:pt x="5088732" y="4762499"/>
                  </a:cubicBezTo>
                  <a:cubicBezTo>
                    <a:pt x="5257504" y="4943952"/>
                    <a:pt x="5959873" y="5006974"/>
                    <a:pt x="6288882" y="5238749"/>
                  </a:cubicBezTo>
                  <a:cubicBezTo>
                    <a:pt x="6617892" y="5470524"/>
                    <a:pt x="6850064" y="5641974"/>
                    <a:pt x="7062789" y="6153149"/>
                  </a:cubicBezTo>
                  <a:lnTo>
                    <a:pt x="0" y="6155530"/>
                  </a:lnTo>
                  <a:cubicBezTo>
                    <a:pt x="1588" y="4102893"/>
                    <a:pt x="794" y="2052637"/>
                    <a:pt x="2382" y="0"/>
                  </a:cubicBezTo>
                  <a:close/>
                </a:path>
              </a:pathLst>
            </a:custGeom>
            <a:solidFill>
              <a:srgbClr val="EEECE1">
                <a:lumMod val="25000"/>
                <a:alpha val="20000"/>
              </a:srgbClr>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60" name="Freeform 559"/>
            <p:cNvSpPr/>
            <p:nvPr/>
          </p:nvSpPr>
          <p:spPr>
            <a:xfrm>
              <a:off x="7588894" y="3594206"/>
              <a:ext cx="412346" cy="372515"/>
            </a:xfrm>
            <a:custGeom>
              <a:avLst/>
              <a:gdLst>
                <a:gd name="connsiteX0" fmla="*/ 181125 w 412346"/>
                <a:gd name="connsiteY0" fmla="*/ 6244 h 372515"/>
                <a:gd name="connsiteX1" fmla="*/ 133500 w 412346"/>
                <a:gd name="connsiteY1" fmla="*/ 13388 h 372515"/>
                <a:gd name="connsiteX2" fmla="*/ 116831 w 412346"/>
                <a:gd name="connsiteY2" fmla="*/ 27675 h 372515"/>
                <a:gd name="connsiteX3" fmla="*/ 102544 w 412346"/>
                <a:gd name="connsiteY3" fmla="*/ 37200 h 372515"/>
                <a:gd name="connsiteX4" fmla="*/ 81112 w 412346"/>
                <a:gd name="connsiteY4" fmla="*/ 53869 h 372515"/>
                <a:gd name="connsiteX5" fmla="*/ 73969 w 412346"/>
                <a:gd name="connsiteY5" fmla="*/ 56250 h 372515"/>
                <a:gd name="connsiteX6" fmla="*/ 59681 w 412346"/>
                <a:gd name="connsiteY6" fmla="*/ 68157 h 372515"/>
                <a:gd name="connsiteX7" fmla="*/ 52537 w 412346"/>
                <a:gd name="connsiteY7" fmla="*/ 70538 h 372515"/>
                <a:gd name="connsiteX8" fmla="*/ 31106 w 412346"/>
                <a:gd name="connsiteY8" fmla="*/ 89588 h 372515"/>
                <a:gd name="connsiteX9" fmla="*/ 26344 w 412346"/>
                <a:gd name="connsiteY9" fmla="*/ 96732 h 372515"/>
                <a:gd name="connsiteX10" fmla="*/ 19200 w 412346"/>
                <a:gd name="connsiteY10" fmla="*/ 103875 h 372515"/>
                <a:gd name="connsiteX11" fmla="*/ 9675 w 412346"/>
                <a:gd name="connsiteY11" fmla="*/ 118163 h 372515"/>
                <a:gd name="connsiteX12" fmla="*/ 4912 w 412346"/>
                <a:gd name="connsiteY12" fmla="*/ 125307 h 372515"/>
                <a:gd name="connsiteX13" fmla="*/ 2531 w 412346"/>
                <a:gd name="connsiteY13" fmla="*/ 132450 h 372515"/>
                <a:gd name="connsiteX14" fmla="*/ 2531 w 412346"/>
                <a:gd name="connsiteY14" fmla="*/ 189600 h 372515"/>
                <a:gd name="connsiteX15" fmla="*/ 4912 w 412346"/>
                <a:gd name="connsiteY15" fmla="*/ 196744 h 372515"/>
                <a:gd name="connsiteX16" fmla="*/ 9675 w 412346"/>
                <a:gd name="connsiteY16" fmla="*/ 213413 h 372515"/>
                <a:gd name="connsiteX17" fmla="*/ 26344 w 412346"/>
                <a:gd name="connsiteY17" fmla="*/ 234844 h 372515"/>
                <a:gd name="connsiteX18" fmla="*/ 35869 w 412346"/>
                <a:gd name="connsiteY18" fmla="*/ 246750 h 372515"/>
                <a:gd name="connsiteX19" fmla="*/ 40631 w 412346"/>
                <a:gd name="connsiteY19" fmla="*/ 253894 h 372515"/>
                <a:gd name="connsiteX20" fmla="*/ 47775 w 412346"/>
                <a:gd name="connsiteY20" fmla="*/ 261038 h 372515"/>
                <a:gd name="connsiteX21" fmla="*/ 52537 w 412346"/>
                <a:gd name="connsiteY21" fmla="*/ 268182 h 372515"/>
                <a:gd name="connsiteX22" fmla="*/ 59681 w 412346"/>
                <a:gd name="connsiteY22" fmla="*/ 275325 h 372515"/>
                <a:gd name="connsiteX23" fmla="*/ 69206 w 412346"/>
                <a:gd name="connsiteY23" fmla="*/ 289613 h 372515"/>
                <a:gd name="connsiteX24" fmla="*/ 83494 w 412346"/>
                <a:gd name="connsiteY24" fmla="*/ 301519 h 372515"/>
                <a:gd name="connsiteX25" fmla="*/ 88256 w 412346"/>
                <a:gd name="connsiteY25" fmla="*/ 308663 h 372515"/>
                <a:gd name="connsiteX26" fmla="*/ 95400 w 412346"/>
                <a:gd name="connsiteY26" fmla="*/ 313425 h 372515"/>
                <a:gd name="connsiteX27" fmla="*/ 116831 w 412346"/>
                <a:gd name="connsiteY27" fmla="*/ 332475 h 372515"/>
                <a:gd name="connsiteX28" fmla="*/ 131119 w 412346"/>
                <a:gd name="connsiteY28" fmla="*/ 344382 h 372515"/>
                <a:gd name="connsiteX29" fmla="*/ 138262 w 412346"/>
                <a:gd name="connsiteY29" fmla="*/ 349144 h 372515"/>
                <a:gd name="connsiteX30" fmla="*/ 147787 w 412346"/>
                <a:gd name="connsiteY30" fmla="*/ 353907 h 372515"/>
                <a:gd name="connsiteX31" fmla="*/ 154931 w 412346"/>
                <a:gd name="connsiteY31" fmla="*/ 358669 h 372515"/>
                <a:gd name="connsiteX32" fmla="*/ 162075 w 412346"/>
                <a:gd name="connsiteY32" fmla="*/ 361050 h 372515"/>
                <a:gd name="connsiteX33" fmla="*/ 262087 w 412346"/>
                <a:gd name="connsiteY33" fmla="*/ 363432 h 372515"/>
                <a:gd name="connsiteX34" fmla="*/ 273994 w 412346"/>
                <a:gd name="connsiteY34" fmla="*/ 361050 h 372515"/>
                <a:gd name="connsiteX35" fmla="*/ 304950 w 412346"/>
                <a:gd name="connsiteY35" fmla="*/ 356288 h 372515"/>
                <a:gd name="connsiteX36" fmla="*/ 326381 w 412346"/>
                <a:gd name="connsiteY36" fmla="*/ 349144 h 372515"/>
                <a:gd name="connsiteX37" fmla="*/ 333525 w 412346"/>
                <a:gd name="connsiteY37" fmla="*/ 346763 h 372515"/>
                <a:gd name="connsiteX38" fmla="*/ 354956 w 412346"/>
                <a:gd name="connsiteY38" fmla="*/ 332475 h 372515"/>
                <a:gd name="connsiteX39" fmla="*/ 362100 w 412346"/>
                <a:gd name="connsiteY39" fmla="*/ 327713 h 372515"/>
                <a:gd name="connsiteX40" fmla="*/ 366862 w 412346"/>
                <a:gd name="connsiteY40" fmla="*/ 320569 h 372515"/>
                <a:gd name="connsiteX41" fmla="*/ 374006 w 412346"/>
                <a:gd name="connsiteY41" fmla="*/ 313425 h 372515"/>
                <a:gd name="connsiteX42" fmla="*/ 376387 w 412346"/>
                <a:gd name="connsiteY42" fmla="*/ 303900 h 372515"/>
                <a:gd name="connsiteX43" fmla="*/ 381150 w 412346"/>
                <a:gd name="connsiteY43" fmla="*/ 294375 h 372515"/>
                <a:gd name="connsiteX44" fmla="*/ 395437 w 412346"/>
                <a:gd name="connsiteY44" fmla="*/ 270563 h 372515"/>
                <a:gd name="connsiteX45" fmla="*/ 397819 w 412346"/>
                <a:gd name="connsiteY45" fmla="*/ 261038 h 372515"/>
                <a:gd name="connsiteX46" fmla="*/ 404962 w 412346"/>
                <a:gd name="connsiteY46" fmla="*/ 227700 h 372515"/>
                <a:gd name="connsiteX47" fmla="*/ 409725 w 412346"/>
                <a:gd name="connsiteY47" fmla="*/ 213413 h 372515"/>
                <a:gd name="connsiteX48" fmla="*/ 409725 w 412346"/>
                <a:gd name="connsiteY48" fmla="*/ 125307 h 372515"/>
                <a:gd name="connsiteX49" fmla="*/ 407344 w 412346"/>
                <a:gd name="connsiteY49" fmla="*/ 118163 h 372515"/>
                <a:gd name="connsiteX50" fmla="*/ 393056 w 412346"/>
                <a:gd name="connsiteY50" fmla="*/ 106257 h 372515"/>
                <a:gd name="connsiteX51" fmla="*/ 374006 w 412346"/>
                <a:gd name="connsiteY51" fmla="*/ 84825 h 372515"/>
                <a:gd name="connsiteX52" fmla="*/ 366862 w 412346"/>
                <a:gd name="connsiteY52" fmla="*/ 77682 h 372515"/>
                <a:gd name="connsiteX53" fmla="*/ 352575 w 412346"/>
                <a:gd name="connsiteY53" fmla="*/ 68157 h 372515"/>
                <a:gd name="connsiteX54" fmla="*/ 340669 w 412346"/>
                <a:gd name="connsiteY54" fmla="*/ 56250 h 372515"/>
                <a:gd name="connsiteX55" fmla="*/ 333525 w 412346"/>
                <a:gd name="connsiteY55" fmla="*/ 49107 h 372515"/>
                <a:gd name="connsiteX56" fmla="*/ 326381 w 412346"/>
                <a:gd name="connsiteY56" fmla="*/ 44344 h 372515"/>
                <a:gd name="connsiteX57" fmla="*/ 312094 w 412346"/>
                <a:gd name="connsiteY57" fmla="*/ 30057 h 372515"/>
                <a:gd name="connsiteX58" fmla="*/ 297806 w 412346"/>
                <a:gd name="connsiteY58" fmla="*/ 20532 h 372515"/>
                <a:gd name="connsiteX59" fmla="*/ 290662 w 412346"/>
                <a:gd name="connsiteY59" fmla="*/ 15769 h 372515"/>
                <a:gd name="connsiteX60" fmla="*/ 283519 w 412346"/>
                <a:gd name="connsiteY60" fmla="*/ 13388 h 372515"/>
                <a:gd name="connsiteX61" fmla="*/ 269231 w 412346"/>
                <a:gd name="connsiteY61" fmla="*/ 6244 h 372515"/>
                <a:gd name="connsiteX62" fmla="*/ 262087 w 412346"/>
                <a:gd name="connsiteY62" fmla="*/ 1482 h 372515"/>
                <a:gd name="connsiteX63" fmla="*/ 181125 w 412346"/>
                <a:gd name="connsiteY63" fmla="*/ 6244 h 37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12346" h="372515">
                  <a:moveTo>
                    <a:pt x="181125" y="6244"/>
                  </a:moveTo>
                  <a:cubicBezTo>
                    <a:pt x="159694" y="8228"/>
                    <a:pt x="149375" y="11007"/>
                    <a:pt x="133500" y="13388"/>
                  </a:cubicBezTo>
                  <a:cubicBezTo>
                    <a:pt x="127944" y="18150"/>
                    <a:pt x="122631" y="23213"/>
                    <a:pt x="116831" y="27675"/>
                  </a:cubicBezTo>
                  <a:cubicBezTo>
                    <a:pt x="112294" y="31165"/>
                    <a:pt x="106591" y="33153"/>
                    <a:pt x="102544" y="37200"/>
                  </a:cubicBezTo>
                  <a:cubicBezTo>
                    <a:pt x="96380" y="43364"/>
                    <a:pt x="89658" y="51020"/>
                    <a:pt x="81112" y="53869"/>
                  </a:cubicBezTo>
                  <a:lnTo>
                    <a:pt x="73969" y="56250"/>
                  </a:lnTo>
                  <a:cubicBezTo>
                    <a:pt x="68703" y="61516"/>
                    <a:pt x="66311" y="64842"/>
                    <a:pt x="59681" y="68157"/>
                  </a:cubicBezTo>
                  <a:cubicBezTo>
                    <a:pt x="57436" y="69280"/>
                    <a:pt x="54918" y="69744"/>
                    <a:pt x="52537" y="70538"/>
                  </a:cubicBezTo>
                  <a:cubicBezTo>
                    <a:pt x="43949" y="76264"/>
                    <a:pt x="37629" y="79802"/>
                    <a:pt x="31106" y="89588"/>
                  </a:cubicBezTo>
                  <a:cubicBezTo>
                    <a:pt x="29519" y="91969"/>
                    <a:pt x="28176" y="94533"/>
                    <a:pt x="26344" y="96732"/>
                  </a:cubicBezTo>
                  <a:cubicBezTo>
                    <a:pt x="24188" y="99319"/>
                    <a:pt x="21267" y="101217"/>
                    <a:pt x="19200" y="103875"/>
                  </a:cubicBezTo>
                  <a:cubicBezTo>
                    <a:pt x="15686" y="108393"/>
                    <a:pt x="12850" y="113400"/>
                    <a:pt x="9675" y="118163"/>
                  </a:cubicBezTo>
                  <a:lnTo>
                    <a:pt x="4912" y="125307"/>
                  </a:lnTo>
                  <a:cubicBezTo>
                    <a:pt x="4118" y="127688"/>
                    <a:pt x="2980" y="129981"/>
                    <a:pt x="2531" y="132450"/>
                  </a:cubicBezTo>
                  <a:cubicBezTo>
                    <a:pt x="-1482" y="154524"/>
                    <a:pt x="-142" y="164207"/>
                    <a:pt x="2531" y="189600"/>
                  </a:cubicBezTo>
                  <a:cubicBezTo>
                    <a:pt x="2794" y="192096"/>
                    <a:pt x="4222" y="194330"/>
                    <a:pt x="4912" y="196744"/>
                  </a:cubicBezTo>
                  <a:cubicBezTo>
                    <a:pt x="5636" y="199277"/>
                    <a:pt x="7998" y="210395"/>
                    <a:pt x="9675" y="213413"/>
                  </a:cubicBezTo>
                  <a:cubicBezTo>
                    <a:pt x="16795" y="226229"/>
                    <a:pt x="17667" y="226167"/>
                    <a:pt x="26344" y="234844"/>
                  </a:cubicBezTo>
                  <a:cubicBezTo>
                    <a:pt x="30980" y="248753"/>
                    <a:pt x="25097" y="235978"/>
                    <a:pt x="35869" y="246750"/>
                  </a:cubicBezTo>
                  <a:cubicBezTo>
                    <a:pt x="37893" y="248774"/>
                    <a:pt x="38799" y="251695"/>
                    <a:pt x="40631" y="253894"/>
                  </a:cubicBezTo>
                  <a:cubicBezTo>
                    <a:pt x="42787" y="256481"/>
                    <a:pt x="45619" y="258451"/>
                    <a:pt x="47775" y="261038"/>
                  </a:cubicBezTo>
                  <a:cubicBezTo>
                    <a:pt x="49607" y="263237"/>
                    <a:pt x="50705" y="265983"/>
                    <a:pt x="52537" y="268182"/>
                  </a:cubicBezTo>
                  <a:cubicBezTo>
                    <a:pt x="54693" y="270769"/>
                    <a:pt x="57614" y="272667"/>
                    <a:pt x="59681" y="275325"/>
                  </a:cubicBezTo>
                  <a:cubicBezTo>
                    <a:pt x="63195" y="279843"/>
                    <a:pt x="64443" y="286438"/>
                    <a:pt x="69206" y="289613"/>
                  </a:cubicBezTo>
                  <a:cubicBezTo>
                    <a:pt x="76231" y="294295"/>
                    <a:pt x="77764" y="294643"/>
                    <a:pt x="83494" y="301519"/>
                  </a:cubicBezTo>
                  <a:cubicBezTo>
                    <a:pt x="85326" y="303718"/>
                    <a:pt x="86232" y="306639"/>
                    <a:pt x="88256" y="308663"/>
                  </a:cubicBezTo>
                  <a:cubicBezTo>
                    <a:pt x="90280" y="310687"/>
                    <a:pt x="93261" y="311524"/>
                    <a:pt x="95400" y="313425"/>
                  </a:cubicBezTo>
                  <a:cubicBezTo>
                    <a:pt x="119866" y="335173"/>
                    <a:pt x="100617" y="321667"/>
                    <a:pt x="116831" y="332475"/>
                  </a:cubicBezTo>
                  <a:cubicBezTo>
                    <a:pt x="124313" y="343696"/>
                    <a:pt x="118105" y="336945"/>
                    <a:pt x="131119" y="344382"/>
                  </a:cubicBezTo>
                  <a:cubicBezTo>
                    <a:pt x="133604" y="345802"/>
                    <a:pt x="135777" y="347724"/>
                    <a:pt x="138262" y="349144"/>
                  </a:cubicBezTo>
                  <a:cubicBezTo>
                    <a:pt x="141344" y="350905"/>
                    <a:pt x="144705" y="352146"/>
                    <a:pt x="147787" y="353907"/>
                  </a:cubicBezTo>
                  <a:cubicBezTo>
                    <a:pt x="150272" y="355327"/>
                    <a:pt x="152371" y="357389"/>
                    <a:pt x="154931" y="358669"/>
                  </a:cubicBezTo>
                  <a:cubicBezTo>
                    <a:pt x="157176" y="359791"/>
                    <a:pt x="159694" y="360256"/>
                    <a:pt x="162075" y="361050"/>
                  </a:cubicBezTo>
                  <a:cubicBezTo>
                    <a:pt x="194738" y="382827"/>
                    <a:pt x="169022" y="367663"/>
                    <a:pt x="262087" y="363432"/>
                  </a:cubicBezTo>
                  <a:cubicBezTo>
                    <a:pt x="266130" y="363248"/>
                    <a:pt x="270012" y="361774"/>
                    <a:pt x="273994" y="361050"/>
                  </a:cubicBezTo>
                  <a:cubicBezTo>
                    <a:pt x="286100" y="358849"/>
                    <a:pt x="292473" y="358070"/>
                    <a:pt x="304950" y="356288"/>
                  </a:cubicBezTo>
                  <a:lnTo>
                    <a:pt x="326381" y="349144"/>
                  </a:lnTo>
                  <a:lnTo>
                    <a:pt x="333525" y="346763"/>
                  </a:lnTo>
                  <a:lnTo>
                    <a:pt x="354956" y="332475"/>
                  </a:lnTo>
                  <a:lnTo>
                    <a:pt x="362100" y="327713"/>
                  </a:lnTo>
                  <a:cubicBezTo>
                    <a:pt x="363687" y="325332"/>
                    <a:pt x="365030" y="322768"/>
                    <a:pt x="366862" y="320569"/>
                  </a:cubicBezTo>
                  <a:cubicBezTo>
                    <a:pt x="369018" y="317982"/>
                    <a:pt x="372335" y="316349"/>
                    <a:pt x="374006" y="313425"/>
                  </a:cubicBezTo>
                  <a:cubicBezTo>
                    <a:pt x="375630" y="310583"/>
                    <a:pt x="375238" y="306964"/>
                    <a:pt x="376387" y="303900"/>
                  </a:cubicBezTo>
                  <a:cubicBezTo>
                    <a:pt x="377633" y="300576"/>
                    <a:pt x="379324" y="297419"/>
                    <a:pt x="381150" y="294375"/>
                  </a:cubicBezTo>
                  <a:cubicBezTo>
                    <a:pt x="386693" y="285138"/>
                    <a:pt x="391807" y="280244"/>
                    <a:pt x="395437" y="270563"/>
                  </a:cubicBezTo>
                  <a:cubicBezTo>
                    <a:pt x="396586" y="267499"/>
                    <a:pt x="397177" y="264247"/>
                    <a:pt x="397819" y="261038"/>
                  </a:cubicBezTo>
                  <a:cubicBezTo>
                    <a:pt x="400816" y="246052"/>
                    <a:pt x="399652" y="243628"/>
                    <a:pt x="404962" y="227700"/>
                  </a:cubicBezTo>
                  <a:lnTo>
                    <a:pt x="409725" y="213413"/>
                  </a:lnTo>
                  <a:cubicBezTo>
                    <a:pt x="412761" y="170906"/>
                    <a:pt x="413651" y="176349"/>
                    <a:pt x="409725" y="125307"/>
                  </a:cubicBezTo>
                  <a:cubicBezTo>
                    <a:pt x="409533" y="122804"/>
                    <a:pt x="408736" y="120252"/>
                    <a:pt x="407344" y="118163"/>
                  </a:cubicBezTo>
                  <a:cubicBezTo>
                    <a:pt x="403677" y="112662"/>
                    <a:pt x="398328" y="109771"/>
                    <a:pt x="393056" y="106257"/>
                  </a:cubicBezTo>
                  <a:cubicBezTo>
                    <a:pt x="384559" y="93510"/>
                    <a:pt x="390316" y="101134"/>
                    <a:pt x="374006" y="84825"/>
                  </a:cubicBezTo>
                  <a:cubicBezTo>
                    <a:pt x="371625" y="82444"/>
                    <a:pt x="369664" y="79550"/>
                    <a:pt x="366862" y="77682"/>
                  </a:cubicBezTo>
                  <a:lnTo>
                    <a:pt x="352575" y="68157"/>
                  </a:lnTo>
                  <a:cubicBezTo>
                    <a:pt x="343845" y="55062"/>
                    <a:pt x="352573" y="66170"/>
                    <a:pt x="340669" y="56250"/>
                  </a:cubicBezTo>
                  <a:cubicBezTo>
                    <a:pt x="338082" y="54094"/>
                    <a:pt x="336112" y="51263"/>
                    <a:pt x="333525" y="49107"/>
                  </a:cubicBezTo>
                  <a:cubicBezTo>
                    <a:pt x="331326" y="47275"/>
                    <a:pt x="328520" y="46245"/>
                    <a:pt x="326381" y="44344"/>
                  </a:cubicBezTo>
                  <a:cubicBezTo>
                    <a:pt x="321347" y="39870"/>
                    <a:pt x="317698" y="33793"/>
                    <a:pt x="312094" y="30057"/>
                  </a:cubicBezTo>
                  <a:lnTo>
                    <a:pt x="297806" y="20532"/>
                  </a:lnTo>
                  <a:cubicBezTo>
                    <a:pt x="295425" y="18944"/>
                    <a:pt x="293377" y="16674"/>
                    <a:pt x="290662" y="15769"/>
                  </a:cubicBezTo>
                  <a:lnTo>
                    <a:pt x="283519" y="13388"/>
                  </a:lnTo>
                  <a:cubicBezTo>
                    <a:pt x="263054" y="-256"/>
                    <a:pt x="288941" y="16098"/>
                    <a:pt x="269231" y="6244"/>
                  </a:cubicBezTo>
                  <a:cubicBezTo>
                    <a:pt x="266671" y="4964"/>
                    <a:pt x="264876" y="2126"/>
                    <a:pt x="262087" y="1482"/>
                  </a:cubicBezTo>
                  <a:cubicBezTo>
                    <a:pt x="242180" y="-3112"/>
                    <a:pt x="202556" y="4260"/>
                    <a:pt x="181125" y="6244"/>
                  </a:cubicBezTo>
                  <a:close/>
                </a:path>
              </a:pathLst>
            </a:custGeom>
            <a:gradFill>
              <a:gsLst>
                <a:gs pos="14000">
                  <a:srgbClr val="EEECE1">
                    <a:lumMod val="50000"/>
                  </a:srgbClr>
                </a:gs>
                <a:gs pos="84000">
                  <a:srgbClr val="EEECE1">
                    <a:lumMod val="75000"/>
                  </a:srgbClr>
                </a:gs>
              </a:gsLst>
              <a:path path="circle">
                <a:fillToRect l="50000" t="50000" r="50000" b="50000"/>
              </a:path>
            </a:gradFill>
            <a:ln w="12700" cap="flat" cmpd="sng" algn="ctr">
              <a:solidFill>
                <a:srgbClr val="EEECE1">
                  <a:lumMod val="2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61" name="Freeform 560"/>
            <p:cNvSpPr/>
            <p:nvPr/>
          </p:nvSpPr>
          <p:spPr>
            <a:xfrm>
              <a:off x="7921369" y="3562350"/>
              <a:ext cx="101062" cy="89875"/>
            </a:xfrm>
            <a:custGeom>
              <a:avLst/>
              <a:gdLst>
                <a:gd name="connsiteX0" fmla="*/ 67725 w 101062"/>
                <a:gd name="connsiteY0" fmla="*/ 0 h 89875"/>
                <a:gd name="connsiteX1" fmla="*/ 67725 w 101062"/>
                <a:gd name="connsiteY1" fmla="*/ 0 h 89875"/>
                <a:gd name="connsiteX2" fmla="*/ 36769 w 101062"/>
                <a:gd name="connsiteY2" fmla="*/ 4763 h 89875"/>
                <a:gd name="connsiteX3" fmla="*/ 29625 w 101062"/>
                <a:gd name="connsiteY3" fmla="*/ 9525 h 89875"/>
                <a:gd name="connsiteX4" fmla="*/ 8194 w 101062"/>
                <a:gd name="connsiteY4" fmla="*/ 19050 h 89875"/>
                <a:gd name="connsiteX5" fmla="*/ 3431 w 101062"/>
                <a:gd name="connsiteY5" fmla="*/ 26194 h 89875"/>
                <a:gd name="connsiteX6" fmla="*/ 3431 w 101062"/>
                <a:gd name="connsiteY6" fmla="*/ 66675 h 89875"/>
                <a:gd name="connsiteX7" fmla="*/ 24862 w 101062"/>
                <a:gd name="connsiteY7" fmla="*/ 78581 h 89875"/>
                <a:gd name="connsiteX8" fmla="*/ 84394 w 101062"/>
                <a:gd name="connsiteY8" fmla="*/ 85725 h 89875"/>
                <a:gd name="connsiteX9" fmla="*/ 91537 w 101062"/>
                <a:gd name="connsiteY9" fmla="*/ 83344 h 89875"/>
                <a:gd name="connsiteX10" fmla="*/ 101062 w 101062"/>
                <a:gd name="connsiteY10" fmla="*/ 69056 h 89875"/>
                <a:gd name="connsiteX11" fmla="*/ 93919 w 101062"/>
                <a:gd name="connsiteY11" fmla="*/ 40481 h 89875"/>
                <a:gd name="connsiteX12" fmla="*/ 91537 w 101062"/>
                <a:gd name="connsiteY12" fmla="*/ 33338 h 89875"/>
                <a:gd name="connsiteX13" fmla="*/ 82012 w 101062"/>
                <a:gd name="connsiteY13" fmla="*/ 19050 h 89875"/>
                <a:gd name="connsiteX14" fmla="*/ 74869 w 101062"/>
                <a:gd name="connsiteY14" fmla="*/ 4763 h 89875"/>
                <a:gd name="connsiteX15" fmla="*/ 67725 w 101062"/>
                <a:gd name="connsiteY15" fmla="*/ 0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062" h="89875">
                  <a:moveTo>
                    <a:pt x="67725" y="0"/>
                  </a:moveTo>
                  <a:lnTo>
                    <a:pt x="67725" y="0"/>
                  </a:lnTo>
                  <a:cubicBezTo>
                    <a:pt x="63413" y="479"/>
                    <a:pt x="43991" y="1668"/>
                    <a:pt x="36769" y="4763"/>
                  </a:cubicBezTo>
                  <a:cubicBezTo>
                    <a:pt x="34139" y="5890"/>
                    <a:pt x="32240" y="8363"/>
                    <a:pt x="29625" y="9525"/>
                  </a:cubicBezTo>
                  <a:cubicBezTo>
                    <a:pt x="4124" y="20858"/>
                    <a:pt x="24358" y="8274"/>
                    <a:pt x="8194" y="19050"/>
                  </a:cubicBezTo>
                  <a:cubicBezTo>
                    <a:pt x="6606" y="21431"/>
                    <a:pt x="4711" y="23634"/>
                    <a:pt x="3431" y="26194"/>
                  </a:cubicBezTo>
                  <a:cubicBezTo>
                    <a:pt x="-2322" y="37701"/>
                    <a:pt x="205" y="58380"/>
                    <a:pt x="3431" y="66675"/>
                  </a:cubicBezTo>
                  <a:cubicBezTo>
                    <a:pt x="5870" y="72946"/>
                    <a:pt x="18400" y="76427"/>
                    <a:pt x="24862" y="78581"/>
                  </a:cubicBezTo>
                  <a:cubicBezTo>
                    <a:pt x="51716" y="96483"/>
                    <a:pt x="33434" y="88407"/>
                    <a:pt x="84394" y="85725"/>
                  </a:cubicBezTo>
                  <a:cubicBezTo>
                    <a:pt x="86775" y="84931"/>
                    <a:pt x="89762" y="85119"/>
                    <a:pt x="91537" y="83344"/>
                  </a:cubicBezTo>
                  <a:cubicBezTo>
                    <a:pt x="95584" y="79296"/>
                    <a:pt x="101062" y="69056"/>
                    <a:pt x="101062" y="69056"/>
                  </a:cubicBezTo>
                  <a:cubicBezTo>
                    <a:pt x="96797" y="30666"/>
                    <a:pt x="103292" y="59226"/>
                    <a:pt x="93919" y="40481"/>
                  </a:cubicBezTo>
                  <a:cubicBezTo>
                    <a:pt x="92796" y="38236"/>
                    <a:pt x="92756" y="35532"/>
                    <a:pt x="91537" y="33338"/>
                  </a:cubicBezTo>
                  <a:cubicBezTo>
                    <a:pt x="88757" y="28334"/>
                    <a:pt x="82012" y="19050"/>
                    <a:pt x="82012" y="19050"/>
                  </a:cubicBezTo>
                  <a:cubicBezTo>
                    <a:pt x="80715" y="15158"/>
                    <a:pt x="78756" y="7193"/>
                    <a:pt x="74869" y="4763"/>
                  </a:cubicBezTo>
                  <a:cubicBezTo>
                    <a:pt x="65641" y="-1004"/>
                    <a:pt x="68916" y="794"/>
                    <a:pt x="67725"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62" name="Freeform 561"/>
            <p:cNvSpPr/>
            <p:nvPr/>
          </p:nvSpPr>
          <p:spPr>
            <a:xfrm>
              <a:off x="6338888" y="3414713"/>
              <a:ext cx="159543" cy="173845"/>
            </a:xfrm>
            <a:custGeom>
              <a:avLst/>
              <a:gdLst>
                <a:gd name="connsiteX0" fmla="*/ 104775 w 159543"/>
                <a:gd name="connsiteY0" fmla="*/ 0 h 173845"/>
                <a:gd name="connsiteX1" fmla="*/ 104775 w 159543"/>
                <a:gd name="connsiteY1" fmla="*/ 0 h 173845"/>
                <a:gd name="connsiteX2" fmla="*/ 54768 w 159543"/>
                <a:gd name="connsiteY2" fmla="*/ 2381 h 173845"/>
                <a:gd name="connsiteX3" fmla="*/ 47625 w 159543"/>
                <a:gd name="connsiteY3" fmla="*/ 4762 h 173845"/>
                <a:gd name="connsiteX4" fmla="*/ 40481 w 159543"/>
                <a:gd name="connsiteY4" fmla="*/ 9525 h 173845"/>
                <a:gd name="connsiteX5" fmla="*/ 28575 w 159543"/>
                <a:gd name="connsiteY5" fmla="*/ 19050 h 173845"/>
                <a:gd name="connsiteX6" fmla="*/ 23812 w 159543"/>
                <a:gd name="connsiteY6" fmla="*/ 26193 h 173845"/>
                <a:gd name="connsiteX7" fmla="*/ 16668 w 159543"/>
                <a:gd name="connsiteY7" fmla="*/ 33337 h 173845"/>
                <a:gd name="connsiteX8" fmla="*/ 14287 w 159543"/>
                <a:gd name="connsiteY8" fmla="*/ 40481 h 173845"/>
                <a:gd name="connsiteX9" fmla="*/ 4762 w 159543"/>
                <a:gd name="connsiteY9" fmla="*/ 54768 h 173845"/>
                <a:gd name="connsiteX10" fmla="*/ 2381 w 159543"/>
                <a:gd name="connsiteY10" fmla="*/ 66675 h 173845"/>
                <a:gd name="connsiteX11" fmla="*/ 0 w 159543"/>
                <a:gd name="connsiteY11" fmla="*/ 73818 h 173845"/>
                <a:gd name="connsiteX12" fmla="*/ 4762 w 159543"/>
                <a:gd name="connsiteY12" fmla="*/ 109537 h 173845"/>
                <a:gd name="connsiteX13" fmla="*/ 7143 w 159543"/>
                <a:gd name="connsiteY13" fmla="*/ 116681 h 173845"/>
                <a:gd name="connsiteX14" fmla="*/ 9525 w 159543"/>
                <a:gd name="connsiteY14" fmla="*/ 126206 h 173845"/>
                <a:gd name="connsiteX15" fmla="*/ 19050 w 159543"/>
                <a:gd name="connsiteY15" fmla="*/ 142875 h 173845"/>
                <a:gd name="connsiteX16" fmla="*/ 30956 w 159543"/>
                <a:gd name="connsiteY16" fmla="*/ 164306 h 173845"/>
                <a:gd name="connsiteX17" fmla="*/ 33337 w 159543"/>
                <a:gd name="connsiteY17" fmla="*/ 171450 h 173845"/>
                <a:gd name="connsiteX18" fmla="*/ 64293 w 159543"/>
                <a:gd name="connsiteY18" fmla="*/ 171450 h 173845"/>
                <a:gd name="connsiteX19" fmla="*/ 85725 w 159543"/>
                <a:gd name="connsiteY19" fmla="*/ 164306 h 173845"/>
                <a:gd name="connsiteX20" fmla="*/ 92868 w 159543"/>
                <a:gd name="connsiteY20" fmla="*/ 161925 h 173845"/>
                <a:gd name="connsiteX21" fmla="*/ 100012 w 159543"/>
                <a:gd name="connsiteY21" fmla="*/ 159543 h 173845"/>
                <a:gd name="connsiteX22" fmla="*/ 109537 w 159543"/>
                <a:gd name="connsiteY22" fmla="*/ 157162 h 173845"/>
                <a:gd name="connsiteX23" fmla="*/ 123825 w 159543"/>
                <a:gd name="connsiteY23" fmla="*/ 152400 h 173845"/>
                <a:gd name="connsiteX24" fmla="*/ 130968 w 159543"/>
                <a:gd name="connsiteY24" fmla="*/ 145256 h 173845"/>
                <a:gd name="connsiteX25" fmla="*/ 138112 w 159543"/>
                <a:gd name="connsiteY25" fmla="*/ 140493 h 173845"/>
                <a:gd name="connsiteX26" fmla="*/ 140493 w 159543"/>
                <a:gd name="connsiteY26" fmla="*/ 133350 h 173845"/>
                <a:gd name="connsiteX27" fmla="*/ 147637 w 159543"/>
                <a:gd name="connsiteY27" fmla="*/ 128587 h 173845"/>
                <a:gd name="connsiteX28" fmla="*/ 154781 w 159543"/>
                <a:gd name="connsiteY28" fmla="*/ 121443 h 173845"/>
                <a:gd name="connsiteX29" fmla="*/ 159543 w 159543"/>
                <a:gd name="connsiteY29" fmla="*/ 102393 h 173845"/>
                <a:gd name="connsiteX30" fmla="*/ 157162 w 159543"/>
                <a:gd name="connsiteY30" fmla="*/ 71437 h 173845"/>
                <a:gd name="connsiteX31" fmla="*/ 154781 w 159543"/>
                <a:gd name="connsiteY31" fmla="*/ 59531 h 173845"/>
                <a:gd name="connsiteX32" fmla="*/ 145256 w 159543"/>
                <a:gd name="connsiteY32" fmla="*/ 45243 h 173845"/>
                <a:gd name="connsiteX33" fmla="*/ 133350 w 159543"/>
                <a:gd name="connsiteY33" fmla="*/ 30956 h 173845"/>
                <a:gd name="connsiteX34" fmla="*/ 130968 w 159543"/>
                <a:gd name="connsiteY34" fmla="*/ 23812 h 173845"/>
                <a:gd name="connsiteX35" fmla="*/ 111918 w 159543"/>
                <a:gd name="connsiteY35" fmla="*/ 7143 h 173845"/>
                <a:gd name="connsiteX36" fmla="*/ 104775 w 159543"/>
                <a:gd name="connsiteY36" fmla="*/ 2381 h 173845"/>
                <a:gd name="connsiteX37" fmla="*/ 104775 w 159543"/>
                <a:gd name="connsiteY37" fmla="*/ 0 h 17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9543" h="173845">
                  <a:moveTo>
                    <a:pt x="104775" y="0"/>
                  </a:moveTo>
                  <a:lnTo>
                    <a:pt x="104775" y="0"/>
                  </a:lnTo>
                  <a:cubicBezTo>
                    <a:pt x="88106" y="794"/>
                    <a:pt x="71398" y="995"/>
                    <a:pt x="54768" y="2381"/>
                  </a:cubicBezTo>
                  <a:cubicBezTo>
                    <a:pt x="52267" y="2589"/>
                    <a:pt x="49870" y="3640"/>
                    <a:pt x="47625" y="4762"/>
                  </a:cubicBezTo>
                  <a:cubicBezTo>
                    <a:pt x="45065" y="6042"/>
                    <a:pt x="42862" y="7937"/>
                    <a:pt x="40481" y="9525"/>
                  </a:cubicBezTo>
                  <a:cubicBezTo>
                    <a:pt x="26831" y="29996"/>
                    <a:pt x="45006" y="5905"/>
                    <a:pt x="28575" y="19050"/>
                  </a:cubicBezTo>
                  <a:cubicBezTo>
                    <a:pt x="26340" y="20838"/>
                    <a:pt x="25644" y="23995"/>
                    <a:pt x="23812" y="26193"/>
                  </a:cubicBezTo>
                  <a:cubicBezTo>
                    <a:pt x="21656" y="28780"/>
                    <a:pt x="19049" y="30956"/>
                    <a:pt x="16668" y="33337"/>
                  </a:cubicBezTo>
                  <a:cubicBezTo>
                    <a:pt x="15874" y="35718"/>
                    <a:pt x="15506" y="38287"/>
                    <a:pt x="14287" y="40481"/>
                  </a:cubicBezTo>
                  <a:cubicBezTo>
                    <a:pt x="11507" y="45484"/>
                    <a:pt x="4762" y="54768"/>
                    <a:pt x="4762" y="54768"/>
                  </a:cubicBezTo>
                  <a:cubicBezTo>
                    <a:pt x="3968" y="58737"/>
                    <a:pt x="3363" y="62748"/>
                    <a:pt x="2381" y="66675"/>
                  </a:cubicBezTo>
                  <a:cubicBezTo>
                    <a:pt x="1772" y="69110"/>
                    <a:pt x="0" y="71308"/>
                    <a:pt x="0" y="73818"/>
                  </a:cubicBezTo>
                  <a:cubicBezTo>
                    <a:pt x="0" y="87862"/>
                    <a:pt x="1254" y="97258"/>
                    <a:pt x="4762" y="109537"/>
                  </a:cubicBezTo>
                  <a:cubicBezTo>
                    <a:pt x="5452" y="111951"/>
                    <a:pt x="6453" y="114267"/>
                    <a:pt x="7143" y="116681"/>
                  </a:cubicBezTo>
                  <a:cubicBezTo>
                    <a:pt x="8042" y="119828"/>
                    <a:pt x="8376" y="123142"/>
                    <a:pt x="9525" y="126206"/>
                  </a:cubicBezTo>
                  <a:cubicBezTo>
                    <a:pt x="12116" y="133115"/>
                    <a:pt x="15100" y="136951"/>
                    <a:pt x="19050" y="142875"/>
                  </a:cubicBezTo>
                  <a:cubicBezTo>
                    <a:pt x="24877" y="160357"/>
                    <a:pt x="20262" y="153612"/>
                    <a:pt x="30956" y="164306"/>
                  </a:cubicBezTo>
                  <a:cubicBezTo>
                    <a:pt x="31750" y="166687"/>
                    <a:pt x="31377" y="169882"/>
                    <a:pt x="33337" y="171450"/>
                  </a:cubicBezTo>
                  <a:cubicBezTo>
                    <a:pt x="39875" y="176681"/>
                    <a:pt x="61484" y="171762"/>
                    <a:pt x="64293" y="171450"/>
                  </a:cubicBezTo>
                  <a:lnTo>
                    <a:pt x="85725" y="164306"/>
                  </a:lnTo>
                  <a:lnTo>
                    <a:pt x="92868" y="161925"/>
                  </a:lnTo>
                  <a:cubicBezTo>
                    <a:pt x="95249" y="161131"/>
                    <a:pt x="97577" y="160152"/>
                    <a:pt x="100012" y="159543"/>
                  </a:cubicBezTo>
                  <a:cubicBezTo>
                    <a:pt x="103187" y="158749"/>
                    <a:pt x="106402" y="158102"/>
                    <a:pt x="109537" y="157162"/>
                  </a:cubicBezTo>
                  <a:cubicBezTo>
                    <a:pt x="114346" y="155720"/>
                    <a:pt x="123825" y="152400"/>
                    <a:pt x="123825" y="152400"/>
                  </a:cubicBezTo>
                  <a:cubicBezTo>
                    <a:pt x="126206" y="150019"/>
                    <a:pt x="128381" y="147412"/>
                    <a:pt x="130968" y="145256"/>
                  </a:cubicBezTo>
                  <a:cubicBezTo>
                    <a:pt x="133167" y="143424"/>
                    <a:pt x="136324" y="142728"/>
                    <a:pt x="138112" y="140493"/>
                  </a:cubicBezTo>
                  <a:cubicBezTo>
                    <a:pt x="139680" y="138533"/>
                    <a:pt x="138925" y="135310"/>
                    <a:pt x="140493" y="133350"/>
                  </a:cubicBezTo>
                  <a:cubicBezTo>
                    <a:pt x="142281" y="131115"/>
                    <a:pt x="145438" y="130419"/>
                    <a:pt x="147637" y="128587"/>
                  </a:cubicBezTo>
                  <a:cubicBezTo>
                    <a:pt x="150224" y="126431"/>
                    <a:pt x="152400" y="123824"/>
                    <a:pt x="154781" y="121443"/>
                  </a:cubicBezTo>
                  <a:cubicBezTo>
                    <a:pt x="156660" y="115805"/>
                    <a:pt x="159543" y="108142"/>
                    <a:pt x="159543" y="102393"/>
                  </a:cubicBezTo>
                  <a:cubicBezTo>
                    <a:pt x="159543" y="92044"/>
                    <a:pt x="158305" y="81723"/>
                    <a:pt x="157162" y="71437"/>
                  </a:cubicBezTo>
                  <a:cubicBezTo>
                    <a:pt x="156715" y="67415"/>
                    <a:pt x="156456" y="63215"/>
                    <a:pt x="154781" y="59531"/>
                  </a:cubicBezTo>
                  <a:cubicBezTo>
                    <a:pt x="152412" y="54320"/>
                    <a:pt x="148431" y="50006"/>
                    <a:pt x="145256" y="45243"/>
                  </a:cubicBezTo>
                  <a:cubicBezTo>
                    <a:pt x="138628" y="35302"/>
                    <a:pt x="142513" y="40120"/>
                    <a:pt x="133350" y="30956"/>
                  </a:cubicBezTo>
                  <a:cubicBezTo>
                    <a:pt x="132556" y="28575"/>
                    <a:pt x="132091" y="26057"/>
                    <a:pt x="130968" y="23812"/>
                  </a:cubicBezTo>
                  <a:cubicBezTo>
                    <a:pt x="126006" y="13888"/>
                    <a:pt x="122637" y="14289"/>
                    <a:pt x="111918" y="7143"/>
                  </a:cubicBezTo>
                  <a:lnTo>
                    <a:pt x="104775" y="2381"/>
                  </a:lnTo>
                  <a:lnTo>
                    <a:pt x="104775"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63" name="Oval 562"/>
            <p:cNvSpPr/>
            <p:nvPr/>
          </p:nvSpPr>
          <p:spPr>
            <a:xfrm>
              <a:off x="6281861" y="4550012"/>
              <a:ext cx="171450" cy="169069"/>
            </a:xfrm>
            <a:prstGeom prst="ellipse">
              <a:avLst/>
            </a:prstGeom>
            <a:solidFill>
              <a:srgbClr val="EEECE1">
                <a:lumMod val="50000"/>
                <a:alpha val="50000"/>
              </a:srgbClr>
            </a:solidFill>
            <a:ln w="12700" cap="flat" cmpd="sng" algn="ctr">
              <a:solidFill>
                <a:srgbClr val="EEECE1">
                  <a:lumMod val="2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64" name="Freeform 563"/>
            <p:cNvSpPr/>
            <p:nvPr/>
          </p:nvSpPr>
          <p:spPr>
            <a:xfrm>
              <a:off x="4921250" y="4259263"/>
              <a:ext cx="826294" cy="798512"/>
            </a:xfrm>
            <a:custGeom>
              <a:avLst/>
              <a:gdLst>
                <a:gd name="connsiteX0" fmla="*/ 800100 w 800100"/>
                <a:gd name="connsiteY0" fmla="*/ 0 h 812800"/>
                <a:gd name="connsiteX1" fmla="*/ 723900 w 800100"/>
                <a:gd name="connsiteY1" fmla="*/ 6350 h 812800"/>
                <a:gd name="connsiteX2" fmla="*/ 647700 w 800100"/>
                <a:gd name="connsiteY2" fmla="*/ 679450 h 812800"/>
                <a:gd name="connsiteX3" fmla="*/ 114300 w 800100"/>
                <a:gd name="connsiteY3" fmla="*/ 635000 h 812800"/>
                <a:gd name="connsiteX4" fmla="*/ 0 w 800100"/>
                <a:gd name="connsiteY4" fmla="*/ 749300 h 812800"/>
                <a:gd name="connsiteX5" fmla="*/ 755650 w 800100"/>
                <a:gd name="connsiteY5" fmla="*/ 812800 h 812800"/>
                <a:gd name="connsiteX6" fmla="*/ 800100 w 800100"/>
                <a:gd name="connsiteY6" fmla="*/ 0 h 812800"/>
                <a:gd name="connsiteX0" fmla="*/ 826294 w 826294"/>
                <a:gd name="connsiteY0" fmla="*/ 0 h 808037"/>
                <a:gd name="connsiteX1" fmla="*/ 723900 w 826294"/>
                <a:gd name="connsiteY1" fmla="*/ 1587 h 808037"/>
                <a:gd name="connsiteX2" fmla="*/ 647700 w 826294"/>
                <a:gd name="connsiteY2" fmla="*/ 674687 h 808037"/>
                <a:gd name="connsiteX3" fmla="*/ 114300 w 826294"/>
                <a:gd name="connsiteY3" fmla="*/ 630237 h 808037"/>
                <a:gd name="connsiteX4" fmla="*/ 0 w 826294"/>
                <a:gd name="connsiteY4" fmla="*/ 744537 h 808037"/>
                <a:gd name="connsiteX5" fmla="*/ 755650 w 826294"/>
                <a:gd name="connsiteY5" fmla="*/ 808037 h 808037"/>
                <a:gd name="connsiteX6" fmla="*/ 826294 w 826294"/>
                <a:gd name="connsiteY6" fmla="*/ 0 h 808037"/>
                <a:gd name="connsiteX0" fmla="*/ 826294 w 826294"/>
                <a:gd name="connsiteY0" fmla="*/ 0 h 798512"/>
                <a:gd name="connsiteX1" fmla="*/ 723900 w 826294"/>
                <a:gd name="connsiteY1" fmla="*/ 1587 h 798512"/>
                <a:gd name="connsiteX2" fmla="*/ 647700 w 826294"/>
                <a:gd name="connsiteY2" fmla="*/ 674687 h 798512"/>
                <a:gd name="connsiteX3" fmla="*/ 114300 w 826294"/>
                <a:gd name="connsiteY3" fmla="*/ 630237 h 798512"/>
                <a:gd name="connsiteX4" fmla="*/ 0 w 826294"/>
                <a:gd name="connsiteY4" fmla="*/ 744537 h 798512"/>
                <a:gd name="connsiteX5" fmla="*/ 753268 w 826294"/>
                <a:gd name="connsiteY5" fmla="*/ 798512 h 798512"/>
                <a:gd name="connsiteX6" fmla="*/ 826294 w 826294"/>
                <a:gd name="connsiteY6" fmla="*/ 0 h 798512"/>
                <a:gd name="connsiteX0" fmla="*/ 826294 w 826294"/>
                <a:gd name="connsiteY0" fmla="*/ 0 h 798512"/>
                <a:gd name="connsiteX1" fmla="*/ 723900 w 826294"/>
                <a:gd name="connsiteY1" fmla="*/ 1587 h 798512"/>
                <a:gd name="connsiteX2" fmla="*/ 647700 w 826294"/>
                <a:gd name="connsiteY2" fmla="*/ 674687 h 798512"/>
                <a:gd name="connsiteX3" fmla="*/ 114300 w 826294"/>
                <a:gd name="connsiteY3" fmla="*/ 630237 h 798512"/>
                <a:gd name="connsiteX4" fmla="*/ 0 w 826294"/>
                <a:gd name="connsiteY4" fmla="*/ 744537 h 798512"/>
                <a:gd name="connsiteX5" fmla="*/ 753268 w 826294"/>
                <a:gd name="connsiteY5" fmla="*/ 798512 h 798512"/>
                <a:gd name="connsiteX6" fmla="*/ 826294 w 826294"/>
                <a:gd name="connsiteY6" fmla="*/ 0 h 79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6294" h="798512">
                  <a:moveTo>
                    <a:pt x="826294" y="0"/>
                  </a:moveTo>
                  <a:lnTo>
                    <a:pt x="723900" y="1587"/>
                  </a:lnTo>
                  <a:lnTo>
                    <a:pt x="647700" y="674687"/>
                  </a:lnTo>
                  <a:lnTo>
                    <a:pt x="114300" y="630237"/>
                  </a:lnTo>
                  <a:cubicBezTo>
                    <a:pt x="52388" y="632618"/>
                    <a:pt x="38100" y="706437"/>
                    <a:pt x="0" y="744537"/>
                  </a:cubicBezTo>
                  <a:lnTo>
                    <a:pt x="753268" y="798512"/>
                  </a:lnTo>
                  <a:lnTo>
                    <a:pt x="826294" y="0"/>
                  </a:lnTo>
                  <a:close/>
                </a:path>
              </a:pathLst>
            </a:custGeom>
            <a:solidFill>
              <a:srgbClr val="EEECE1">
                <a:lumMod val="50000"/>
                <a:alpha val="50000"/>
              </a:srgbClr>
            </a:solidFill>
            <a:ln w="12700" cap="flat" cmpd="sng" algn="ctr">
              <a:solidFill>
                <a:srgbClr val="EEECE1">
                  <a:lumMod val="2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65" name="Freeform 564"/>
            <p:cNvSpPr/>
            <p:nvPr/>
          </p:nvSpPr>
          <p:spPr>
            <a:xfrm>
              <a:off x="4248077" y="2984500"/>
              <a:ext cx="1657423" cy="717550"/>
            </a:xfrm>
            <a:custGeom>
              <a:avLst/>
              <a:gdLst>
                <a:gd name="connsiteX0" fmla="*/ 57150 w 927100"/>
                <a:gd name="connsiteY0" fmla="*/ 139700 h 723900"/>
                <a:gd name="connsiteX1" fmla="*/ 755650 w 927100"/>
                <a:gd name="connsiteY1" fmla="*/ 120650 h 723900"/>
                <a:gd name="connsiteX2" fmla="*/ 711200 w 927100"/>
                <a:gd name="connsiteY2" fmla="*/ 723900 h 723900"/>
                <a:gd name="connsiteX3" fmla="*/ 850900 w 927100"/>
                <a:gd name="connsiteY3" fmla="*/ 723900 h 723900"/>
                <a:gd name="connsiteX4" fmla="*/ 927100 w 927100"/>
                <a:gd name="connsiteY4" fmla="*/ 6350 h 723900"/>
                <a:gd name="connsiteX5" fmla="*/ 0 w 927100"/>
                <a:gd name="connsiteY5" fmla="*/ 0 h 723900"/>
                <a:gd name="connsiteX6" fmla="*/ 57150 w 927100"/>
                <a:gd name="connsiteY6" fmla="*/ 139700 h 723900"/>
                <a:gd name="connsiteX0" fmla="*/ 57150 w 927100"/>
                <a:gd name="connsiteY0" fmla="*/ 139700 h 723900"/>
                <a:gd name="connsiteX1" fmla="*/ 755650 w 927100"/>
                <a:gd name="connsiteY1" fmla="*/ 120650 h 723900"/>
                <a:gd name="connsiteX2" fmla="*/ 711200 w 927100"/>
                <a:gd name="connsiteY2" fmla="*/ 723900 h 723900"/>
                <a:gd name="connsiteX3" fmla="*/ 850900 w 927100"/>
                <a:gd name="connsiteY3" fmla="*/ 723900 h 723900"/>
                <a:gd name="connsiteX4" fmla="*/ 927100 w 927100"/>
                <a:gd name="connsiteY4" fmla="*/ 6350 h 723900"/>
                <a:gd name="connsiteX5" fmla="*/ 0 w 927100"/>
                <a:gd name="connsiteY5" fmla="*/ 0 h 723900"/>
                <a:gd name="connsiteX6" fmla="*/ 46038 w 927100"/>
                <a:gd name="connsiteY6" fmla="*/ 103188 h 723900"/>
                <a:gd name="connsiteX7" fmla="*/ 57150 w 927100"/>
                <a:gd name="connsiteY7" fmla="*/ 139700 h 723900"/>
                <a:gd name="connsiteX0" fmla="*/ 787474 w 1657424"/>
                <a:gd name="connsiteY0" fmla="*/ 139700 h 723900"/>
                <a:gd name="connsiteX1" fmla="*/ 1485974 w 1657424"/>
                <a:gd name="connsiteY1" fmla="*/ 120650 h 723900"/>
                <a:gd name="connsiteX2" fmla="*/ 1441524 w 1657424"/>
                <a:gd name="connsiteY2" fmla="*/ 723900 h 723900"/>
                <a:gd name="connsiteX3" fmla="*/ 1581224 w 1657424"/>
                <a:gd name="connsiteY3" fmla="*/ 723900 h 723900"/>
                <a:gd name="connsiteX4" fmla="*/ 1657424 w 1657424"/>
                <a:gd name="connsiteY4" fmla="*/ 6350 h 723900"/>
                <a:gd name="connsiteX5" fmla="*/ 730324 w 1657424"/>
                <a:gd name="connsiteY5" fmla="*/ 0 h 723900"/>
                <a:gd name="connsiteX6" fmla="*/ 74 w 1657424"/>
                <a:gd name="connsiteY6" fmla="*/ 72231 h 723900"/>
                <a:gd name="connsiteX7" fmla="*/ 776362 w 1657424"/>
                <a:gd name="connsiteY7" fmla="*/ 103188 h 723900"/>
                <a:gd name="connsiteX8" fmla="*/ 787474 w 1657424"/>
                <a:gd name="connsiteY8" fmla="*/ 139700 h 723900"/>
                <a:gd name="connsiteX0" fmla="*/ 787473 w 1657423"/>
                <a:gd name="connsiteY0" fmla="*/ 133350 h 717550"/>
                <a:gd name="connsiteX1" fmla="*/ 1485973 w 1657423"/>
                <a:gd name="connsiteY1" fmla="*/ 114300 h 717550"/>
                <a:gd name="connsiteX2" fmla="*/ 1441523 w 1657423"/>
                <a:gd name="connsiteY2" fmla="*/ 717550 h 717550"/>
                <a:gd name="connsiteX3" fmla="*/ 1581223 w 1657423"/>
                <a:gd name="connsiteY3" fmla="*/ 717550 h 717550"/>
                <a:gd name="connsiteX4" fmla="*/ 1657423 w 1657423"/>
                <a:gd name="connsiteY4" fmla="*/ 0 h 717550"/>
                <a:gd name="connsiteX5" fmla="*/ 744610 w 1657423"/>
                <a:gd name="connsiteY5" fmla="*/ 12700 h 717550"/>
                <a:gd name="connsiteX6" fmla="*/ 73 w 1657423"/>
                <a:gd name="connsiteY6" fmla="*/ 65881 h 717550"/>
                <a:gd name="connsiteX7" fmla="*/ 776361 w 1657423"/>
                <a:gd name="connsiteY7" fmla="*/ 96838 h 717550"/>
                <a:gd name="connsiteX8" fmla="*/ 787473 w 1657423"/>
                <a:gd name="connsiteY8" fmla="*/ 133350 h 7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7423" h="717550">
                  <a:moveTo>
                    <a:pt x="787473" y="133350"/>
                  </a:moveTo>
                  <a:lnTo>
                    <a:pt x="1485973" y="114300"/>
                  </a:lnTo>
                  <a:lnTo>
                    <a:pt x="1441523" y="717550"/>
                  </a:lnTo>
                  <a:lnTo>
                    <a:pt x="1581223" y="717550"/>
                  </a:lnTo>
                  <a:lnTo>
                    <a:pt x="1657423" y="0"/>
                  </a:lnTo>
                  <a:lnTo>
                    <a:pt x="744610" y="12700"/>
                  </a:lnTo>
                  <a:cubicBezTo>
                    <a:pt x="594591" y="20505"/>
                    <a:pt x="-7600" y="48683"/>
                    <a:pt x="73" y="65881"/>
                  </a:cubicBezTo>
                  <a:cubicBezTo>
                    <a:pt x="7746" y="83079"/>
                    <a:pt x="771334" y="82418"/>
                    <a:pt x="776361" y="96838"/>
                  </a:cubicBezTo>
                  <a:lnTo>
                    <a:pt x="787473" y="133350"/>
                  </a:lnTo>
                  <a:close/>
                </a:path>
              </a:pathLst>
            </a:custGeom>
            <a:solidFill>
              <a:srgbClr val="EEECE1">
                <a:lumMod val="50000"/>
                <a:alpha val="50000"/>
              </a:srgbClr>
            </a:solidFill>
            <a:ln w="12700" cap="flat" cmpd="sng" algn="ctr">
              <a:solidFill>
                <a:srgbClr val="EEECE1">
                  <a:lumMod val="2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566" name="Group 565"/>
            <p:cNvGrpSpPr/>
            <p:nvPr/>
          </p:nvGrpSpPr>
          <p:grpSpPr>
            <a:xfrm>
              <a:off x="351412" y="1485900"/>
              <a:ext cx="5979538" cy="3740150"/>
              <a:chOff x="351412" y="1485900"/>
              <a:chExt cx="5979538" cy="3740150"/>
            </a:xfrm>
            <a:solidFill>
              <a:srgbClr val="EEECE1">
                <a:lumMod val="25000"/>
                <a:alpha val="50000"/>
              </a:srgbClr>
            </a:solidFill>
          </p:grpSpPr>
          <p:sp>
            <p:nvSpPr>
              <p:cNvPr id="907" name="Freeform 906"/>
              <p:cNvSpPr/>
              <p:nvPr/>
            </p:nvSpPr>
            <p:spPr>
              <a:xfrm>
                <a:off x="4762500" y="4257675"/>
                <a:ext cx="1568450" cy="968375"/>
              </a:xfrm>
              <a:custGeom>
                <a:avLst/>
                <a:gdLst>
                  <a:gd name="connsiteX0" fmla="*/ 1562100 w 1568450"/>
                  <a:gd name="connsiteY0" fmla="*/ 692150 h 977900"/>
                  <a:gd name="connsiteX1" fmla="*/ 1149350 w 1568450"/>
                  <a:gd name="connsiteY1" fmla="*/ 692150 h 977900"/>
                  <a:gd name="connsiteX2" fmla="*/ 1200150 w 1568450"/>
                  <a:gd name="connsiteY2" fmla="*/ 0 h 977900"/>
                  <a:gd name="connsiteX3" fmla="*/ 952500 w 1568450"/>
                  <a:gd name="connsiteY3" fmla="*/ 6350 h 977900"/>
                  <a:gd name="connsiteX4" fmla="*/ 869950 w 1568450"/>
                  <a:gd name="connsiteY4" fmla="*/ 812800 h 977900"/>
                  <a:gd name="connsiteX5" fmla="*/ 0 w 1568450"/>
                  <a:gd name="connsiteY5" fmla="*/ 736600 h 977900"/>
                  <a:gd name="connsiteX6" fmla="*/ 127000 w 1568450"/>
                  <a:gd name="connsiteY6" fmla="*/ 946150 h 977900"/>
                  <a:gd name="connsiteX7" fmla="*/ 1568450 w 1568450"/>
                  <a:gd name="connsiteY7" fmla="*/ 977900 h 977900"/>
                  <a:gd name="connsiteX8" fmla="*/ 1562100 w 1568450"/>
                  <a:gd name="connsiteY8" fmla="*/ 692150 h 977900"/>
                  <a:gd name="connsiteX0" fmla="*/ 1562100 w 1568450"/>
                  <a:gd name="connsiteY0" fmla="*/ 692150 h 977900"/>
                  <a:gd name="connsiteX1" fmla="*/ 1149350 w 1568450"/>
                  <a:gd name="connsiteY1" fmla="*/ 692150 h 977900"/>
                  <a:gd name="connsiteX2" fmla="*/ 1200150 w 1568450"/>
                  <a:gd name="connsiteY2" fmla="*/ 0 h 977900"/>
                  <a:gd name="connsiteX3" fmla="*/ 952500 w 1568450"/>
                  <a:gd name="connsiteY3" fmla="*/ 6350 h 977900"/>
                  <a:gd name="connsiteX4" fmla="*/ 903288 w 1568450"/>
                  <a:gd name="connsiteY4" fmla="*/ 815181 h 977900"/>
                  <a:gd name="connsiteX5" fmla="*/ 0 w 1568450"/>
                  <a:gd name="connsiteY5" fmla="*/ 736600 h 977900"/>
                  <a:gd name="connsiteX6" fmla="*/ 127000 w 1568450"/>
                  <a:gd name="connsiteY6" fmla="*/ 946150 h 977900"/>
                  <a:gd name="connsiteX7" fmla="*/ 1568450 w 1568450"/>
                  <a:gd name="connsiteY7" fmla="*/ 977900 h 977900"/>
                  <a:gd name="connsiteX8" fmla="*/ 1562100 w 1568450"/>
                  <a:gd name="connsiteY8" fmla="*/ 692150 h 977900"/>
                  <a:gd name="connsiteX0" fmla="*/ 1562100 w 1568450"/>
                  <a:gd name="connsiteY0" fmla="*/ 692150 h 977900"/>
                  <a:gd name="connsiteX1" fmla="*/ 1149350 w 1568450"/>
                  <a:gd name="connsiteY1" fmla="*/ 692150 h 977900"/>
                  <a:gd name="connsiteX2" fmla="*/ 1200150 w 1568450"/>
                  <a:gd name="connsiteY2" fmla="*/ 0 h 977900"/>
                  <a:gd name="connsiteX3" fmla="*/ 990600 w 1568450"/>
                  <a:gd name="connsiteY3" fmla="*/ 13494 h 977900"/>
                  <a:gd name="connsiteX4" fmla="*/ 903288 w 1568450"/>
                  <a:gd name="connsiteY4" fmla="*/ 815181 h 977900"/>
                  <a:gd name="connsiteX5" fmla="*/ 0 w 1568450"/>
                  <a:gd name="connsiteY5" fmla="*/ 736600 h 977900"/>
                  <a:gd name="connsiteX6" fmla="*/ 127000 w 1568450"/>
                  <a:gd name="connsiteY6" fmla="*/ 946150 h 977900"/>
                  <a:gd name="connsiteX7" fmla="*/ 1568450 w 1568450"/>
                  <a:gd name="connsiteY7" fmla="*/ 977900 h 977900"/>
                  <a:gd name="connsiteX8" fmla="*/ 1562100 w 1568450"/>
                  <a:gd name="connsiteY8" fmla="*/ 692150 h 977900"/>
                  <a:gd name="connsiteX0" fmla="*/ 1562100 w 1568450"/>
                  <a:gd name="connsiteY0" fmla="*/ 682625 h 968375"/>
                  <a:gd name="connsiteX1" fmla="*/ 1149350 w 1568450"/>
                  <a:gd name="connsiteY1" fmla="*/ 682625 h 968375"/>
                  <a:gd name="connsiteX2" fmla="*/ 1178718 w 1568450"/>
                  <a:gd name="connsiteY2" fmla="*/ 0 h 968375"/>
                  <a:gd name="connsiteX3" fmla="*/ 990600 w 1568450"/>
                  <a:gd name="connsiteY3" fmla="*/ 3969 h 968375"/>
                  <a:gd name="connsiteX4" fmla="*/ 903288 w 1568450"/>
                  <a:gd name="connsiteY4" fmla="*/ 805656 h 968375"/>
                  <a:gd name="connsiteX5" fmla="*/ 0 w 1568450"/>
                  <a:gd name="connsiteY5" fmla="*/ 727075 h 968375"/>
                  <a:gd name="connsiteX6" fmla="*/ 127000 w 1568450"/>
                  <a:gd name="connsiteY6" fmla="*/ 936625 h 968375"/>
                  <a:gd name="connsiteX7" fmla="*/ 1568450 w 1568450"/>
                  <a:gd name="connsiteY7" fmla="*/ 968375 h 968375"/>
                  <a:gd name="connsiteX8" fmla="*/ 1562100 w 1568450"/>
                  <a:gd name="connsiteY8" fmla="*/ 682625 h 968375"/>
                  <a:gd name="connsiteX0" fmla="*/ 1562100 w 1568450"/>
                  <a:gd name="connsiteY0" fmla="*/ 682625 h 968375"/>
                  <a:gd name="connsiteX1" fmla="*/ 1139825 w 1568450"/>
                  <a:gd name="connsiteY1" fmla="*/ 682625 h 968375"/>
                  <a:gd name="connsiteX2" fmla="*/ 1178718 w 1568450"/>
                  <a:gd name="connsiteY2" fmla="*/ 0 h 968375"/>
                  <a:gd name="connsiteX3" fmla="*/ 990600 w 1568450"/>
                  <a:gd name="connsiteY3" fmla="*/ 3969 h 968375"/>
                  <a:gd name="connsiteX4" fmla="*/ 903288 w 1568450"/>
                  <a:gd name="connsiteY4" fmla="*/ 805656 h 968375"/>
                  <a:gd name="connsiteX5" fmla="*/ 0 w 1568450"/>
                  <a:gd name="connsiteY5" fmla="*/ 727075 h 968375"/>
                  <a:gd name="connsiteX6" fmla="*/ 127000 w 1568450"/>
                  <a:gd name="connsiteY6" fmla="*/ 936625 h 968375"/>
                  <a:gd name="connsiteX7" fmla="*/ 1568450 w 1568450"/>
                  <a:gd name="connsiteY7" fmla="*/ 968375 h 968375"/>
                  <a:gd name="connsiteX8" fmla="*/ 1562100 w 1568450"/>
                  <a:gd name="connsiteY8" fmla="*/ 682625 h 968375"/>
                  <a:gd name="connsiteX0" fmla="*/ 1562100 w 1568450"/>
                  <a:gd name="connsiteY0" fmla="*/ 682625 h 968375"/>
                  <a:gd name="connsiteX1" fmla="*/ 1139825 w 1568450"/>
                  <a:gd name="connsiteY1" fmla="*/ 673100 h 968375"/>
                  <a:gd name="connsiteX2" fmla="*/ 1178718 w 1568450"/>
                  <a:gd name="connsiteY2" fmla="*/ 0 h 968375"/>
                  <a:gd name="connsiteX3" fmla="*/ 990600 w 1568450"/>
                  <a:gd name="connsiteY3" fmla="*/ 3969 h 968375"/>
                  <a:gd name="connsiteX4" fmla="*/ 903288 w 1568450"/>
                  <a:gd name="connsiteY4" fmla="*/ 805656 h 968375"/>
                  <a:gd name="connsiteX5" fmla="*/ 0 w 1568450"/>
                  <a:gd name="connsiteY5" fmla="*/ 727075 h 968375"/>
                  <a:gd name="connsiteX6" fmla="*/ 127000 w 1568450"/>
                  <a:gd name="connsiteY6" fmla="*/ 936625 h 968375"/>
                  <a:gd name="connsiteX7" fmla="*/ 1568450 w 1568450"/>
                  <a:gd name="connsiteY7" fmla="*/ 968375 h 968375"/>
                  <a:gd name="connsiteX8" fmla="*/ 1562100 w 1568450"/>
                  <a:gd name="connsiteY8" fmla="*/ 682625 h 96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8450" h="968375">
                    <a:moveTo>
                      <a:pt x="1562100" y="682625"/>
                    </a:moveTo>
                    <a:lnTo>
                      <a:pt x="1139825" y="673100"/>
                    </a:lnTo>
                    <a:lnTo>
                      <a:pt x="1178718" y="0"/>
                    </a:lnTo>
                    <a:lnTo>
                      <a:pt x="990600" y="3969"/>
                    </a:lnTo>
                    <a:lnTo>
                      <a:pt x="903288" y="805656"/>
                    </a:lnTo>
                    <a:lnTo>
                      <a:pt x="0" y="727075"/>
                    </a:lnTo>
                    <a:lnTo>
                      <a:pt x="127000" y="936625"/>
                    </a:lnTo>
                    <a:lnTo>
                      <a:pt x="1568450" y="968375"/>
                    </a:lnTo>
                    <a:lnTo>
                      <a:pt x="1562100" y="682625"/>
                    </a:lnTo>
                    <a:close/>
                  </a:path>
                </a:pathLst>
              </a:custGeom>
              <a:grpFill/>
              <a:ln w="12700" cap="flat" cmpd="sng" algn="ctr">
                <a:solidFill>
                  <a:srgbClr val="EEECE1">
                    <a:lumMod val="2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8" name="Freeform 907"/>
              <p:cNvSpPr/>
              <p:nvPr/>
            </p:nvSpPr>
            <p:spPr>
              <a:xfrm>
                <a:off x="351412" y="1485900"/>
                <a:ext cx="5960487" cy="2260600"/>
              </a:xfrm>
              <a:custGeom>
                <a:avLst/>
                <a:gdLst>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25500 w 6026150"/>
                  <a:gd name="connsiteY7" fmla="*/ 1270000 h 2260600"/>
                  <a:gd name="connsiteX8" fmla="*/ 1079500 w 6026150"/>
                  <a:gd name="connsiteY8" fmla="*/ 1358900 h 2260600"/>
                  <a:gd name="connsiteX9" fmla="*/ 1193800 w 6026150"/>
                  <a:gd name="connsiteY9" fmla="*/ 1625600 h 2260600"/>
                  <a:gd name="connsiteX10" fmla="*/ 3676650 w 6026150"/>
                  <a:gd name="connsiteY10" fmla="*/ 1555750 h 2260600"/>
                  <a:gd name="connsiteX11" fmla="*/ 4533900 w 6026150"/>
                  <a:gd name="connsiteY11" fmla="*/ 1524000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25500 w 6026150"/>
                  <a:gd name="connsiteY7" fmla="*/ 1270000 h 2260600"/>
                  <a:gd name="connsiteX8" fmla="*/ 1079500 w 6026150"/>
                  <a:gd name="connsiteY8" fmla="*/ 1358900 h 2260600"/>
                  <a:gd name="connsiteX9" fmla="*/ 1193800 w 6026150"/>
                  <a:gd name="connsiteY9" fmla="*/ 1625600 h 2260600"/>
                  <a:gd name="connsiteX10" fmla="*/ 3676650 w 6026150"/>
                  <a:gd name="connsiteY10" fmla="*/ 1555750 h 2260600"/>
                  <a:gd name="connsiteX11" fmla="*/ 4602956 w 6026150"/>
                  <a:gd name="connsiteY11" fmla="*/ 1500187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25500 w 6026150"/>
                  <a:gd name="connsiteY7" fmla="*/ 1270000 h 2260600"/>
                  <a:gd name="connsiteX8" fmla="*/ 1079500 w 6026150"/>
                  <a:gd name="connsiteY8" fmla="*/ 1358900 h 2260600"/>
                  <a:gd name="connsiteX9" fmla="*/ 1193800 w 6026150"/>
                  <a:gd name="connsiteY9" fmla="*/ 1625600 h 2260600"/>
                  <a:gd name="connsiteX10" fmla="*/ 3676650 w 6026150"/>
                  <a:gd name="connsiteY10" fmla="*/ 1555750 h 2260600"/>
                  <a:gd name="connsiteX11" fmla="*/ 4602956 w 6026150"/>
                  <a:gd name="connsiteY11" fmla="*/ 1500187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25500 w 6026150"/>
                  <a:gd name="connsiteY7" fmla="*/ 1270000 h 2260600"/>
                  <a:gd name="connsiteX8" fmla="*/ 1079500 w 6026150"/>
                  <a:gd name="connsiteY8" fmla="*/ 1358900 h 2260600"/>
                  <a:gd name="connsiteX9" fmla="*/ 1193800 w 6026150"/>
                  <a:gd name="connsiteY9" fmla="*/ 1625600 h 2260600"/>
                  <a:gd name="connsiteX10" fmla="*/ 3676650 w 6026150"/>
                  <a:gd name="connsiteY10" fmla="*/ 1555750 h 2260600"/>
                  <a:gd name="connsiteX11" fmla="*/ 4602956 w 6026150"/>
                  <a:gd name="connsiteY11" fmla="*/ 1500187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25500 w 6026150"/>
                  <a:gd name="connsiteY7" fmla="*/ 1270000 h 2260600"/>
                  <a:gd name="connsiteX8" fmla="*/ 991394 w 6026150"/>
                  <a:gd name="connsiteY8" fmla="*/ 1394618 h 2260600"/>
                  <a:gd name="connsiteX9" fmla="*/ 1193800 w 6026150"/>
                  <a:gd name="connsiteY9" fmla="*/ 1625600 h 2260600"/>
                  <a:gd name="connsiteX10" fmla="*/ 3676650 w 6026150"/>
                  <a:gd name="connsiteY10" fmla="*/ 1555750 h 2260600"/>
                  <a:gd name="connsiteX11" fmla="*/ 4602956 w 6026150"/>
                  <a:gd name="connsiteY11" fmla="*/ 1500187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25500 w 6026150"/>
                  <a:gd name="connsiteY7" fmla="*/ 1270000 h 2260600"/>
                  <a:gd name="connsiteX8" fmla="*/ 991394 w 6026150"/>
                  <a:gd name="connsiteY8" fmla="*/ 1394618 h 2260600"/>
                  <a:gd name="connsiteX9" fmla="*/ 1193800 w 6026150"/>
                  <a:gd name="connsiteY9" fmla="*/ 1625600 h 2260600"/>
                  <a:gd name="connsiteX10" fmla="*/ 3676650 w 6026150"/>
                  <a:gd name="connsiteY10" fmla="*/ 1555750 h 2260600"/>
                  <a:gd name="connsiteX11" fmla="*/ 4602956 w 6026150"/>
                  <a:gd name="connsiteY11" fmla="*/ 1500187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25500 w 6026150"/>
                  <a:gd name="connsiteY7" fmla="*/ 1270000 h 2260600"/>
                  <a:gd name="connsiteX8" fmla="*/ 991394 w 6026150"/>
                  <a:gd name="connsiteY8" fmla="*/ 1394618 h 2260600"/>
                  <a:gd name="connsiteX9" fmla="*/ 1193800 w 6026150"/>
                  <a:gd name="connsiteY9" fmla="*/ 1625600 h 2260600"/>
                  <a:gd name="connsiteX10" fmla="*/ 3676650 w 6026150"/>
                  <a:gd name="connsiteY10" fmla="*/ 1555750 h 2260600"/>
                  <a:gd name="connsiteX11" fmla="*/ 4602956 w 6026150"/>
                  <a:gd name="connsiteY11" fmla="*/ 1500187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81000 w 6026150"/>
                  <a:gd name="connsiteY0" fmla="*/ 501650 h 2260600"/>
                  <a:gd name="connsiteX1" fmla="*/ 812800 w 6026150"/>
                  <a:gd name="connsiteY1" fmla="*/ 533400 h 2260600"/>
                  <a:gd name="connsiteX2" fmla="*/ 1447800 w 6026150"/>
                  <a:gd name="connsiteY2" fmla="*/ 514350 h 2260600"/>
                  <a:gd name="connsiteX3" fmla="*/ 1879600 w 6026150"/>
                  <a:gd name="connsiteY3" fmla="*/ 590550 h 2260600"/>
                  <a:gd name="connsiteX4" fmla="*/ 2216150 w 6026150"/>
                  <a:gd name="connsiteY4" fmla="*/ 558800 h 2260600"/>
                  <a:gd name="connsiteX5" fmla="*/ 2171700 w 6026150"/>
                  <a:gd name="connsiteY5" fmla="*/ 1073150 h 2260600"/>
                  <a:gd name="connsiteX6" fmla="*/ 793750 w 6026150"/>
                  <a:gd name="connsiteY6" fmla="*/ 1111250 h 2260600"/>
                  <a:gd name="connsiteX7" fmla="*/ 856456 w 6026150"/>
                  <a:gd name="connsiteY7" fmla="*/ 1296194 h 2260600"/>
                  <a:gd name="connsiteX8" fmla="*/ 991394 w 6026150"/>
                  <a:gd name="connsiteY8" fmla="*/ 1394618 h 2260600"/>
                  <a:gd name="connsiteX9" fmla="*/ 1193800 w 6026150"/>
                  <a:gd name="connsiteY9" fmla="*/ 1625600 h 2260600"/>
                  <a:gd name="connsiteX10" fmla="*/ 3676650 w 6026150"/>
                  <a:gd name="connsiteY10" fmla="*/ 1555750 h 2260600"/>
                  <a:gd name="connsiteX11" fmla="*/ 4602956 w 6026150"/>
                  <a:gd name="connsiteY11" fmla="*/ 1500187 h 2260600"/>
                  <a:gd name="connsiteX12" fmla="*/ 5613400 w 6026150"/>
                  <a:gd name="connsiteY12" fmla="*/ 1524000 h 2260600"/>
                  <a:gd name="connsiteX13" fmla="*/ 5511800 w 6026150"/>
                  <a:gd name="connsiteY13" fmla="*/ 2260600 h 2260600"/>
                  <a:gd name="connsiteX14" fmla="*/ 5727700 w 6026150"/>
                  <a:gd name="connsiteY14" fmla="*/ 2228850 h 2260600"/>
                  <a:gd name="connsiteX15" fmla="*/ 5797550 w 6026150"/>
                  <a:gd name="connsiteY15" fmla="*/ 1517650 h 2260600"/>
                  <a:gd name="connsiteX16" fmla="*/ 6026150 w 6026150"/>
                  <a:gd name="connsiteY16" fmla="*/ 1498600 h 2260600"/>
                  <a:gd name="connsiteX17" fmla="*/ 5981700 w 6026150"/>
                  <a:gd name="connsiteY17" fmla="*/ 1028700 h 2260600"/>
                  <a:gd name="connsiteX18" fmla="*/ 3841750 w 6026150"/>
                  <a:gd name="connsiteY18" fmla="*/ 1047750 h 2260600"/>
                  <a:gd name="connsiteX19" fmla="*/ 3346450 w 6026150"/>
                  <a:gd name="connsiteY19" fmla="*/ 1047750 h 2260600"/>
                  <a:gd name="connsiteX20" fmla="*/ 2889250 w 6026150"/>
                  <a:gd name="connsiteY20" fmla="*/ 1098550 h 2260600"/>
                  <a:gd name="connsiteX21" fmla="*/ 2857500 w 6026150"/>
                  <a:gd name="connsiteY21" fmla="*/ 673100 h 2260600"/>
                  <a:gd name="connsiteX22" fmla="*/ 2870200 w 6026150"/>
                  <a:gd name="connsiteY22" fmla="*/ 95250 h 2260600"/>
                  <a:gd name="connsiteX23" fmla="*/ 2273300 w 6026150"/>
                  <a:gd name="connsiteY23" fmla="*/ 82550 h 2260600"/>
                  <a:gd name="connsiteX24" fmla="*/ 1841500 w 6026150"/>
                  <a:gd name="connsiteY24" fmla="*/ 76200 h 2260600"/>
                  <a:gd name="connsiteX25" fmla="*/ 908050 w 6026150"/>
                  <a:gd name="connsiteY25" fmla="*/ 69850 h 2260600"/>
                  <a:gd name="connsiteX26" fmla="*/ 368300 w 6026150"/>
                  <a:gd name="connsiteY26" fmla="*/ 0 h 2260600"/>
                  <a:gd name="connsiteX27" fmla="*/ 171450 w 6026150"/>
                  <a:gd name="connsiteY27" fmla="*/ 57150 h 2260600"/>
                  <a:gd name="connsiteX28" fmla="*/ 76200 w 6026150"/>
                  <a:gd name="connsiteY28" fmla="*/ 222250 h 2260600"/>
                  <a:gd name="connsiteX29" fmla="*/ 76200 w 6026150"/>
                  <a:gd name="connsiteY29" fmla="*/ 368300 h 2260600"/>
                  <a:gd name="connsiteX30" fmla="*/ 0 w 6026150"/>
                  <a:gd name="connsiteY30" fmla="*/ 488950 h 2260600"/>
                  <a:gd name="connsiteX31" fmla="*/ 381000 w 6026150"/>
                  <a:gd name="connsiteY31" fmla="*/ 501650 h 2260600"/>
                  <a:gd name="connsiteX0" fmla="*/ 304800 w 5949950"/>
                  <a:gd name="connsiteY0" fmla="*/ 501650 h 2260600"/>
                  <a:gd name="connsiteX1" fmla="*/ 736600 w 5949950"/>
                  <a:gd name="connsiteY1" fmla="*/ 533400 h 2260600"/>
                  <a:gd name="connsiteX2" fmla="*/ 1371600 w 5949950"/>
                  <a:gd name="connsiteY2" fmla="*/ 514350 h 2260600"/>
                  <a:gd name="connsiteX3" fmla="*/ 1803400 w 5949950"/>
                  <a:gd name="connsiteY3" fmla="*/ 590550 h 2260600"/>
                  <a:gd name="connsiteX4" fmla="*/ 2139950 w 5949950"/>
                  <a:gd name="connsiteY4" fmla="*/ 558800 h 2260600"/>
                  <a:gd name="connsiteX5" fmla="*/ 2095500 w 5949950"/>
                  <a:gd name="connsiteY5" fmla="*/ 1073150 h 2260600"/>
                  <a:gd name="connsiteX6" fmla="*/ 717550 w 5949950"/>
                  <a:gd name="connsiteY6" fmla="*/ 1111250 h 2260600"/>
                  <a:gd name="connsiteX7" fmla="*/ 780256 w 5949950"/>
                  <a:gd name="connsiteY7" fmla="*/ 1296194 h 2260600"/>
                  <a:gd name="connsiteX8" fmla="*/ 915194 w 5949950"/>
                  <a:gd name="connsiteY8" fmla="*/ 1394618 h 2260600"/>
                  <a:gd name="connsiteX9" fmla="*/ 1117600 w 5949950"/>
                  <a:gd name="connsiteY9" fmla="*/ 1625600 h 2260600"/>
                  <a:gd name="connsiteX10" fmla="*/ 3600450 w 5949950"/>
                  <a:gd name="connsiteY10" fmla="*/ 1555750 h 2260600"/>
                  <a:gd name="connsiteX11" fmla="*/ 4526756 w 5949950"/>
                  <a:gd name="connsiteY11" fmla="*/ 1500187 h 2260600"/>
                  <a:gd name="connsiteX12" fmla="*/ 5537200 w 5949950"/>
                  <a:gd name="connsiteY12" fmla="*/ 1524000 h 2260600"/>
                  <a:gd name="connsiteX13" fmla="*/ 5435600 w 5949950"/>
                  <a:gd name="connsiteY13" fmla="*/ 2260600 h 2260600"/>
                  <a:gd name="connsiteX14" fmla="*/ 5651500 w 5949950"/>
                  <a:gd name="connsiteY14" fmla="*/ 2228850 h 2260600"/>
                  <a:gd name="connsiteX15" fmla="*/ 5721350 w 5949950"/>
                  <a:gd name="connsiteY15" fmla="*/ 1517650 h 2260600"/>
                  <a:gd name="connsiteX16" fmla="*/ 5949950 w 5949950"/>
                  <a:gd name="connsiteY16" fmla="*/ 1498600 h 2260600"/>
                  <a:gd name="connsiteX17" fmla="*/ 5905500 w 5949950"/>
                  <a:gd name="connsiteY17" fmla="*/ 1028700 h 2260600"/>
                  <a:gd name="connsiteX18" fmla="*/ 3765550 w 5949950"/>
                  <a:gd name="connsiteY18" fmla="*/ 1047750 h 2260600"/>
                  <a:gd name="connsiteX19" fmla="*/ 3270250 w 5949950"/>
                  <a:gd name="connsiteY19" fmla="*/ 1047750 h 2260600"/>
                  <a:gd name="connsiteX20" fmla="*/ 2813050 w 5949950"/>
                  <a:gd name="connsiteY20" fmla="*/ 1098550 h 2260600"/>
                  <a:gd name="connsiteX21" fmla="*/ 2781300 w 5949950"/>
                  <a:gd name="connsiteY21" fmla="*/ 673100 h 2260600"/>
                  <a:gd name="connsiteX22" fmla="*/ 2794000 w 5949950"/>
                  <a:gd name="connsiteY22" fmla="*/ 95250 h 2260600"/>
                  <a:gd name="connsiteX23" fmla="*/ 2197100 w 5949950"/>
                  <a:gd name="connsiteY23" fmla="*/ 82550 h 2260600"/>
                  <a:gd name="connsiteX24" fmla="*/ 1765300 w 5949950"/>
                  <a:gd name="connsiteY24" fmla="*/ 76200 h 2260600"/>
                  <a:gd name="connsiteX25" fmla="*/ 831850 w 5949950"/>
                  <a:gd name="connsiteY25" fmla="*/ 69850 h 2260600"/>
                  <a:gd name="connsiteX26" fmla="*/ 292100 w 5949950"/>
                  <a:gd name="connsiteY26" fmla="*/ 0 h 2260600"/>
                  <a:gd name="connsiteX27" fmla="*/ 95250 w 5949950"/>
                  <a:gd name="connsiteY27" fmla="*/ 57150 h 2260600"/>
                  <a:gd name="connsiteX28" fmla="*/ 0 w 5949950"/>
                  <a:gd name="connsiteY28" fmla="*/ 222250 h 2260600"/>
                  <a:gd name="connsiteX29" fmla="*/ 0 w 5949950"/>
                  <a:gd name="connsiteY29" fmla="*/ 368300 h 2260600"/>
                  <a:gd name="connsiteX30" fmla="*/ 26194 w 5949950"/>
                  <a:gd name="connsiteY30" fmla="*/ 498475 h 2260600"/>
                  <a:gd name="connsiteX31" fmla="*/ 304800 w 5949950"/>
                  <a:gd name="connsiteY31" fmla="*/ 501650 h 2260600"/>
                  <a:gd name="connsiteX0" fmla="*/ 304800 w 5949950"/>
                  <a:gd name="connsiteY0" fmla="*/ 501650 h 2260600"/>
                  <a:gd name="connsiteX1" fmla="*/ 736600 w 5949950"/>
                  <a:gd name="connsiteY1" fmla="*/ 533400 h 2260600"/>
                  <a:gd name="connsiteX2" fmla="*/ 1371600 w 5949950"/>
                  <a:gd name="connsiteY2" fmla="*/ 514350 h 2260600"/>
                  <a:gd name="connsiteX3" fmla="*/ 1803400 w 5949950"/>
                  <a:gd name="connsiteY3" fmla="*/ 590550 h 2260600"/>
                  <a:gd name="connsiteX4" fmla="*/ 2139950 w 5949950"/>
                  <a:gd name="connsiteY4" fmla="*/ 558800 h 2260600"/>
                  <a:gd name="connsiteX5" fmla="*/ 2095500 w 5949950"/>
                  <a:gd name="connsiteY5" fmla="*/ 1073150 h 2260600"/>
                  <a:gd name="connsiteX6" fmla="*/ 717550 w 5949950"/>
                  <a:gd name="connsiteY6" fmla="*/ 1111250 h 2260600"/>
                  <a:gd name="connsiteX7" fmla="*/ 780256 w 5949950"/>
                  <a:gd name="connsiteY7" fmla="*/ 1296194 h 2260600"/>
                  <a:gd name="connsiteX8" fmla="*/ 915194 w 5949950"/>
                  <a:gd name="connsiteY8" fmla="*/ 1394618 h 2260600"/>
                  <a:gd name="connsiteX9" fmla="*/ 1117600 w 5949950"/>
                  <a:gd name="connsiteY9" fmla="*/ 1625600 h 2260600"/>
                  <a:gd name="connsiteX10" fmla="*/ 3600450 w 5949950"/>
                  <a:gd name="connsiteY10" fmla="*/ 1555750 h 2260600"/>
                  <a:gd name="connsiteX11" fmla="*/ 4526756 w 5949950"/>
                  <a:gd name="connsiteY11" fmla="*/ 1500187 h 2260600"/>
                  <a:gd name="connsiteX12" fmla="*/ 5537200 w 5949950"/>
                  <a:gd name="connsiteY12" fmla="*/ 1524000 h 2260600"/>
                  <a:gd name="connsiteX13" fmla="*/ 5435600 w 5949950"/>
                  <a:gd name="connsiteY13" fmla="*/ 2260600 h 2260600"/>
                  <a:gd name="connsiteX14" fmla="*/ 5651500 w 5949950"/>
                  <a:gd name="connsiteY14" fmla="*/ 2228850 h 2260600"/>
                  <a:gd name="connsiteX15" fmla="*/ 5721350 w 5949950"/>
                  <a:gd name="connsiteY15" fmla="*/ 1517650 h 2260600"/>
                  <a:gd name="connsiteX16" fmla="*/ 5949950 w 5949950"/>
                  <a:gd name="connsiteY16" fmla="*/ 1498600 h 2260600"/>
                  <a:gd name="connsiteX17" fmla="*/ 5905500 w 5949950"/>
                  <a:gd name="connsiteY17" fmla="*/ 1028700 h 2260600"/>
                  <a:gd name="connsiteX18" fmla="*/ 3765550 w 5949950"/>
                  <a:gd name="connsiteY18" fmla="*/ 1047750 h 2260600"/>
                  <a:gd name="connsiteX19" fmla="*/ 3270250 w 5949950"/>
                  <a:gd name="connsiteY19" fmla="*/ 1047750 h 2260600"/>
                  <a:gd name="connsiteX20" fmla="*/ 2813050 w 5949950"/>
                  <a:gd name="connsiteY20" fmla="*/ 1098550 h 2260600"/>
                  <a:gd name="connsiteX21" fmla="*/ 2781300 w 5949950"/>
                  <a:gd name="connsiteY21" fmla="*/ 673100 h 2260600"/>
                  <a:gd name="connsiteX22" fmla="*/ 2794000 w 5949950"/>
                  <a:gd name="connsiteY22" fmla="*/ 95250 h 2260600"/>
                  <a:gd name="connsiteX23" fmla="*/ 2197100 w 5949950"/>
                  <a:gd name="connsiteY23" fmla="*/ 82550 h 2260600"/>
                  <a:gd name="connsiteX24" fmla="*/ 1765300 w 5949950"/>
                  <a:gd name="connsiteY24" fmla="*/ 76200 h 2260600"/>
                  <a:gd name="connsiteX25" fmla="*/ 831850 w 5949950"/>
                  <a:gd name="connsiteY25" fmla="*/ 69850 h 2260600"/>
                  <a:gd name="connsiteX26" fmla="*/ 292100 w 5949950"/>
                  <a:gd name="connsiteY26" fmla="*/ 0 h 2260600"/>
                  <a:gd name="connsiteX27" fmla="*/ 95250 w 5949950"/>
                  <a:gd name="connsiteY27" fmla="*/ 57150 h 2260600"/>
                  <a:gd name="connsiteX28" fmla="*/ 0 w 5949950"/>
                  <a:gd name="connsiteY28" fmla="*/ 222250 h 2260600"/>
                  <a:gd name="connsiteX29" fmla="*/ 26194 w 5949950"/>
                  <a:gd name="connsiteY29" fmla="*/ 498475 h 2260600"/>
                  <a:gd name="connsiteX30" fmla="*/ 304800 w 5949950"/>
                  <a:gd name="connsiteY30" fmla="*/ 501650 h 2260600"/>
                  <a:gd name="connsiteX0" fmla="*/ 315337 w 5960487"/>
                  <a:gd name="connsiteY0" fmla="*/ 501650 h 2260600"/>
                  <a:gd name="connsiteX1" fmla="*/ 747137 w 5960487"/>
                  <a:gd name="connsiteY1" fmla="*/ 533400 h 2260600"/>
                  <a:gd name="connsiteX2" fmla="*/ 1382137 w 5960487"/>
                  <a:gd name="connsiteY2" fmla="*/ 514350 h 2260600"/>
                  <a:gd name="connsiteX3" fmla="*/ 1813937 w 5960487"/>
                  <a:gd name="connsiteY3" fmla="*/ 590550 h 2260600"/>
                  <a:gd name="connsiteX4" fmla="*/ 2150487 w 5960487"/>
                  <a:gd name="connsiteY4" fmla="*/ 558800 h 2260600"/>
                  <a:gd name="connsiteX5" fmla="*/ 2106037 w 5960487"/>
                  <a:gd name="connsiteY5" fmla="*/ 1073150 h 2260600"/>
                  <a:gd name="connsiteX6" fmla="*/ 728087 w 5960487"/>
                  <a:gd name="connsiteY6" fmla="*/ 1111250 h 2260600"/>
                  <a:gd name="connsiteX7" fmla="*/ 790793 w 5960487"/>
                  <a:gd name="connsiteY7" fmla="*/ 1296194 h 2260600"/>
                  <a:gd name="connsiteX8" fmla="*/ 925731 w 5960487"/>
                  <a:gd name="connsiteY8" fmla="*/ 1394618 h 2260600"/>
                  <a:gd name="connsiteX9" fmla="*/ 1128137 w 5960487"/>
                  <a:gd name="connsiteY9" fmla="*/ 1625600 h 2260600"/>
                  <a:gd name="connsiteX10" fmla="*/ 3610987 w 5960487"/>
                  <a:gd name="connsiteY10" fmla="*/ 1555750 h 2260600"/>
                  <a:gd name="connsiteX11" fmla="*/ 4537293 w 5960487"/>
                  <a:gd name="connsiteY11" fmla="*/ 1500187 h 2260600"/>
                  <a:gd name="connsiteX12" fmla="*/ 5547737 w 5960487"/>
                  <a:gd name="connsiteY12" fmla="*/ 1524000 h 2260600"/>
                  <a:gd name="connsiteX13" fmla="*/ 5446137 w 5960487"/>
                  <a:gd name="connsiteY13" fmla="*/ 2260600 h 2260600"/>
                  <a:gd name="connsiteX14" fmla="*/ 5662037 w 5960487"/>
                  <a:gd name="connsiteY14" fmla="*/ 2228850 h 2260600"/>
                  <a:gd name="connsiteX15" fmla="*/ 5731887 w 5960487"/>
                  <a:gd name="connsiteY15" fmla="*/ 1517650 h 2260600"/>
                  <a:gd name="connsiteX16" fmla="*/ 5960487 w 5960487"/>
                  <a:gd name="connsiteY16" fmla="*/ 1498600 h 2260600"/>
                  <a:gd name="connsiteX17" fmla="*/ 5916037 w 5960487"/>
                  <a:gd name="connsiteY17" fmla="*/ 1028700 h 2260600"/>
                  <a:gd name="connsiteX18" fmla="*/ 3776087 w 5960487"/>
                  <a:gd name="connsiteY18" fmla="*/ 1047750 h 2260600"/>
                  <a:gd name="connsiteX19" fmla="*/ 3280787 w 5960487"/>
                  <a:gd name="connsiteY19" fmla="*/ 1047750 h 2260600"/>
                  <a:gd name="connsiteX20" fmla="*/ 2823587 w 5960487"/>
                  <a:gd name="connsiteY20" fmla="*/ 1098550 h 2260600"/>
                  <a:gd name="connsiteX21" fmla="*/ 2791837 w 5960487"/>
                  <a:gd name="connsiteY21" fmla="*/ 673100 h 2260600"/>
                  <a:gd name="connsiteX22" fmla="*/ 2804537 w 5960487"/>
                  <a:gd name="connsiteY22" fmla="*/ 95250 h 2260600"/>
                  <a:gd name="connsiteX23" fmla="*/ 2207637 w 5960487"/>
                  <a:gd name="connsiteY23" fmla="*/ 82550 h 2260600"/>
                  <a:gd name="connsiteX24" fmla="*/ 1775837 w 5960487"/>
                  <a:gd name="connsiteY24" fmla="*/ 76200 h 2260600"/>
                  <a:gd name="connsiteX25" fmla="*/ 842387 w 5960487"/>
                  <a:gd name="connsiteY25" fmla="*/ 69850 h 2260600"/>
                  <a:gd name="connsiteX26" fmla="*/ 302637 w 5960487"/>
                  <a:gd name="connsiteY26" fmla="*/ 0 h 2260600"/>
                  <a:gd name="connsiteX27" fmla="*/ 105787 w 5960487"/>
                  <a:gd name="connsiteY27" fmla="*/ 57150 h 2260600"/>
                  <a:gd name="connsiteX28" fmla="*/ 10537 w 5960487"/>
                  <a:gd name="connsiteY28" fmla="*/ 222250 h 2260600"/>
                  <a:gd name="connsiteX29" fmla="*/ 36731 w 5960487"/>
                  <a:gd name="connsiteY29" fmla="*/ 498475 h 2260600"/>
                  <a:gd name="connsiteX30" fmla="*/ 315337 w 5960487"/>
                  <a:gd name="connsiteY30" fmla="*/ 501650 h 2260600"/>
                  <a:gd name="connsiteX0" fmla="*/ 315337 w 5960487"/>
                  <a:gd name="connsiteY0" fmla="*/ 501650 h 2260600"/>
                  <a:gd name="connsiteX1" fmla="*/ 747137 w 5960487"/>
                  <a:gd name="connsiteY1" fmla="*/ 533400 h 2260600"/>
                  <a:gd name="connsiteX2" fmla="*/ 1382137 w 5960487"/>
                  <a:gd name="connsiteY2" fmla="*/ 514350 h 2260600"/>
                  <a:gd name="connsiteX3" fmla="*/ 1813937 w 5960487"/>
                  <a:gd name="connsiteY3" fmla="*/ 590550 h 2260600"/>
                  <a:gd name="connsiteX4" fmla="*/ 2150487 w 5960487"/>
                  <a:gd name="connsiteY4" fmla="*/ 558800 h 2260600"/>
                  <a:gd name="connsiteX5" fmla="*/ 2106037 w 5960487"/>
                  <a:gd name="connsiteY5" fmla="*/ 1073150 h 2260600"/>
                  <a:gd name="connsiteX6" fmla="*/ 728087 w 5960487"/>
                  <a:gd name="connsiteY6" fmla="*/ 1111250 h 2260600"/>
                  <a:gd name="connsiteX7" fmla="*/ 790793 w 5960487"/>
                  <a:gd name="connsiteY7" fmla="*/ 1296194 h 2260600"/>
                  <a:gd name="connsiteX8" fmla="*/ 925731 w 5960487"/>
                  <a:gd name="connsiteY8" fmla="*/ 1394618 h 2260600"/>
                  <a:gd name="connsiteX9" fmla="*/ 1128137 w 5960487"/>
                  <a:gd name="connsiteY9" fmla="*/ 1625600 h 2260600"/>
                  <a:gd name="connsiteX10" fmla="*/ 3610987 w 5960487"/>
                  <a:gd name="connsiteY10" fmla="*/ 1555750 h 2260600"/>
                  <a:gd name="connsiteX11" fmla="*/ 4537293 w 5960487"/>
                  <a:gd name="connsiteY11" fmla="*/ 1500187 h 2260600"/>
                  <a:gd name="connsiteX12" fmla="*/ 5547737 w 5960487"/>
                  <a:gd name="connsiteY12" fmla="*/ 1524000 h 2260600"/>
                  <a:gd name="connsiteX13" fmla="*/ 5446137 w 5960487"/>
                  <a:gd name="connsiteY13" fmla="*/ 2260600 h 2260600"/>
                  <a:gd name="connsiteX14" fmla="*/ 5662037 w 5960487"/>
                  <a:gd name="connsiteY14" fmla="*/ 2228850 h 2260600"/>
                  <a:gd name="connsiteX15" fmla="*/ 5731887 w 5960487"/>
                  <a:gd name="connsiteY15" fmla="*/ 1517650 h 2260600"/>
                  <a:gd name="connsiteX16" fmla="*/ 5960487 w 5960487"/>
                  <a:gd name="connsiteY16" fmla="*/ 1498600 h 2260600"/>
                  <a:gd name="connsiteX17" fmla="*/ 5916037 w 5960487"/>
                  <a:gd name="connsiteY17" fmla="*/ 1028700 h 2260600"/>
                  <a:gd name="connsiteX18" fmla="*/ 3776087 w 5960487"/>
                  <a:gd name="connsiteY18" fmla="*/ 1047750 h 2260600"/>
                  <a:gd name="connsiteX19" fmla="*/ 3280787 w 5960487"/>
                  <a:gd name="connsiteY19" fmla="*/ 1047750 h 2260600"/>
                  <a:gd name="connsiteX20" fmla="*/ 2823587 w 5960487"/>
                  <a:gd name="connsiteY20" fmla="*/ 1098550 h 2260600"/>
                  <a:gd name="connsiteX21" fmla="*/ 2791837 w 5960487"/>
                  <a:gd name="connsiteY21" fmla="*/ 673100 h 2260600"/>
                  <a:gd name="connsiteX22" fmla="*/ 2804537 w 5960487"/>
                  <a:gd name="connsiteY22" fmla="*/ 95250 h 2260600"/>
                  <a:gd name="connsiteX23" fmla="*/ 2207637 w 5960487"/>
                  <a:gd name="connsiteY23" fmla="*/ 82550 h 2260600"/>
                  <a:gd name="connsiteX24" fmla="*/ 1775837 w 5960487"/>
                  <a:gd name="connsiteY24" fmla="*/ 76200 h 2260600"/>
                  <a:gd name="connsiteX25" fmla="*/ 1465482 w 5960487"/>
                  <a:gd name="connsiteY25" fmla="*/ 114300 h 2260600"/>
                  <a:gd name="connsiteX26" fmla="*/ 842387 w 5960487"/>
                  <a:gd name="connsiteY26" fmla="*/ 69850 h 2260600"/>
                  <a:gd name="connsiteX27" fmla="*/ 302637 w 5960487"/>
                  <a:gd name="connsiteY27" fmla="*/ 0 h 2260600"/>
                  <a:gd name="connsiteX28" fmla="*/ 105787 w 5960487"/>
                  <a:gd name="connsiteY28" fmla="*/ 57150 h 2260600"/>
                  <a:gd name="connsiteX29" fmla="*/ 10537 w 5960487"/>
                  <a:gd name="connsiteY29" fmla="*/ 222250 h 2260600"/>
                  <a:gd name="connsiteX30" fmla="*/ 36731 w 5960487"/>
                  <a:gd name="connsiteY30" fmla="*/ 498475 h 2260600"/>
                  <a:gd name="connsiteX31" fmla="*/ 315337 w 5960487"/>
                  <a:gd name="connsiteY31" fmla="*/ 501650 h 2260600"/>
                  <a:gd name="connsiteX0" fmla="*/ 315337 w 5960487"/>
                  <a:gd name="connsiteY0" fmla="*/ 501650 h 2260600"/>
                  <a:gd name="connsiteX1" fmla="*/ 747137 w 5960487"/>
                  <a:gd name="connsiteY1" fmla="*/ 533400 h 2260600"/>
                  <a:gd name="connsiteX2" fmla="*/ 1382137 w 5960487"/>
                  <a:gd name="connsiteY2" fmla="*/ 514350 h 2260600"/>
                  <a:gd name="connsiteX3" fmla="*/ 1835368 w 5960487"/>
                  <a:gd name="connsiteY3" fmla="*/ 564356 h 2260600"/>
                  <a:gd name="connsiteX4" fmla="*/ 2150487 w 5960487"/>
                  <a:gd name="connsiteY4" fmla="*/ 558800 h 2260600"/>
                  <a:gd name="connsiteX5" fmla="*/ 2106037 w 5960487"/>
                  <a:gd name="connsiteY5" fmla="*/ 1073150 h 2260600"/>
                  <a:gd name="connsiteX6" fmla="*/ 728087 w 5960487"/>
                  <a:gd name="connsiteY6" fmla="*/ 1111250 h 2260600"/>
                  <a:gd name="connsiteX7" fmla="*/ 790793 w 5960487"/>
                  <a:gd name="connsiteY7" fmla="*/ 1296194 h 2260600"/>
                  <a:gd name="connsiteX8" fmla="*/ 925731 w 5960487"/>
                  <a:gd name="connsiteY8" fmla="*/ 1394618 h 2260600"/>
                  <a:gd name="connsiteX9" fmla="*/ 1128137 w 5960487"/>
                  <a:gd name="connsiteY9" fmla="*/ 1625600 h 2260600"/>
                  <a:gd name="connsiteX10" fmla="*/ 3610987 w 5960487"/>
                  <a:gd name="connsiteY10" fmla="*/ 1555750 h 2260600"/>
                  <a:gd name="connsiteX11" fmla="*/ 4537293 w 5960487"/>
                  <a:gd name="connsiteY11" fmla="*/ 1500187 h 2260600"/>
                  <a:gd name="connsiteX12" fmla="*/ 5547737 w 5960487"/>
                  <a:gd name="connsiteY12" fmla="*/ 1524000 h 2260600"/>
                  <a:gd name="connsiteX13" fmla="*/ 5446137 w 5960487"/>
                  <a:gd name="connsiteY13" fmla="*/ 2260600 h 2260600"/>
                  <a:gd name="connsiteX14" fmla="*/ 5662037 w 5960487"/>
                  <a:gd name="connsiteY14" fmla="*/ 2228850 h 2260600"/>
                  <a:gd name="connsiteX15" fmla="*/ 5731887 w 5960487"/>
                  <a:gd name="connsiteY15" fmla="*/ 1517650 h 2260600"/>
                  <a:gd name="connsiteX16" fmla="*/ 5960487 w 5960487"/>
                  <a:gd name="connsiteY16" fmla="*/ 1498600 h 2260600"/>
                  <a:gd name="connsiteX17" fmla="*/ 5916037 w 5960487"/>
                  <a:gd name="connsiteY17" fmla="*/ 1028700 h 2260600"/>
                  <a:gd name="connsiteX18" fmla="*/ 3776087 w 5960487"/>
                  <a:gd name="connsiteY18" fmla="*/ 1047750 h 2260600"/>
                  <a:gd name="connsiteX19" fmla="*/ 3280787 w 5960487"/>
                  <a:gd name="connsiteY19" fmla="*/ 1047750 h 2260600"/>
                  <a:gd name="connsiteX20" fmla="*/ 2823587 w 5960487"/>
                  <a:gd name="connsiteY20" fmla="*/ 1098550 h 2260600"/>
                  <a:gd name="connsiteX21" fmla="*/ 2791837 w 5960487"/>
                  <a:gd name="connsiteY21" fmla="*/ 673100 h 2260600"/>
                  <a:gd name="connsiteX22" fmla="*/ 2804537 w 5960487"/>
                  <a:gd name="connsiteY22" fmla="*/ 95250 h 2260600"/>
                  <a:gd name="connsiteX23" fmla="*/ 2207637 w 5960487"/>
                  <a:gd name="connsiteY23" fmla="*/ 82550 h 2260600"/>
                  <a:gd name="connsiteX24" fmla="*/ 1775837 w 5960487"/>
                  <a:gd name="connsiteY24" fmla="*/ 76200 h 2260600"/>
                  <a:gd name="connsiteX25" fmla="*/ 1465482 w 5960487"/>
                  <a:gd name="connsiteY25" fmla="*/ 114300 h 2260600"/>
                  <a:gd name="connsiteX26" fmla="*/ 842387 w 5960487"/>
                  <a:gd name="connsiteY26" fmla="*/ 69850 h 2260600"/>
                  <a:gd name="connsiteX27" fmla="*/ 302637 w 5960487"/>
                  <a:gd name="connsiteY27" fmla="*/ 0 h 2260600"/>
                  <a:gd name="connsiteX28" fmla="*/ 105787 w 5960487"/>
                  <a:gd name="connsiteY28" fmla="*/ 57150 h 2260600"/>
                  <a:gd name="connsiteX29" fmla="*/ 10537 w 5960487"/>
                  <a:gd name="connsiteY29" fmla="*/ 222250 h 2260600"/>
                  <a:gd name="connsiteX30" fmla="*/ 36731 w 5960487"/>
                  <a:gd name="connsiteY30" fmla="*/ 498475 h 2260600"/>
                  <a:gd name="connsiteX31" fmla="*/ 315337 w 5960487"/>
                  <a:gd name="connsiteY31" fmla="*/ 501650 h 2260600"/>
                  <a:gd name="connsiteX0" fmla="*/ 315337 w 5960487"/>
                  <a:gd name="connsiteY0" fmla="*/ 501650 h 2260600"/>
                  <a:gd name="connsiteX1" fmla="*/ 747137 w 5960487"/>
                  <a:gd name="connsiteY1" fmla="*/ 533400 h 2260600"/>
                  <a:gd name="connsiteX2" fmla="*/ 1382137 w 5960487"/>
                  <a:gd name="connsiteY2" fmla="*/ 514350 h 2260600"/>
                  <a:gd name="connsiteX3" fmla="*/ 1835368 w 5960487"/>
                  <a:gd name="connsiteY3" fmla="*/ 564356 h 2260600"/>
                  <a:gd name="connsiteX4" fmla="*/ 2150487 w 5960487"/>
                  <a:gd name="connsiteY4" fmla="*/ 558800 h 2260600"/>
                  <a:gd name="connsiteX5" fmla="*/ 2106037 w 5960487"/>
                  <a:gd name="connsiteY5" fmla="*/ 1073150 h 2260600"/>
                  <a:gd name="connsiteX6" fmla="*/ 728087 w 5960487"/>
                  <a:gd name="connsiteY6" fmla="*/ 1111250 h 2260600"/>
                  <a:gd name="connsiteX7" fmla="*/ 790793 w 5960487"/>
                  <a:gd name="connsiteY7" fmla="*/ 1296194 h 2260600"/>
                  <a:gd name="connsiteX8" fmla="*/ 925731 w 5960487"/>
                  <a:gd name="connsiteY8" fmla="*/ 1394618 h 2260600"/>
                  <a:gd name="connsiteX9" fmla="*/ 1128137 w 5960487"/>
                  <a:gd name="connsiteY9" fmla="*/ 1625600 h 2260600"/>
                  <a:gd name="connsiteX10" fmla="*/ 3610987 w 5960487"/>
                  <a:gd name="connsiteY10" fmla="*/ 1555750 h 2260600"/>
                  <a:gd name="connsiteX11" fmla="*/ 4537293 w 5960487"/>
                  <a:gd name="connsiteY11" fmla="*/ 1500187 h 2260600"/>
                  <a:gd name="connsiteX12" fmla="*/ 5547737 w 5960487"/>
                  <a:gd name="connsiteY12" fmla="*/ 1524000 h 2260600"/>
                  <a:gd name="connsiteX13" fmla="*/ 5446137 w 5960487"/>
                  <a:gd name="connsiteY13" fmla="*/ 2260600 h 2260600"/>
                  <a:gd name="connsiteX14" fmla="*/ 5662037 w 5960487"/>
                  <a:gd name="connsiteY14" fmla="*/ 2228850 h 2260600"/>
                  <a:gd name="connsiteX15" fmla="*/ 5731887 w 5960487"/>
                  <a:gd name="connsiteY15" fmla="*/ 1517650 h 2260600"/>
                  <a:gd name="connsiteX16" fmla="*/ 5960487 w 5960487"/>
                  <a:gd name="connsiteY16" fmla="*/ 1498600 h 2260600"/>
                  <a:gd name="connsiteX17" fmla="*/ 5916037 w 5960487"/>
                  <a:gd name="connsiteY17" fmla="*/ 1028700 h 2260600"/>
                  <a:gd name="connsiteX18" fmla="*/ 5068313 w 5960487"/>
                  <a:gd name="connsiteY18" fmla="*/ 1062038 h 2260600"/>
                  <a:gd name="connsiteX19" fmla="*/ 3776087 w 5960487"/>
                  <a:gd name="connsiteY19" fmla="*/ 1047750 h 2260600"/>
                  <a:gd name="connsiteX20" fmla="*/ 3280787 w 5960487"/>
                  <a:gd name="connsiteY20" fmla="*/ 1047750 h 2260600"/>
                  <a:gd name="connsiteX21" fmla="*/ 2823587 w 5960487"/>
                  <a:gd name="connsiteY21" fmla="*/ 1098550 h 2260600"/>
                  <a:gd name="connsiteX22" fmla="*/ 2791837 w 5960487"/>
                  <a:gd name="connsiteY22" fmla="*/ 673100 h 2260600"/>
                  <a:gd name="connsiteX23" fmla="*/ 2804537 w 5960487"/>
                  <a:gd name="connsiteY23" fmla="*/ 95250 h 2260600"/>
                  <a:gd name="connsiteX24" fmla="*/ 2207637 w 5960487"/>
                  <a:gd name="connsiteY24" fmla="*/ 82550 h 2260600"/>
                  <a:gd name="connsiteX25" fmla="*/ 1775837 w 5960487"/>
                  <a:gd name="connsiteY25" fmla="*/ 76200 h 2260600"/>
                  <a:gd name="connsiteX26" fmla="*/ 1465482 w 5960487"/>
                  <a:gd name="connsiteY26" fmla="*/ 114300 h 2260600"/>
                  <a:gd name="connsiteX27" fmla="*/ 842387 w 5960487"/>
                  <a:gd name="connsiteY27" fmla="*/ 69850 h 2260600"/>
                  <a:gd name="connsiteX28" fmla="*/ 302637 w 5960487"/>
                  <a:gd name="connsiteY28" fmla="*/ 0 h 2260600"/>
                  <a:gd name="connsiteX29" fmla="*/ 105787 w 5960487"/>
                  <a:gd name="connsiteY29" fmla="*/ 57150 h 2260600"/>
                  <a:gd name="connsiteX30" fmla="*/ 10537 w 5960487"/>
                  <a:gd name="connsiteY30" fmla="*/ 222250 h 2260600"/>
                  <a:gd name="connsiteX31" fmla="*/ 36731 w 5960487"/>
                  <a:gd name="connsiteY31" fmla="*/ 498475 h 2260600"/>
                  <a:gd name="connsiteX32" fmla="*/ 315337 w 5960487"/>
                  <a:gd name="connsiteY32" fmla="*/ 501650 h 226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60487" h="2260600">
                    <a:moveTo>
                      <a:pt x="315337" y="501650"/>
                    </a:moveTo>
                    <a:lnTo>
                      <a:pt x="747137" y="533400"/>
                    </a:lnTo>
                    <a:lnTo>
                      <a:pt x="1382137" y="514350"/>
                    </a:lnTo>
                    <a:lnTo>
                      <a:pt x="1835368" y="564356"/>
                    </a:lnTo>
                    <a:lnTo>
                      <a:pt x="2150487" y="558800"/>
                    </a:lnTo>
                    <a:lnTo>
                      <a:pt x="2106037" y="1073150"/>
                    </a:lnTo>
                    <a:lnTo>
                      <a:pt x="728087" y="1111250"/>
                    </a:lnTo>
                    <a:cubicBezTo>
                      <a:pt x="753751" y="1217877"/>
                      <a:pt x="757852" y="1248966"/>
                      <a:pt x="790793" y="1296194"/>
                    </a:cubicBezTo>
                    <a:cubicBezTo>
                      <a:pt x="823734" y="1343422"/>
                      <a:pt x="869507" y="1339717"/>
                      <a:pt x="925731" y="1394618"/>
                    </a:cubicBezTo>
                    <a:cubicBezTo>
                      <a:pt x="981955" y="1449519"/>
                      <a:pt x="1023891" y="1509448"/>
                      <a:pt x="1128137" y="1625600"/>
                    </a:cubicBezTo>
                    <a:lnTo>
                      <a:pt x="3610987" y="1555750"/>
                    </a:lnTo>
                    <a:cubicBezTo>
                      <a:pt x="4179180" y="1534848"/>
                      <a:pt x="4228524" y="1518708"/>
                      <a:pt x="4537293" y="1500187"/>
                    </a:cubicBezTo>
                    <a:lnTo>
                      <a:pt x="5547737" y="1524000"/>
                    </a:lnTo>
                    <a:lnTo>
                      <a:pt x="5446137" y="2260600"/>
                    </a:lnTo>
                    <a:lnTo>
                      <a:pt x="5662037" y="2228850"/>
                    </a:lnTo>
                    <a:lnTo>
                      <a:pt x="5731887" y="1517650"/>
                    </a:lnTo>
                    <a:lnTo>
                      <a:pt x="5960487" y="1498600"/>
                    </a:lnTo>
                    <a:lnTo>
                      <a:pt x="5916037" y="1028700"/>
                    </a:lnTo>
                    <a:cubicBezTo>
                      <a:pt x="5638225" y="1030288"/>
                      <a:pt x="5346125" y="1060450"/>
                      <a:pt x="5068313" y="1062038"/>
                    </a:cubicBezTo>
                    <a:lnTo>
                      <a:pt x="3776087" y="1047750"/>
                    </a:lnTo>
                    <a:lnTo>
                      <a:pt x="3280787" y="1047750"/>
                    </a:lnTo>
                    <a:lnTo>
                      <a:pt x="2823587" y="1098550"/>
                    </a:lnTo>
                    <a:lnTo>
                      <a:pt x="2791837" y="673100"/>
                    </a:lnTo>
                    <a:lnTo>
                      <a:pt x="2804537" y="95250"/>
                    </a:lnTo>
                    <a:lnTo>
                      <a:pt x="2207637" y="82550"/>
                    </a:lnTo>
                    <a:cubicBezTo>
                      <a:pt x="2063704" y="80433"/>
                      <a:pt x="1899529" y="70908"/>
                      <a:pt x="1775837" y="76200"/>
                    </a:cubicBezTo>
                    <a:cubicBezTo>
                      <a:pt x="1652145" y="81492"/>
                      <a:pt x="1581634" y="114300"/>
                      <a:pt x="1465482" y="114300"/>
                    </a:cubicBezTo>
                    <a:lnTo>
                      <a:pt x="842387" y="69850"/>
                    </a:lnTo>
                    <a:lnTo>
                      <a:pt x="302637" y="0"/>
                    </a:lnTo>
                    <a:lnTo>
                      <a:pt x="105787" y="57150"/>
                    </a:lnTo>
                    <a:cubicBezTo>
                      <a:pt x="57104" y="94192"/>
                      <a:pt x="22046" y="148696"/>
                      <a:pt x="10537" y="222250"/>
                    </a:cubicBezTo>
                    <a:cubicBezTo>
                      <a:pt x="-972" y="295804"/>
                      <a:pt x="-14069" y="451908"/>
                      <a:pt x="36731" y="498475"/>
                    </a:cubicBezTo>
                    <a:lnTo>
                      <a:pt x="315337" y="501650"/>
                    </a:lnTo>
                    <a:close/>
                  </a:path>
                </a:pathLst>
              </a:custGeom>
              <a:grpFill/>
              <a:ln w="12700" cap="flat" cmpd="sng" algn="ctr">
                <a:solidFill>
                  <a:srgbClr val="EEECE1">
                    <a:lumMod val="2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567" name="Group 566"/>
            <p:cNvGrpSpPr/>
            <p:nvPr/>
          </p:nvGrpSpPr>
          <p:grpSpPr>
            <a:xfrm>
              <a:off x="4748213" y="4217079"/>
              <a:ext cx="1217434" cy="1048712"/>
              <a:chOff x="4748213" y="4217079"/>
              <a:chExt cx="1217434" cy="1048712"/>
            </a:xfrm>
          </p:grpSpPr>
          <p:sp>
            <p:nvSpPr>
              <p:cNvPr id="870" name="Freeform 869"/>
              <p:cNvSpPr/>
              <p:nvPr/>
            </p:nvSpPr>
            <p:spPr>
              <a:xfrm>
                <a:off x="5857875" y="4228929"/>
                <a:ext cx="107772" cy="104946"/>
              </a:xfrm>
              <a:custGeom>
                <a:avLst/>
                <a:gdLst>
                  <a:gd name="connsiteX0" fmla="*/ 102394 w 107772"/>
                  <a:gd name="connsiteY0" fmla="*/ 16840 h 104946"/>
                  <a:gd name="connsiteX1" fmla="*/ 102394 w 107772"/>
                  <a:gd name="connsiteY1" fmla="*/ 16840 h 104946"/>
                  <a:gd name="connsiteX2" fmla="*/ 71438 w 107772"/>
                  <a:gd name="connsiteY2" fmla="*/ 14459 h 104946"/>
                  <a:gd name="connsiteX3" fmla="*/ 57150 w 107772"/>
                  <a:gd name="connsiteY3" fmla="*/ 9696 h 104946"/>
                  <a:gd name="connsiteX4" fmla="*/ 50006 w 107772"/>
                  <a:gd name="connsiteY4" fmla="*/ 7315 h 104946"/>
                  <a:gd name="connsiteX5" fmla="*/ 35719 w 107772"/>
                  <a:gd name="connsiteY5" fmla="*/ 4934 h 104946"/>
                  <a:gd name="connsiteX6" fmla="*/ 0 w 107772"/>
                  <a:gd name="connsiteY6" fmla="*/ 2552 h 104946"/>
                  <a:gd name="connsiteX7" fmla="*/ 7144 w 107772"/>
                  <a:gd name="connsiteY7" fmla="*/ 23984 h 104946"/>
                  <a:gd name="connsiteX8" fmla="*/ 9525 w 107772"/>
                  <a:gd name="connsiteY8" fmla="*/ 31127 h 104946"/>
                  <a:gd name="connsiteX9" fmla="*/ 11906 w 107772"/>
                  <a:gd name="connsiteY9" fmla="*/ 40652 h 104946"/>
                  <a:gd name="connsiteX10" fmla="*/ 9525 w 107772"/>
                  <a:gd name="connsiteY10" fmla="*/ 69227 h 104946"/>
                  <a:gd name="connsiteX11" fmla="*/ 4763 w 107772"/>
                  <a:gd name="connsiteY11" fmla="*/ 83515 h 104946"/>
                  <a:gd name="connsiteX12" fmla="*/ 7144 w 107772"/>
                  <a:gd name="connsiteY12" fmla="*/ 95421 h 104946"/>
                  <a:gd name="connsiteX13" fmla="*/ 16669 w 107772"/>
                  <a:gd name="connsiteY13" fmla="*/ 97802 h 104946"/>
                  <a:gd name="connsiteX14" fmla="*/ 80963 w 107772"/>
                  <a:gd name="connsiteY14" fmla="*/ 102565 h 104946"/>
                  <a:gd name="connsiteX15" fmla="*/ 88106 w 107772"/>
                  <a:gd name="connsiteY15" fmla="*/ 104946 h 104946"/>
                  <a:gd name="connsiteX16" fmla="*/ 100013 w 107772"/>
                  <a:gd name="connsiteY16" fmla="*/ 95421 h 104946"/>
                  <a:gd name="connsiteX17" fmla="*/ 104775 w 107772"/>
                  <a:gd name="connsiteY17" fmla="*/ 31127 h 104946"/>
                  <a:gd name="connsiteX18" fmla="*/ 107156 w 107772"/>
                  <a:gd name="connsiteY18" fmla="*/ 21602 h 104946"/>
                  <a:gd name="connsiteX19" fmla="*/ 102394 w 107772"/>
                  <a:gd name="connsiteY19" fmla="*/ 16840 h 10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7772" h="104946">
                    <a:moveTo>
                      <a:pt x="102394" y="16840"/>
                    </a:moveTo>
                    <a:lnTo>
                      <a:pt x="102394" y="16840"/>
                    </a:lnTo>
                    <a:cubicBezTo>
                      <a:pt x="92075" y="16046"/>
                      <a:pt x="81660" y="16073"/>
                      <a:pt x="71438" y="14459"/>
                    </a:cubicBezTo>
                    <a:cubicBezTo>
                      <a:pt x="66479" y="13676"/>
                      <a:pt x="61913" y="11284"/>
                      <a:pt x="57150" y="9696"/>
                    </a:cubicBezTo>
                    <a:cubicBezTo>
                      <a:pt x="54769" y="8902"/>
                      <a:pt x="52482" y="7728"/>
                      <a:pt x="50006" y="7315"/>
                    </a:cubicBezTo>
                    <a:lnTo>
                      <a:pt x="35719" y="4934"/>
                    </a:lnTo>
                    <a:cubicBezTo>
                      <a:pt x="14612" y="-2102"/>
                      <a:pt x="26421" y="-383"/>
                      <a:pt x="0" y="2552"/>
                    </a:cubicBezTo>
                    <a:lnTo>
                      <a:pt x="7144" y="23984"/>
                    </a:lnTo>
                    <a:cubicBezTo>
                      <a:pt x="7938" y="26365"/>
                      <a:pt x="8916" y="28692"/>
                      <a:pt x="9525" y="31127"/>
                    </a:cubicBezTo>
                    <a:lnTo>
                      <a:pt x="11906" y="40652"/>
                    </a:lnTo>
                    <a:cubicBezTo>
                      <a:pt x="11112" y="50177"/>
                      <a:pt x="11096" y="59799"/>
                      <a:pt x="9525" y="69227"/>
                    </a:cubicBezTo>
                    <a:cubicBezTo>
                      <a:pt x="8700" y="74179"/>
                      <a:pt x="4763" y="83515"/>
                      <a:pt x="4763" y="83515"/>
                    </a:cubicBezTo>
                    <a:cubicBezTo>
                      <a:pt x="5557" y="87484"/>
                      <a:pt x="4553" y="92312"/>
                      <a:pt x="7144" y="95421"/>
                    </a:cubicBezTo>
                    <a:cubicBezTo>
                      <a:pt x="9239" y="97935"/>
                      <a:pt x="13429" y="97339"/>
                      <a:pt x="16669" y="97802"/>
                    </a:cubicBezTo>
                    <a:cubicBezTo>
                      <a:pt x="34940" y="100412"/>
                      <a:pt x="64699" y="101608"/>
                      <a:pt x="80963" y="102565"/>
                    </a:cubicBezTo>
                    <a:cubicBezTo>
                      <a:pt x="83344" y="103359"/>
                      <a:pt x="85596" y="104946"/>
                      <a:pt x="88106" y="104946"/>
                    </a:cubicBezTo>
                    <a:cubicBezTo>
                      <a:pt x="95774" y="104946"/>
                      <a:pt x="96356" y="100907"/>
                      <a:pt x="100013" y="95421"/>
                    </a:cubicBezTo>
                    <a:cubicBezTo>
                      <a:pt x="100968" y="79179"/>
                      <a:pt x="102167" y="49385"/>
                      <a:pt x="104775" y="31127"/>
                    </a:cubicBezTo>
                    <a:cubicBezTo>
                      <a:pt x="105238" y="27887"/>
                      <a:pt x="106257" y="24749"/>
                      <a:pt x="107156" y="21602"/>
                    </a:cubicBezTo>
                    <a:cubicBezTo>
                      <a:pt x="109789" y="12387"/>
                      <a:pt x="103188" y="17634"/>
                      <a:pt x="102394" y="1684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1" name="Freeform 870"/>
              <p:cNvSpPr/>
              <p:nvPr/>
            </p:nvSpPr>
            <p:spPr>
              <a:xfrm>
                <a:off x="5860256" y="4371975"/>
                <a:ext cx="85725" cy="169069"/>
              </a:xfrm>
              <a:custGeom>
                <a:avLst/>
                <a:gdLst>
                  <a:gd name="connsiteX0" fmla="*/ 85725 w 85725"/>
                  <a:gd name="connsiteY0" fmla="*/ 0 h 169069"/>
                  <a:gd name="connsiteX1" fmla="*/ 85725 w 85725"/>
                  <a:gd name="connsiteY1" fmla="*/ 0 h 169069"/>
                  <a:gd name="connsiteX2" fmla="*/ 19050 w 85725"/>
                  <a:gd name="connsiteY2" fmla="*/ 2381 h 169069"/>
                  <a:gd name="connsiteX3" fmla="*/ 11907 w 85725"/>
                  <a:gd name="connsiteY3" fmla="*/ 4763 h 169069"/>
                  <a:gd name="connsiteX4" fmla="*/ 0 w 85725"/>
                  <a:gd name="connsiteY4" fmla="*/ 14288 h 169069"/>
                  <a:gd name="connsiteX5" fmla="*/ 2382 w 85725"/>
                  <a:gd name="connsiteY5" fmla="*/ 28575 h 169069"/>
                  <a:gd name="connsiteX6" fmla="*/ 4763 w 85725"/>
                  <a:gd name="connsiteY6" fmla="*/ 50006 h 169069"/>
                  <a:gd name="connsiteX7" fmla="*/ 7144 w 85725"/>
                  <a:gd name="connsiteY7" fmla="*/ 57150 h 169069"/>
                  <a:gd name="connsiteX8" fmla="*/ 14288 w 85725"/>
                  <a:gd name="connsiteY8" fmla="*/ 83344 h 169069"/>
                  <a:gd name="connsiteX9" fmla="*/ 11907 w 85725"/>
                  <a:gd name="connsiteY9" fmla="*/ 107156 h 169069"/>
                  <a:gd name="connsiteX10" fmla="*/ 7144 w 85725"/>
                  <a:gd name="connsiteY10" fmla="*/ 138113 h 169069"/>
                  <a:gd name="connsiteX11" fmla="*/ 9525 w 85725"/>
                  <a:gd name="connsiteY11" fmla="*/ 157163 h 169069"/>
                  <a:gd name="connsiteX12" fmla="*/ 28575 w 85725"/>
                  <a:gd name="connsiteY12" fmla="*/ 164306 h 169069"/>
                  <a:gd name="connsiteX13" fmla="*/ 42863 w 85725"/>
                  <a:gd name="connsiteY13" fmla="*/ 169069 h 169069"/>
                  <a:gd name="connsiteX14" fmla="*/ 59532 w 85725"/>
                  <a:gd name="connsiteY14" fmla="*/ 166688 h 169069"/>
                  <a:gd name="connsiteX15" fmla="*/ 66675 w 85725"/>
                  <a:gd name="connsiteY15" fmla="*/ 161925 h 169069"/>
                  <a:gd name="connsiteX16" fmla="*/ 73819 w 85725"/>
                  <a:gd name="connsiteY16" fmla="*/ 159544 h 169069"/>
                  <a:gd name="connsiteX17" fmla="*/ 78582 w 85725"/>
                  <a:gd name="connsiteY17" fmla="*/ 133350 h 169069"/>
                  <a:gd name="connsiteX18" fmla="*/ 73819 w 85725"/>
                  <a:gd name="connsiteY18" fmla="*/ 85725 h 169069"/>
                  <a:gd name="connsiteX19" fmla="*/ 73819 w 85725"/>
                  <a:gd name="connsiteY19" fmla="*/ 26194 h 169069"/>
                  <a:gd name="connsiteX20" fmla="*/ 78582 w 85725"/>
                  <a:gd name="connsiteY20" fmla="*/ 11906 h 169069"/>
                  <a:gd name="connsiteX21" fmla="*/ 85725 w 85725"/>
                  <a:gd name="connsiteY21" fmla="*/ 0 h 16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5725" h="169069">
                    <a:moveTo>
                      <a:pt x="85725" y="0"/>
                    </a:moveTo>
                    <a:lnTo>
                      <a:pt x="85725" y="0"/>
                    </a:lnTo>
                    <a:cubicBezTo>
                      <a:pt x="63500" y="794"/>
                      <a:pt x="41243" y="949"/>
                      <a:pt x="19050" y="2381"/>
                    </a:cubicBezTo>
                    <a:cubicBezTo>
                      <a:pt x="16545" y="2543"/>
                      <a:pt x="13867" y="3195"/>
                      <a:pt x="11907" y="4763"/>
                    </a:cubicBezTo>
                    <a:cubicBezTo>
                      <a:pt x="-3479" y="17072"/>
                      <a:pt x="17955" y="8301"/>
                      <a:pt x="0" y="14288"/>
                    </a:cubicBezTo>
                    <a:cubicBezTo>
                      <a:pt x="794" y="19050"/>
                      <a:pt x="1744" y="23789"/>
                      <a:pt x="2382" y="28575"/>
                    </a:cubicBezTo>
                    <a:cubicBezTo>
                      <a:pt x="3332" y="35700"/>
                      <a:pt x="3581" y="42916"/>
                      <a:pt x="4763" y="50006"/>
                    </a:cubicBezTo>
                    <a:cubicBezTo>
                      <a:pt x="5176" y="52482"/>
                      <a:pt x="6484" y="54728"/>
                      <a:pt x="7144" y="57150"/>
                    </a:cubicBezTo>
                    <a:cubicBezTo>
                      <a:pt x="15201" y="86692"/>
                      <a:pt x="8808" y="66900"/>
                      <a:pt x="14288" y="83344"/>
                    </a:cubicBezTo>
                    <a:cubicBezTo>
                      <a:pt x="13494" y="91281"/>
                      <a:pt x="12839" y="99234"/>
                      <a:pt x="11907" y="107156"/>
                    </a:cubicBezTo>
                    <a:cubicBezTo>
                      <a:pt x="10684" y="117553"/>
                      <a:pt x="8863" y="127796"/>
                      <a:pt x="7144" y="138113"/>
                    </a:cubicBezTo>
                    <a:cubicBezTo>
                      <a:pt x="7938" y="144463"/>
                      <a:pt x="6663" y="151439"/>
                      <a:pt x="9525" y="157163"/>
                    </a:cubicBezTo>
                    <a:cubicBezTo>
                      <a:pt x="11404" y="160920"/>
                      <a:pt x="25355" y="163340"/>
                      <a:pt x="28575" y="164306"/>
                    </a:cubicBezTo>
                    <a:cubicBezTo>
                      <a:pt x="33384" y="165749"/>
                      <a:pt x="42863" y="169069"/>
                      <a:pt x="42863" y="169069"/>
                    </a:cubicBezTo>
                    <a:cubicBezTo>
                      <a:pt x="48419" y="168275"/>
                      <a:pt x="54156" y="168301"/>
                      <a:pt x="59532" y="166688"/>
                    </a:cubicBezTo>
                    <a:cubicBezTo>
                      <a:pt x="62273" y="165866"/>
                      <a:pt x="64115" y="163205"/>
                      <a:pt x="66675" y="161925"/>
                    </a:cubicBezTo>
                    <a:cubicBezTo>
                      <a:pt x="68920" y="160802"/>
                      <a:pt x="71438" y="160338"/>
                      <a:pt x="73819" y="159544"/>
                    </a:cubicBezTo>
                    <a:cubicBezTo>
                      <a:pt x="77167" y="149499"/>
                      <a:pt x="78582" y="146809"/>
                      <a:pt x="78582" y="133350"/>
                    </a:cubicBezTo>
                    <a:cubicBezTo>
                      <a:pt x="78582" y="97953"/>
                      <a:pt x="80004" y="104283"/>
                      <a:pt x="73819" y="85725"/>
                    </a:cubicBezTo>
                    <a:cubicBezTo>
                      <a:pt x="71167" y="59201"/>
                      <a:pt x="69537" y="56167"/>
                      <a:pt x="73819" y="26194"/>
                    </a:cubicBezTo>
                    <a:cubicBezTo>
                      <a:pt x="74529" y="21224"/>
                      <a:pt x="75797" y="16083"/>
                      <a:pt x="78582" y="11906"/>
                    </a:cubicBezTo>
                    <a:cubicBezTo>
                      <a:pt x="89092" y="-3858"/>
                      <a:pt x="84534" y="1984"/>
                      <a:pt x="85725"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2" name="Freeform 871"/>
              <p:cNvSpPr/>
              <p:nvPr/>
            </p:nvSpPr>
            <p:spPr>
              <a:xfrm>
                <a:off x="5862638" y="4324350"/>
                <a:ext cx="92868" cy="59531"/>
              </a:xfrm>
              <a:custGeom>
                <a:avLst/>
                <a:gdLst>
                  <a:gd name="connsiteX0" fmla="*/ 83343 w 92868"/>
                  <a:gd name="connsiteY0" fmla="*/ 0 h 59531"/>
                  <a:gd name="connsiteX1" fmla="*/ 83343 w 92868"/>
                  <a:gd name="connsiteY1" fmla="*/ 0 h 59531"/>
                  <a:gd name="connsiteX2" fmla="*/ 61912 w 92868"/>
                  <a:gd name="connsiteY2" fmla="*/ 2381 h 59531"/>
                  <a:gd name="connsiteX3" fmla="*/ 0 w 92868"/>
                  <a:gd name="connsiteY3" fmla="*/ 7144 h 59531"/>
                  <a:gd name="connsiteX4" fmla="*/ 2381 w 92868"/>
                  <a:gd name="connsiteY4" fmla="*/ 33338 h 59531"/>
                  <a:gd name="connsiteX5" fmla="*/ 7143 w 92868"/>
                  <a:gd name="connsiteY5" fmla="*/ 47625 h 59531"/>
                  <a:gd name="connsiteX6" fmla="*/ 33337 w 92868"/>
                  <a:gd name="connsiteY6" fmla="*/ 59531 h 59531"/>
                  <a:gd name="connsiteX7" fmla="*/ 47625 w 92868"/>
                  <a:gd name="connsiteY7" fmla="*/ 57150 h 59531"/>
                  <a:gd name="connsiteX8" fmla="*/ 54768 w 92868"/>
                  <a:gd name="connsiteY8" fmla="*/ 52388 h 59531"/>
                  <a:gd name="connsiteX9" fmla="*/ 69056 w 92868"/>
                  <a:gd name="connsiteY9" fmla="*/ 47625 h 59531"/>
                  <a:gd name="connsiteX10" fmla="*/ 92868 w 92868"/>
                  <a:gd name="connsiteY10" fmla="*/ 42863 h 59531"/>
                  <a:gd name="connsiteX11" fmla="*/ 85725 w 92868"/>
                  <a:gd name="connsiteY11" fmla="*/ 19050 h 59531"/>
                  <a:gd name="connsiteX12" fmla="*/ 83343 w 92868"/>
                  <a:gd name="connsiteY12" fmla="*/ 0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868" h="59531">
                    <a:moveTo>
                      <a:pt x="83343" y="0"/>
                    </a:moveTo>
                    <a:lnTo>
                      <a:pt x="83343" y="0"/>
                    </a:lnTo>
                    <a:lnTo>
                      <a:pt x="61912" y="2381"/>
                    </a:lnTo>
                    <a:cubicBezTo>
                      <a:pt x="42033" y="4274"/>
                      <a:pt x="19794" y="5730"/>
                      <a:pt x="0" y="7144"/>
                    </a:cubicBezTo>
                    <a:cubicBezTo>
                      <a:pt x="794" y="15875"/>
                      <a:pt x="858" y="24704"/>
                      <a:pt x="2381" y="33338"/>
                    </a:cubicBezTo>
                    <a:cubicBezTo>
                      <a:pt x="3253" y="38282"/>
                      <a:pt x="2653" y="45380"/>
                      <a:pt x="7143" y="47625"/>
                    </a:cubicBezTo>
                    <a:cubicBezTo>
                      <a:pt x="28438" y="58273"/>
                      <a:pt x="19458" y="54905"/>
                      <a:pt x="33337" y="59531"/>
                    </a:cubicBezTo>
                    <a:cubicBezTo>
                      <a:pt x="38100" y="58737"/>
                      <a:pt x="43044" y="58677"/>
                      <a:pt x="47625" y="57150"/>
                    </a:cubicBezTo>
                    <a:cubicBezTo>
                      <a:pt x="50340" y="56245"/>
                      <a:pt x="52153" y="53550"/>
                      <a:pt x="54768" y="52388"/>
                    </a:cubicBezTo>
                    <a:cubicBezTo>
                      <a:pt x="59356" y="50349"/>
                      <a:pt x="64133" y="48609"/>
                      <a:pt x="69056" y="47625"/>
                    </a:cubicBezTo>
                    <a:lnTo>
                      <a:pt x="92868" y="42863"/>
                    </a:lnTo>
                    <a:cubicBezTo>
                      <a:pt x="89831" y="33751"/>
                      <a:pt x="87524" y="28047"/>
                      <a:pt x="85725" y="19050"/>
                    </a:cubicBezTo>
                    <a:cubicBezTo>
                      <a:pt x="85569" y="18272"/>
                      <a:pt x="85725" y="17463"/>
                      <a:pt x="8334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3" name="Freeform 872"/>
              <p:cNvSpPr/>
              <p:nvPr/>
            </p:nvSpPr>
            <p:spPr>
              <a:xfrm>
                <a:off x="5834008" y="4533900"/>
                <a:ext cx="104830" cy="119063"/>
              </a:xfrm>
              <a:custGeom>
                <a:avLst/>
                <a:gdLst>
                  <a:gd name="connsiteX0" fmla="*/ 100067 w 104830"/>
                  <a:gd name="connsiteY0" fmla="*/ 0 h 119063"/>
                  <a:gd name="connsiteX1" fmla="*/ 100067 w 104830"/>
                  <a:gd name="connsiteY1" fmla="*/ 0 h 119063"/>
                  <a:gd name="connsiteX2" fmla="*/ 81017 w 104830"/>
                  <a:gd name="connsiteY2" fmla="*/ 7144 h 119063"/>
                  <a:gd name="connsiteX3" fmla="*/ 73873 w 104830"/>
                  <a:gd name="connsiteY3" fmla="*/ 9525 h 119063"/>
                  <a:gd name="connsiteX4" fmla="*/ 45298 w 104830"/>
                  <a:gd name="connsiteY4" fmla="*/ 11906 h 119063"/>
                  <a:gd name="connsiteX5" fmla="*/ 28630 w 104830"/>
                  <a:gd name="connsiteY5" fmla="*/ 19050 h 119063"/>
                  <a:gd name="connsiteX6" fmla="*/ 16723 w 104830"/>
                  <a:gd name="connsiteY6" fmla="*/ 30956 h 119063"/>
                  <a:gd name="connsiteX7" fmla="*/ 11961 w 104830"/>
                  <a:gd name="connsiteY7" fmla="*/ 45244 h 119063"/>
                  <a:gd name="connsiteX8" fmla="*/ 2436 w 104830"/>
                  <a:gd name="connsiteY8" fmla="*/ 59531 h 119063"/>
                  <a:gd name="connsiteX9" fmla="*/ 55 w 104830"/>
                  <a:gd name="connsiteY9" fmla="*/ 66675 h 119063"/>
                  <a:gd name="connsiteX10" fmla="*/ 4817 w 104830"/>
                  <a:gd name="connsiteY10" fmla="*/ 92869 h 119063"/>
                  <a:gd name="connsiteX11" fmla="*/ 2436 w 104830"/>
                  <a:gd name="connsiteY11" fmla="*/ 114300 h 119063"/>
                  <a:gd name="connsiteX12" fmla="*/ 11961 w 104830"/>
                  <a:gd name="connsiteY12" fmla="*/ 116681 h 119063"/>
                  <a:gd name="connsiteX13" fmla="*/ 19105 w 104830"/>
                  <a:gd name="connsiteY13" fmla="*/ 119063 h 119063"/>
                  <a:gd name="connsiteX14" fmla="*/ 42917 w 104830"/>
                  <a:gd name="connsiteY14" fmla="*/ 116681 h 119063"/>
                  <a:gd name="connsiteX15" fmla="*/ 57205 w 104830"/>
                  <a:gd name="connsiteY15" fmla="*/ 111919 h 119063"/>
                  <a:gd name="connsiteX16" fmla="*/ 64348 w 104830"/>
                  <a:gd name="connsiteY16" fmla="*/ 109538 h 119063"/>
                  <a:gd name="connsiteX17" fmla="*/ 88161 w 104830"/>
                  <a:gd name="connsiteY17" fmla="*/ 104775 h 119063"/>
                  <a:gd name="connsiteX18" fmla="*/ 95305 w 104830"/>
                  <a:gd name="connsiteY18" fmla="*/ 45244 h 119063"/>
                  <a:gd name="connsiteX19" fmla="*/ 102448 w 104830"/>
                  <a:gd name="connsiteY19" fmla="*/ 23813 h 119063"/>
                  <a:gd name="connsiteX20" fmla="*/ 104830 w 104830"/>
                  <a:gd name="connsiteY20" fmla="*/ 16669 h 119063"/>
                  <a:gd name="connsiteX21" fmla="*/ 102448 w 104830"/>
                  <a:gd name="connsiteY21" fmla="*/ 9525 h 119063"/>
                  <a:gd name="connsiteX22" fmla="*/ 100067 w 104830"/>
                  <a:gd name="connsiteY22" fmla="*/ 0 h 1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4830" h="119063">
                    <a:moveTo>
                      <a:pt x="100067" y="0"/>
                    </a:moveTo>
                    <a:lnTo>
                      <a:pt x="100067" y="0"/>
                    </a:lnTo>
                    <a:lnTo>
                      <a:pt x="81017" y="7144"/>
                    </a:lnTo>
                    <a:cubicBezTo>
                      <a:pt x="78658" y="8002"/>
                      <a:pt x="76361" y="9193"/>
                      <a:pt x="73873" y="9525"/>
                    </a:cubicBezTo>
                    <a:cubicBezTo>
                      <a:pt x="64399" y="10788"/>
                      <a:pt x="54823" y="11112"/>
                      <a:pt x="45298" y="11906"/>
                    </a:cubicBezTo>
                    <a:cubicBezTo>
                      <a:pt x="38012" y="13728"/>
                      <a:pt x="34111" y="13569"/>
                      <a:pt x="28630" y="19050"/>
                    </a:cubicBezTo>
                    <a:cubicBezTo>
                      <a:pt x="12758" y="34922"/>
                      <a:pt x="35769" y="18260"/>
                      <a:pt x="16723" y="30956"/>
                    </a:cubicBezTo>
                    <a:cubicBezTo>
                      <a:pt x="15136" y="35719"/>
                      <a:pt x="14746" y="41067"/>
                      <a:pt x="11961" y="45244"/>
                    </a:cubicBezTo>
                    <a:lnTo>
                      <a:pt x="2436" y="59531"/>
                    </a:lnTo>
                    <a:cubicBezTo>
                      <a:pt x="1642" y="61912"/>
                      <a:pt x="55" y="64165"/>
                      <a:pt x="55" y="66675"/>
                    </a:cubicBezTo>
                    <a:cubicBezTo>
                      <a:pt x="55" y="80138"/>
                      <a:pt x="1469" y="82822"/>
                      <a:pt x="4817" y="92869"/>
                    </a:cubicBezTo>
                    <a:cubicBezTo>
                      <a:pt x="3856" y="95751"/>
                      <a:pt x="-3830" y="109287"/>
                      <a:pt x="2436" y="114300"/>
                    </a:cubicBezTo>
                    <a:cubicBezTo>
                      <a:pt x="4992" y="116344"/>
                      <a:pt x="8814" y="115782"/>
                      <a:pt x="11961" y="116681"/>
                    </a:cubicBezTo>
                    <a:cubicBezTo>
                      <a:pt x="14375" y="117371"/>
                      <a:pt x="16724" y="118269"/>
                      <a:pt x="19105" y="119063"/>
                    </a:cubicBezTo>
                    <a:cubicBezTo>
                      <a:pt x="27042" y="118269"/>
                      <a:pt x="35077" y="118151"/>
                      <a:pt x="42917" y="116681"/>
                    </a:cubicBezTo>
                    <a:cubicBezTo>
                      <a:pt x="47851" y="115756"/>
                      <a:pt x="52442" y="113506"/>
                      <a:pt x="57205" y="111919"/>
                    </a:cubicBezTo>
                    <a:cubicBezTo>
                      <a:pt x="59586" y="111125"/>
                      <a:pt x="61872" y="109951"/>
                      <a:pt x="64348" y="109538"/>
                    </a:cubicBezTo>
                    <a:cubicBezTo>
                      <a:pt x="81864" y="106618"/>
                      <a:pt x="73952" y="108327"/>
                      <a:pt x="88161" y="104775"/>
                    </a:cubicBezTo>
                    <a:cubicBezTo>
                      <a:pt x="101315" y="78464"/>
                      <a:pt x="88383" y="107538"/>
                      <a:pt x="95305" y="45244"/>
                    </a:cubicBezTo>
                    <a:cubicBezTo>
                      <a:pt x="95305" y="45242"/>
                      <a:pt x="101257" y="27386"/>
                      <a:pt x="102448" y="23813"/>
                    </a:cubicBezTo>
                    <a:lnTo>
                      <a:pt x="104830" y="16669"/>
                    </a:lnTo>
                    <a:cubicBezTo>
                      <a:pt x="104036" y="14288"/>
                      <a:pt x="104016" y="11485"/>
                      <a:pt x="102448" y="9525"/>
                    </a:cubicBezTo>
                    <a:cubicBezTo>
                      <a:pt x="100533" y="7132"/>
                      <a:pt x="93705" y="3963"/>
                      <a:pt x="100067"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4" name="Freeform 873"/>
              <p:cNvSpPr/>
              <p:nvPr/>
            </p:nvSpPr>
            <p:spPr>
              <a:xfrm>
                <a:off x="5710040" y="4219575"/>
                <a:ext cx="109149" cy="101517"/>
              </a:xfrm>
              <a:custGeom>
                <a:avLst/>
                <a:gdLst>
                  <a:gd name="connsiteX0" fmla="*/ 78779 w 109149"/>
                  <a:gd name="connsiteY0" fmla="*/ 0 h 101517"/>
                  <a:gd name="connsiteX1" fmla="*/ 78779 w 109149"/>
                  <a:gd name="connsiteY1" fmla="*/ 0 h 101517"/>
                  <a:gd name="connsiteX2" fmla="*/ 19248 w 109149"/>
                  <a:gd name="connsiteY2" fmla="*/ 2381 h 101517"/>
                  <a:gd name="connsiteX3" fmla="*/ 4960 w 109149"/>
                  <a:gd name="connsiteY3" fmla="*/ 7144 h 101517"/>
                  <a:gd name="connsiteX4" fmla="*/ 198 w 109149"/>
                  <a:gd name="connsiteY4" fmla="*/ 14288 h 101517"/>
                  <a:gd name="connsiteX5" fmla="*/ 4960 w 109149"/>
                  <a:gd name="connsiteY5" fmla="*/ 38100 h 101517"/>
                  <a:gd name="connsiteX6" fmla="*/ 7341 w 109149"/>
                  <a:gd name="connsiteY6" fmla="*/ 47625 h 101517"/>
                  <a:gd name="connsiteX7" fmla="*/ 14485 w 109149"/>
                  <a:gd name="connsiteY7" fmla="*/ 69056 h 101517"/>
                  <a:gd name="connsiteX8" fmla="*/ 16866 w 109149"/>
                  <a:gd name="connsiteY8" fmla="*/ 76200 h 101517"/>
                  <a:gd name="connsiteX9" fmla="*/ 21629 w 109149"/>
                  <a:gd name="connsiteY9" fmla="*/ 92869 h 101517"/>
                  <a:gd name="connsiteX10" fmla="*/ 28773 w 109149"/>
                  <a:gd name="connsiteY10" fmla="*/ 95250 h 101517"/>
                  <a:gd name="connsiteX11" fmla="*/ 54966 w 109149"/>
                  <a:gd name="connsiteY11" fmla="*/ 97631 h 101517"/>
                  <a:gd name="connsiteX12" fmla="*/ 102591 w 109149"/>
                  <a:gd name="connsiteY12" fmla="*/ 95250 h 101517"/>
                  <a:gd name="connsiteX13" fmla="*/ 104973 w 109149"/>
                  <a:gd name="connsiteY13" fmla="*/ 26194 h 101517"/>
                  <a:gd name="connsiteX14" fmla="*/ 102591 w 109149"/>
                  <a:gd name="connsiteY14" fmla="*/ 7144 h 101517"/>
                  <a:gd name="connsiteX15" fmla="*/ 19248 w 109149"/>
                  <a:gd name="connsiteY15" fmla="*/ 7144 h 101517"/>
                  <a:gd name="connsiteX16" fmla="*/ 78779 w 109149"/>
                  <a:gd name="connsiteY16" fmla="*/ 0 h 101517"/>
                  <a:gd name="connsiteX0" fmla="*/ 78779 w 109149"/>
                  <a:gd name="connsiteY0" fmla="*/ 0 h 101517"/>
                  <a:gd name="connsiteX1" fmla="*/ 78779 w 109149"/>
                  <a:gd name="connsiteY1" fmla="*/ 0 h 101517"/>
                  <a:gd name="connsiteX2" fmla="*/ 19248 w 109149"/>
                  <a:gd name="connsiteY2" fmla="*/ 2381 h 101517"/>
                  <a:gd name="connsiteX3" fmla="*/ 4960 w 109149"/>
                  <a:gd name="connsiteY3" fmla="*/ 7144 h 101517"/>
                  <a:gd name="connsiteX4" fmla="*/ 198 w 109149"/>
                  <a:gd name="connsiteY4" fmla="*/ 14288 h 101517"/>
                  <a:gd name="connsiteX5" fmla="*/ 4960 w 109149"/>
                  <a:gd name="connsiteY5" fmla="*/ 38100 h 101517"/>
                  <a:gd name="connsiteX6" fmla="*/ 7341 w 109149"/>
                  <a:gd name="connsiteY6" fmla="*/ 47625 h 101517"/>
                  <a:gd name="connsiteX7" fmla="*/ 14485 w 109149"/>
                  <a:gd name="connsiteY7" fmla="*/ 69056 h 101517"/>
                  <a:gd name="connsiteX8" fmla="*/ 16866 w 109149"/>
                  <a:gd name="connsiteY8" fmla="*/ 76200 h 101517"/>
                  <a:gd name="connsiteX9" fmla="*/ 21629 w 109149"/>
                  <a:gd name="connsiteY9" fmla="*/ 92869 h 101517"/>
                  <a:gd name="connsiteX10" fmla="*/ 28773 w 109149"/>
                  <a:gd name="connsiteY10" fmla="*/ 95250 h 101517"/>
                  <a:gd name="connsiteX11" fmla="*/ 54966 w 109149"/>
                  <a:gd name="connsiteY11" fmla="*/ 97631 h 101517"/>
                  <a:gd name="connsiteX12" fmla="*/ 102591 w 109149"/>
                  <a:gd name="connsiteY12" fmla="*/ 95250 h 101517"/>
                  <a:gd name="connsiteX13" fmla="*/ 104973 w 109149"/>
                  <a:gd name="connsiteY13" fmla="*/ 26194 h 101517"/>
                  <a:gd name="connsiteX14" fmla="*/ 102591 w 109149"/>
                  <a:gd name="connsiteY14" fmla="*/ 7144 h 101517"/>
                  <a:gd name="connsiteX15" fmla="*/ 78779 w 109149"/>
                  <a:gd name="connsiteY15" fmla="*/ 0 h 10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9149" h="101517">
                    <a:moveTo>
                      <a:pt x="78779" y="0"/>
                    </a:moveTo>
                    <a:lnTo>
                      <a:pt x="78779" y="0"/>
                    </a:lnTo>
                    <a:cubicBezTo>
                      <a:pt x="58935" y="794"/>
                      <a:pt x="39015" y="468"/>
                      <a:pt x="19248" y="2381"/>
                    </a:cubicBezTo>
                    <a:cubicBezTo>
                      <a:pt x="14251" y="2865"/>
                      <a:pt x="4960" y="7144"/>
                      <a:pt x="4960" y="7144"/>
                    </a:cubicBezTo>
                    <a:cubicBezTo>
                      <a:pt x="3373" y="9525"/>
                      <a:pt x="483" y="11440"/>
                      <a:pt x="198" y="14288"/>
                    </a:cubicBezTo>
                    <a:cubicBezTo>
                      <a:pt x="-855" y="24822"/>
                      <a:pt x="2499" y="29486"/>
                      <a:pt x="4960" y="38100"/>
                    </a:cubicBezTo>
                    <a:cubicBezTo>
                      <a:pt x="5859" y="41247"/>
                      <a:pt x="6401" y="44490"/>
                      <a:pt x="7341" y="47625"/>
                    </a:cubicBezTo>
                    <a:cubicBezTo>
                      <a:pt x="9505" y="54838"/>
                      <a:pt x="12104" y="61912"/>
                      <a:pt x="14485" y="69056"/>
                    </a:cubicBezTo>
                    <a:cubicBezTo>
                      <a:pt x="15279" y="71437"/>
                      <a:pt x="16257" y="73765"/>
                      <a:pt x="16866" y="76200"/>
                    </a:cubicBezTo>
                    <a:cubicBezTo>
                      <a:pt x="16886" y="76280"/>
                      <a:pt x="20492" y="91732"/>
                      <a:pt x="21629" y="92869"/>
                    </a:cubicBezTo>
                    <a:cubicBezTo>
                      <a:pt x="23404" y="94644"/>
                      <a:pt x="26288" y="94895"/>
                      <a:pt x="28773" y="95250"/>
                    </a:cubicBezTo>
                    <a:cubicBezTo>
                      <a:pt x="37452" y="96490"/>
                      <a:pt x="46235" y="96837"/>
                      <a:pt x="54966" y="97631"/>
                    </a:cubicBezTo>
                    <a:cubicBezTo>
                      <a:pt x="70841" y="96837"/>
                      <a:pt x="93476" y="108271"/>
                      <a:pt x="102591" y="95250"/>
                    </a:cubicBezTo>
                    <a:cubicBezTo>
                      <a:pt x="115799" y="76381"/>
                      <a:pt x="104973" y="49226"/>
                      <a:pt x="104973" y="26194"/>
                    </a:cubicBezTo>
                    <a:cubicBezTo>
                      <a:pt x="104973" y="19795"/>
                      <a:pt x="108838" y="8532"/>
                      <a:pt x="102591" y="7144"/>
                    </a:cubicBezTo>
                    <a:cubicBezTo>
                      <a:pt x="98225" y="2778"/>
                      <a:pt x="82748" y="1191"/>
                      <a:pt x="78779"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5" name="Freeform 874"/>
              <p:cNvSpPr/>
              <p:nvPr/>
            </p:nvSpPr>
            <p:spPr>
              <a:xfrm>
                <a:off x="5810250" y="4217079"/>
                <a:ext cx="59531" cy="102509"/>
              </a:xfrm>
              <a:custGeom>
                <a:avLst/>
                <a:gdLst>
                  <a:gd name="connsiteX0" fmla="*/ 52388 w 59531"/>
                  <a:gd name="connsiteY0" fmla="*/ 7259 h 102509"/>
                  <a:gd name="connsiteX1" fmla="*/ 52388 w 59531"/>
                  <a:gd name="connsiteY1" fmla="*/ 7259 h 102509"/>
                  <a:gd name="connsiteX2" fmla="*/ 30956 w 59531"/>
                  <a:gd name="connsiteY2" fmla="*/ 115 h 102509"/>
                  <a:gd name="connsiteX3" fmla="*/ 9525 w 59531"/>
                  <a:gd name="connsiteY3" fmla="*/ 4877 h 102509"/>
                  <a:gd name="connsiteX4" fmla="*/ 0 w 59531"/>
                  <a:gd name="connsiteY4" fmla="*/ 19165 h 102509"/>
                  <a:gd name="connsiteX5" fmla="*/ 2381 w 59531"/>
                  <a:gd name="connsiteY5" fmla="*/ 26309 h 102509"/>
                  <a:gd name="connsiteX6" fmla="*/ 4763 w 59531"/>
                  <a:gd name="connsiteY6" fmla="*/ 47740 h 102509"/>
                  <a:gd name="connsiteX7" fmla="*/ 7144 w 59531"/>
                  <a:gd name="connsiteY7" fmla="*/ 78696 h 102509"/>
                  <a:gd name="connsiteX8" fmla="*/ 11906 w 59531"/>
                  <a:gd name="connsiteY8" fmla="*/ 100127 h 102509"/>
                  <a:gd name="connsiteX9" fmla="*/ 21431 w 59531"/>
                  <a:gd name="connsiteY9" fmla="*/ 102509 h 102509"/>
                  <a:gd name="connsiteX10" fmla="*/ 45244 w 59531"/>
                  <a:gd name="connsiteY10" fmla="*/ 100127 h 102509"/>
                  <a:gd name="connsiteX11" fmla="*/ 52388 w 59531"/>
                  <a:gd name="connsiteY11" fmla="*/ 97746 h 102509"/>
                  <a:gd name="connsiteX12" fmla="*/ 57150 w 59531"/>
                  <a:gd name="connsiteY12" fmla="*/ 83459 h 102509"/>
                  <a:gd name="connsiteX13" fmla="*/ 59531 w 59531"/>
                  <a:gd name="connsiteY13" fmla="*/ 76315 h 102509"/>
                  <a:gd name="connsiteX14" fmla="*/ 57150 w 59531"/>
                  <a:gd name="connsiteY14" fmla="*/ 40596 h 102509"/>
                  <a:gd name="connsiteX15" fmla="*/ 47625 w 59531"/>
                  <a:gd name="connsiteY15" fmla="*/ 26309 h 102509"/>
                  <a:gd name="connsiteX16" fmla="*/ 38100 w 59531"/>
                  <a:gd name="connsiteY16" fmla="*/ 12021 h 102509"/>
                  <a:gd name="connsiteX17" fmla="*/ 52388 w 59531"/>
                  <a:gd name="connsiteY17" fmla="*/ 7259 h 10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9531" h="102509">
                    <a:moveTo>
                      <a:pt x="52388" y="7259"/>
                    </a:moveTo>
                    <a:lnTo>
                      <a:pt x="52388" y="7259"/>
                    </a:lnTo>
                    <a:cubicBezTo>
                      <a:pt x="45244" y="4878"/>
                      <a:pt x="38420" y="1110"/>
                      <a:pt x="30956" y="115"/>
                    </a:cubicBezTo>
                    <a:cubicBezTo>
                      <a:pt x="24970" y="-683"/>
                      <a:pt x="15646" y="2837"/>
                      <a:pt x="9525" y="4877"/>
                    </a:cubicBezTo>
                    <a:cubicBezTo>
                      <a:pt x="5229" y="9173"/>
                      <a:pt x="0" y="12272"/>
                      <a:pt x="0" y="19165"/>
                    </a:cubicBezTo>
                    <a:cubicBezTo>
                      <a:pt x="0" y="21675"/>
                      <a:pt x="1587" y="23928"/>
                      <a:pt x="2381" y="26309"/>
                    </a:cubicBezTo>
                    <a:cubicBezTo>
                      <a:pt x="3175" y="33453"/>
                      <a:pt x="4112" y="40582"/>
                      <a:pt x="4763" y="47740"/>
                    </a:cubicBezTo>
                    <a:cubicBezTo>
                      <a:pt x="5700" y="58047"/>
                      <a:pt x="5746" y="68442"/>
                      <a:pt x="7144" y="78696"/>
                    </a:cubicBezTo>
                    <a:cubicBezTo>
                      <a:pt x="8133" y="85947"/>
                      <a:pt x="8141" y="93852"/>
                      <a:pt x="11906" y="100127"/>
                    </a:cubicBezTo>
                    <a:cubicBezTo>
                      <a:pt x="13590" y="102933"/>
                      <a:pt x="18256" y="101715"/>
                      <a:pt x="21431" y="102509"/>
                    </a:cubicBezTo>
                    <a:cubicBezTo>
                      <a:pt x="29369" y="101715"/>
                      <a:pt x="37359" y="101340"/>
                      <a:pt x="45244" y="100127"/>
                    </a:cubicBezTo>
                    <a:cubicBezTo>
                      <a:pt x="47725" y="99745"/>
                      <a:pt x="50929" y="99789"/>
                      <a:pt x="52388" y="97746"/>
                    </a:cubicBezTo>
                    <a:cubicBezTo>
                      <a:pt x="55306" y="93661"/>
                      <a:pt x="55563" y="88221"/>
                      <a:pt x="57150" y="83459"/>
                    </a:cubicBezTo>
                    <a:lnTo>
                      <a:pt x="59531" y="76315"/>
                    </a:lnTo>
                    <a:cubicBezTo>
                      <a:pt x="58737" y="64409"/>
                      <a:pt x="59914" y="52204"/>
                      <a:pt x="57150" y="40596"/>
                    </a:cubicBezTo>
                    <a:cubicBezTo>
                      <a:pt x="55824" y="35028"/>
                      <a:pt x="50800" y="31071"/>
                      <a:pt x="47625" y="26309"/>
                    </a:cubicBezTo>
                    <a:lnTo>
                      <a:pt x="38100" y="12021"/>
                    </a:lnTo>
                    <a:cubicBezTo>
                      <a:pt x="32714" y="3941"/>
                      <a:pt x="50007" y="8053"/>
                      <a:pt x="52388" y="725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6" name="Freeform 875"/>
              <p:cNvSpPr/>
              <p:nvPr/>
            </p:nvSpPr>
            <p:spPr>
              <a:xfrm>
                <a:off x="5722742" y="4300538"/>
                <a:ext cx="94652" cy="75013"/>
              </a:xfrm>
              <a:custGeom>
                <a:avLst/>
                <a:gdLst>
                  <a:gd name="connsiteX0" fmla="*/ 1783 w 94652"/>
                  <a:gd name="connsiteY0" fmla="*/ 0 h 75013"/>
                  <a:gd name="connsiteX1" fmla="*/ 1783 w 94652"/>
                  <a:gd name="connsiteY1" fmla="*/ 0 h 75013"/>
                  <a:gd name="connsiteX2" fmla="*/ 4164 w 94652"/>
                  <a:gd name="connsiteY2" fmla="*/ 57150 h 75013"/>
                  <a:gd name="connsiteX3" fmla="*/ 1783 w 94652"/>
                  <a:gd name="connsiteY3" fmla="*/ 73818 h 75013"/>
                  <a:gd name="connsiteX4" fmla="*/ 30358 w 94652"/>
                  <a:gd name="connsiteY4" fmla="*/ 69056 h 75013"/>
                  <a:gd name="connsiteX5" fmla="*/ 54171 w 94652"/>
                  <a:gd name="connsiteY5" fmla="*/ 64293 h 75013"/>
                  <a:gd name="connsiteX6" fmla="*/ 77983 w 94652"/>
                  <a:gd name="connsiteY6" fmla="*/ 57150 h 75013"/>
                  <a:gd name="connsiteX7" fmla="*/ 92271 w 94652"/>
                  <a:gd name="connsiteY7" fmla="*/ 54768 h 75013"/>
                  <a:gd name="connsiteX8" fmla="*/ 94652 w 94652"/>
                  <a:gd name="connsiteY8" fmla="*/ 47625 h 75013"/>
                  <a:gd name="connsiteX9" fmla="*/ 92271 w 94652"/>
                  <a:gd name="connsiteY9" fmla="*/ 35718 h 75013"/>
                  <a:gd name="connsiteX10" fmla="*/ 89889 w 94652"/>
                  <a:gd name="connsiteY10" fmla="*/ 28575 h 75013"/>
                  <a:gd name="connsiteX11" fmla="*/ 82746 w 94652"/>
                  <a:gd name="connsiteY11" fmla="*/ 23812 h 75013"/>
                  <a:gd name="connsiteX12" fmla="*/ 1783 w 94652"/>
                  <a:gd name="connsiteY12" fmla="*/ 0 h 7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652" h="75013">
                    <a:moveTo>
                      <a:pt x="1783" y="0"/>
                    </a:moveTo>
                    <a:lnTo>
                      <a:pt x="1783" y="0"/>
                    </a:lnTo>
                    <a:cubicBezTo>
                      <a:pt x="2577" y="19050"/>
                      <a:pt x="4164" y="38083"/>
                      <a:pt x="4164" y="57150"/>
                    </a:cubicBezTo>
                    <a:cubicBezTo>
                      <a:pt x="4164" y="62762"/>
                      <a:pt x="-3326" y="71496"/>
                      <a:pt x="1783" y="73818"/>
                    </a:cubicBezTo>
                    <a:cubicBezTo>
                      <a:pt x="10574" y="77814"/>
                      <a:pt x="20833" y="70643"/>
                      <a:pt x="30358" y="69056"/>
                    </a:cubicBezTo>
                    <a:cubicBezTo>
                      <a:pt x="40026" y="67445"/>
                      <a:pt x="45282" y="66960"/>
                      <a:pt x="54171" y="64293"/>
                    </a:cubicBezTo>
                    <a:cubicBezTo>
                      <a:pt x="66322" y="60647"/>
                      <a:pt x="67004" y="59346"/>
                      <a:pt x="77983" y="57150"/>
                    </a:cubicBezTo>
                    <a:cubicBezTo>
                      <a:pt x="82718" y="56203"/>
                      <a:pt x="87508" y="55562"/>
                      <a:pt x="92271" y="54768"/>
                    </a:cubicBezTo>
                    <a:cubicBezTo>
                      <a:pt x="93065" y="52387"/>
                      <a:pt x="94652" y="50135"/>
                      <a:pt x="94652" y="47625"/>
                    </a:cubicBezTo>
                    <a:cubicBezTo>
                      <a:pt x="94652" y="43577"/>
                      <a:pt x="93253" y="39645"/>
                      <a:pt x="92271" y="35718"/>
                    </a:cubicBezTo>
                    <a:cubicBezTo>
                      <a:pt x="91662" y="33283"/>
                      <a:pt x="91457" y="30535"/>
                      <a:pt x="89889" y="28575"/>
                    </a:cubicBezTo>
                    <a:cubicBezTo>
                      <a:pt x="88101" y="26340"/>
                      <a:pt x="85306" y="25092"/>
                      <a:pt x="82746" y="23812"/>
                    </a:cubicBezTo>
                    <a:cubicBezTo>
                      <a:pt x="69954" y="17415"/>
                      <a:pt x="15277" y="3969"/>
                      <a:pt x="178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7" name="Freeform 876"/>
              <p:cNvSpPr/>
              <p:nvPr/>
            </p:nvSpPr>
            <p:spPr>
              <a:xfrm>
                <a:off x="5700312" y="4372996"/>
                <a:ext cx="98032" cy="122804"/>
              </a:xfrm>
              <a:custGeom>
                <a:avLst/>
                <a:gdLst>
                  <a:gd name="connsiteX0" fmla="*/ 33738 w 98032"/>
                  <a:gd name="connsiteY0" fmla="*/ 3742 h 122804"/>
                  <a:gd name="connsiteX1" fmla="*/ 33738 w 98032"/>
                  <a:gd name="connsiteY1" fmla="*/ 3742 h 122804"/>
                  <a:gd name="connsiteX2" fmla="*/ 9926 w 98032"/>
                  <a:gd name="connsiteY2" fmla="*/ 18029 h 122804"/>
                  <a:gd name="connsiteX3" fmla="*/ 7544 w 98032"/>
                  <a:gd name="connsiteY3" fmla="*/ 34698 h 122804"/>
                  <a:gd name="connsiteX4" fmla="*/ 2782 w 98032"/>
                  <a:gd name="connsiteY4" fmla="*/ 48985 h 122804"/>
                  <a:gd name="connsiteX5" fmla="*/ 401 w 98032"/>
                  <a:gd name="connsiteY5" fmla="*/ 56129 h 122804"/>
                  <a:gd name="connsiteX6" fmla="*/ 2782 w 98032"/>
                  <a:gd name="connsiteY6" fmla="*/ 115660 h 122804"/>
                  <a:gd name="connsiteX7" fmla="*/ 17069 w 98032"/>
                  <a:gd name="connsiteY7" fmla="*/ 120423 h 122804"/>
                  <a:gd name="connsiteX8" fmla="*/ 59932 w 98032"/>
                  <a:gd name="connsiteY8" fmla="*/ 122804 h 122804"/>
                  <a:gd name="connsiteX9" fmla="*/ 76601 w 98032"/>
                  <a:gd name="connsiteY9" fmla="*/ 120423 h 122804"/>
                  <a:gd name="connsiteX10" fmla="*/ 78982 w 98032"/>
                  <a:gd name="connsiteY10" fmla="*/ 113279 h 122804"/>
                  <a:gd name="connsiteX11" fmla="*/ 86126 w 98032"/>
                  <a:gd name="connsiteY11" fmla="*/ 108517 h 122804"/>
                  <a:gd name="connsiteX12" fmla="*/ 90888 w 98032"/>
                  <a:gd name="connsiteY12" fmla="*/ 89467 h 122804"/>
                  <a:gd name="connsiteX13" fmla="*/ 95651 w 98032"/>
                  <a:gd name="connsiteY13" fmla="*/ 75179 h 122804"/>
                  <a:gd name="connsiteX14" fmla="*/ 98032 w 98032"/>
                  <a:gd name="connsiteY14" fmla="*/ 68035 h 122804"/>
                  <a:gd name="connsiteX15" fmla="*/ 95651 w 98032"/>
                  <a:gd name="connsiteY15" fmla="*/ 46604 h 122804"/>
                  <a:gd name="connsiteX16" fmla="*/ 93269 w 98032"/>
                  <a:gd name="connsiteY16" fmla="*/ 1360 h 122804"/>
                  <a:gd name="connsiteX17" fmla="*/ 81363 w 98032"/>
                  <a:gd name="connsiteY17" fmla="*/ 3742 h 122804"/>
                  <a:gd name="connsiteX18" fmla="*/ 59932 w 98032"/>
                  <a:gd name="connsiteY18" fmla="*/ 15648 h 122804"/>
                  <a:gd name="connsiteX19" fmla="*/ 50407 w 98032"/>
                  <a:gd name="connsiteY19" fmla="*/ 18029 h 122804"/>
                  <a:gd name="connsiteX20" fmla="*/ 33738 w 98032"/>
                  <a:gd name="connsiteY20" fmla="*/ 3742 h 12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032" h="122804">
                    <a:moveTo>
                      <a:pt x="33738" y="3742"/>
                    </a:moveTo>
                    <a:lnTo>
                      <a:pt x="33738" y="3742"/>
                    </a:lnTo>
                    <a:cubicBezTo>
                      <a:pt x="24524" y="7197"/>
                      <a:pt x="13168" y="7222"/>
                      <a:pt x="9926" y="18029"/>
                    </a:cubicBezTo>
                    <a:cubicBezTo>
                      <a:pt x="8313" y="23405"/>
                      <a:pt x="8806" y="29229"/>
                      <a:pt x="7544" y="34698"/>
                    </a:cubicBezTo>
                    <a:cubicBezTo>
                      <a:pt x="6415" y="39589"/>
                      <a:pt x="4369" y="44223"/>
                      <a:pt x="2782" y="48985"/>
                    </a:cubicBezTo>
                    <a:lnTo>
                      <a:pt x="401" y="56129"/>
                    </a:lnTo>
                    <a:cubicBezTo>
                      <a:pt x="1195" y="75973"/>
                      <a:pt x="-2202" y="96436"/>
                      <a:pt x="2782" y="115660"/>
                    </a:cubicBezTo>
                    <a:cubicBezTo>
                      <a:pt x="4042" y="120519"/>
                      <a:pt x="12057" y="120145"/>
                      <a:pt x="17069" y="120423"/>
                    </a:cubicBezTo>
                    <a:lnTo>
                      <a:pt x="59932" y="122804"/>
                    </a:lnTo>
                    <a:cubicBezTo>
                      <a:pt x="65488" y="122010"/>
                      <a:pt x="71581" y="122933"/>
                      <a:pt x="76601" y="120423"/>
                    </a:cubicBezTo>
                    <a:cubicBezTo>
                      <a:pt x="78846" y="119300"/>
                      <a:pt x="77414" y="115239"/>
                      <a:pt x="78982" y="113279"/>
                    </a:cubicBezTo>
                    <a:cubicBezTo>
                      <a:pt x="80770" y="111044"/>
                      <a:pt x="83745" y="110104"/>
                      <a:pt x="86126" y="108517"/>
                    </a:cubicBezTo>
                    <a:cubicBezTo>
                      <a:pt x="93355" y="86828"/>
                      <a:pt x="82262" y="121096"/>
                      <a:pt x="90888" y="89467"/>
                    </a:cubicBezTo>
                    <a:cubicBezTo>
                      <a:pt x="92209" y="84624"/>
                      <a:pt x="94063" y="79942"/>
                      <a:pt x="95651" y="75179"/>
                    </a:cubicBezTo>
                    <a:lnTo>
                      <a:pt x="98032" y="68035"/>
                    </a:lnTo>
                    <a:cubicBezTo>
                      <a:pt x="97238" y="60891"/>
                      <a:pt x="96163" y="53773"/>
                      <a:pt x="95651" y="46604"/>
                    </a:cubicBezTo>
                    <a:cubicBezTo>
                      <a:pt x="94575" y="31540"/>
                      <a:pt x="98045" y="15687"/>
                      <a:pt x="93269" y="1360"/>
                    </a:cubicBezTo>
                    <a:cubicBezTo>
                      <a:pt x="91989" y="-2480"/>
                      <a:pt x="85332" y="2948"/>
                      <a:pt x="81363" y="3742"/>
                    </a:cubicBezTo>
                    <a:cubicBezTo>
                      <a:pt x="68570" y="12271"/>
                      <a:pt x="70935" y="12505"/>
                      <a:pt x="59932" y="15648"/>
                    </a:cubicBezTo>
                    <a:cubicBezTo>
                      <a:pt x="56785" y="16547"/>
                      <a:pt x="53582" y="17235"/>
                      <a:pt x="50407" y="18029"/>
                    </a:cubicBezTo>
                    <a:cubicBezTo>
                      <a:pt x="42198" y="15293"/>
                      <a:pt x="36516" y="6123"/>
                      <a:pt x="33738" y="374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8" name="Freeform 877"/>
              <p:cNvSpPr/>
              <p:nvPr/>
            </p:nvSpPr>
            <p:spPr>
              <a:xfrm>
                <a:off x="5686425" y="4498180"/>
                <a:ext cx="112998" cy="61914"/>
              </a:xfrm>
              <a:custGeom>
                <a:avLst/>
                <a:gdLst>
                  <a:gd name="connsiteX0" fmla="*/ 95250 w 112998"/>
                  <a:gd name="connsiteY0" fmla="*/ 4764 h 61914"/>
                  <a:gd name="connsiteX1" fmla="*/ 95250 w 112998"/>
                  <a:gd name="connsiteY1" fmla="*/ 4764 h 61914"/>
                  <a:gd name="connsiteX2" fmla="*/ 42863 w 112998"/>
                  <a:gd name="connsiteY2" fmla="*/ 2383 h 61914"/>
                  <a:gd name="connsiteX3" fmla="*/ 14288 w 112998"/>
                  <a:gd name="connsiteY3" fmla="*/ 2383 h 61914"/>
                  <a:gd name="connsiteX4" fmla="*/ 9525 w 112998"/>
                  <a:gd name="connsiteY4" fmla="*/ 26195 h 61914"/>
                  <a:gd name="connsiteX5" fmla="*/ 4763 w 112998"/>
                  <a:gd name="connsiteY5" fmla="*/ 40483 h 61914"/>
                  <a:gd name="connsiteX6" fmla="*/ 2381 w 112998"/>
                  <a:gd name="connsiteY6" fmla="*/ 47626 h 61914"/>
                  <a:gd name="connsiteX7" fmla="*/ 0 w 112998"/>
                  <a:gd name="connsiteY7" fmla="*/ 54770 h 61914"/>
                  <a:gd name="connsiteX8" fmla="*/ 30956 w 112998"/>
                  <a:gd name="connsiteY8" fmla="*/ 59533 h 61914"/>
                  <a:gd name="connsiteX9" fmla="*/ 38100 w 112998"/>
                  <a:gd name="connsiteY9" fmla="*/ 61914 h 61914"/>
                  <a:gd name="connsiteX10" fmla="*/ 61913 w 112998"/>
                  <a:gd name="connsiteY10" fmla="*/ 59533 h 61914"/>
                  <a:gd name="connsiteX11" fmla="*/ 71438 w 112998"/>
                  <a:gd name="connsiteY11" fmla="*/ 57151 h 61914"/>
                  <a:gd name="connsiteX12" fmla="*/ 85725 w 112998"/>
                  <a:gd name="connsiteY12" fmla="*/ 52389 h 61914"/>
                  <a:gd name="connsiteX13" fmla="*/ 107156 w 112998"/>
                  <a:gd name="connsiteY13" fmla="*/ 50008 h 61914"/>
                  <a:gd name="connsiteX14" fmla="*/ 109538 w 112998"/>
                  <a:gd name="connsiteY14" fmla="*/ 38101 h 61914"/>
                  <a:gd name="connsiteX15" fmla="*/ 109538 w 112998"/>
                  <a:gd name="connsiteY15" fmla="*/ 14289 h 61914"/>
                  <a:gd name="connsiteX16" fmla="*/ 95250 w 112998"/>
                  <a:gd name="connsiteY16" fmla="*/ 7145 h 61914"/>
                  <a:gd name="connsiteX17" fmla="*/ 95250 w 112998"/>
                  <a:gd name="connsiteY17" fmla="*/ 4764 h 6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998" h="61914">
                    <a:moveTo>
                      <a:pt x="95250" y="4764"/>
                    </a:moveTo>
                    <a:lnTo>
                      <a:pt x="95250" y="4764"/>
                    </a:lnTo>
                    <a:cubicBezTo>
                      <a:pt x="77788" y="3970"/>
                      <a:pt x="60302" y="3586"/>
                      <a:pt x="42863" y="2383"/>
                    </a:cubicBezTo>
                    <a:cubicBezTo>
                      <a:pt x="16506" y="565"/>
                      <a:pt x="35794" y="-1920"/>
                      <a:pt x="14288" y="2383"/>
                    </a:cubicBezTo>
                    <a:cubicBezTo>
                      <a:pt x="7687" y="22179"/>
                      <a:pt x="17726" y="-9347"/>
                      <a:pt x="9525" y="26195"/>
                    </a:cubicBezTo>
                    <a:cubicBezTo>
                      <a:pt x="8396" y="31087"/>
                      <a:pt x="6351" y="35720"/>
                      <a:pt x="4763" y="40483"/>
                    </a:cubicBezTo>
                    <a:lnTo>
                      <a:pt x="2381" y="47626"/>
                    </a:lnTo>
                    <a:lnTo>
                      <a:pt x="0" y="54770"/>
                    </a:lnTo>
                    <a:cubicBezTo>
                      <a:pt x="17196" y="60501"/>
                      <a:pt x="-3247" y="54270"/>
                      <a:pt x="30956" y="59533"/>
                    </a:cubicBezTo>
                    <a:cubicBezTo>
                      <a:pt x="33437" y="59915"/>
                      <a:pt x="35719" y="61120"/>
                      <a:pt x="38100" y="61914"/>
                    </a:cubicBezTo>
                    <a:cubicBezTo>
                      <a:pt x="46038" y="61120"/>
                      <a:pt x="54016" y="60661"/>
                      <a:pt x="61913" y="59533"/>
                    </a:cubicBezTo>
                    <a:cubicBezTo>
                      <a:pt x="65153" y="59070"/>
                      <a:pt x="68303" y="58091"/>
                      <a:pt x="71438" y="57151"/>
                    </a:cubicBezTo>
                    <a:cubicBezTo>
                      <a:pt x="76246" y="55708"/>
                      <a:pt x="80736" y="52943"/>
                      <a:pt x="85725" y="52389"/>
                    </a:cubicBezTo>
                    <a:lnTo>
                      <a:pt x="107156" y="50008"/>
                    </a:lnTo>
                    <a:cubicBezTo>
                      <a:pt x="107950" y="46039"/>
                      <a:pt x="108556" y="42028"/>
                      <a:pt x="109538" y="38101"/>
                    </a:cubicBezTo>
                    <a:cubicBezTo>
                      <a:pt x="112099" y="27857"/>
                      <a:pt x="115840" y="28469"/>
                      <a:pt x="109538" y="14289"/>
                    </a:cubicBezTo>
                    <a:cubicBezTo>
                      <a:pt x="107171" y="8963"/>
                      <a:pt x="99088" y="9703"/>
                      <a:pt x="95250" y="7145"/>
                    </a:cubicBezTo>
                    <a:cubicBezTo>
                      <a:pt x="94590" y="6705"/>
                      <a:pt x="95250" y="5161"/>
                      <a:pt x="95250" y="476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79" name="Freeform 878"/>
              <p:cNvSpPr/>
              <p:nvPr/>
            </p:nvSpPr>
            <p:spPr>
              <a:xfrm>
                <a:off x="5676900" y="4550012"/>
                <a:ext cx="128588" cy="88663"/>
              </a:xfrm>
              <a:custGeom>
                <a:avLst/>
                <a:gdLst>
                  <a:gd name="connsiteX0" fmla="*/ 50006 w 128588"/>
                  <a:gd name="connsiteY0" fmla="*/ 7701 h 88663"/>
                  <a:gd name="connsiteX1" fmla="*/ 50006 w 128588"/>
                  <a:gd name="connsiteY1" fmla="*/ 7701 h 88663"/>
                  <a:gd name="connsiteX2" fmla="*/ 7144 w 128588"/>
                  <a:gd name="connsiteY2" fmla="*/ 12463 h 88663"/>
                  <a:gd name="connsiteX3" fmla="*/ 0 w 128588"/>
                  <a:gd name="connsiteY3" fmla="*/ 14844 h 88663"/>
                  <a:gd name="connsiteX4" fmla="*/ 2381 w 128588"/>
                  <a:gd name="connsiteY4" fmla="*/ 26751 h 88663"/>
                  <a:gd name="connsiteX5" fmla="*/ 4763 w 128588"/>
                  <a:gd name="connsiteY5" fmla="*/ 33894 h 88663"/>
                  <a:gd name="connsiteX6" fmla="*/ 7144 w 128588"/>
                  <a:gd name="connsiteY6" fmla="*/ 50563 h 88663"/>
                  <a:gd name="connsiteX7" fmla="*/ 11906 w 128588"/>
                  <a:gd name="connsiteY7" fmla="*/ 88663 h 88663"/>
                  <a:gd name="connsiteX8" fmla="*/ 92869 w 128588"/>
                  <a:gd name="connsiteY8" fmla="*/ 86282 h 88663"/>
                  <a:gd name="connsiteX9" fmla="*/ 100013 w 128588"/>
                  <a:gd name="connsiteY9" fmla="*/ 83901 h 88663"/>
                  <a:gd name="connsiteX10" fmla="*/ 107156 w 128588"/>
                  <a:gd name="connsiteY10" fmla="*/ 79138 h 88663"/>
                  <a:gd name="connsiteX11" fmla="*/ 111919 w 128588"/>
                  <a:gd name="connsiteY11" fmla="*/ 71994 h 88663"/>
                  <a:gd name="connsiteX12" fmla="*/ 114300 w 128588"/>
                  <a:gd name="connsiteY12" fmla="*/ 64851 h 88663"/>
                  <a:gd name="connsiteX13" fmla="*/ 119063 w 128588"/>
                  <a:gd name="connsiteY13" fmla="*/ 45801 h 88663"/>
                  <a:gd name="connsiteX14" fmla="*/ 121444 w 128588"/>
                  <a:gd name="connsiteY14" fmla="*/ 38657 h 88663"/>
                  <a:gd name="connsiteX15" fmla="*/ 123825 w 128588"/>
                  <a:gd name="connsiteY15" fmla="*/ 29132 h 88663"/>
                  <a:gd name="connsiteX16" fmla="*/ 128588 w 128588"/>
                  <a:gd name="connsiteY16" fmla="*/ 14844 h 88663"/>
                  <a:gd name="connsiteX17" fmla="*/ 126206 w 128588"/>
                  <a:gd name="connsiteY17" fmla="*/ 557 h 88663"/>
                  <a:gd name="connsiteX18" fmla="*/ 119063 w 128588"/>
                  <a:gd name="connsiteY18" fmla="*/ 2938 h 88663"/>
                  <a:gd name="connsiteX19" fmla="*/ 50006 w 128588"/>
                  <a:gd name="connsiteY19" fmla="*/ 7701 h 8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588" h="88663">
                    <a:moveTo>
                      <a:pt x="50006" y="7701"/>
                    </a:moveTo>
                    <a:lnTo>
                      <a:pt x="50006" y="7701"/>
                    </a:lnTo>
                    <a:cubicBezTo>
                      <a:pt x="31305" y="9139"/>
                      <a:pt x="22828" y="8543"/>
                      <a:pt x="7144" y="12463"/>
                    </a:cubicBezTo>
                    <a:cubicBezTo>
                      <a:pt x="4709" y="13072"/>
                      <a:pt x="2381" y="14050"/>
                      <a:pt x="0" y="14844"/>
                    </a:cubicBezTo>
                    <a:cubicBezTo>
                      <a:pt x="794" y="18813"/>
                      <a:pt x="1399" y="22824"/>
                      <a:pt x="2381" y="26751"/>
                    </a:cubicBezTo>
                    <a:cubicBezTo>
                      <a:pt x="2990" y="29186"/>
                      <a:pt x="4271" y="31433"/>
                      <a:pt x="4763" y="33894"/>
                    </a:cubicBezTo>
                    <a:cubicBezTo>
                      <a:pt x="5864" y="39398"/>
                      <a:pt x="6556" y="44981"/>
                      <a:pt x="7144" y="50563"/>
                    </a:cubicBezTo>
                    <a:cubicBezTo>
                      <a:pt x="11003" y="87223"/>
                      <a:pt x="6794" y="68214"/>
                      <a:pt x="11906" y="88663"/>
                    </a:cubicBezTo>
                    <a:cubicBezTo>
                      <a:pt x="38894" y="87869"/>
                      <a:pt x="65909" y="87739"/>
                      <a:pt x="92869" y="86282"/>
                    </a:cubicBezTo>
                    <a:cubicBezTo>
                      <a:pt x="95375" y="86147"/>
                      <a:pt x="97768" y="85024"/>
                      <a:pt x="100013" y="83901"/>
                    </a:cubicBezTo>
                    <a:cubicBezTo>
                      <a:pt x="102573" y="82621"/>
                      <a:pt x="104775" y="80726"/>
                      <a:pt x="107156" y="79138"/>
                    </a:cubicBezTo>
                    <a:cubicBezTo>
                      <a:pt x="108744" y="76757"/>
                      <a:pt x="110639" y="74554"/>
                      <a:pt x="111919" y="71994"/>
                    </a:cubicBezTo>
                    <a:cubicBezTo>
                      <a:pt x="113041" y="69749"/>
                      <a:pt x="113640" y="67272"/>
                      <a:pt x="114300" y="64851"/>
                    </a:cubicBezTo>
                    <a:cubicBezTo>
                      <a:pt x="116022" y="58536"/>
                      <a:pt x="116993" y="52011"/>
                      <a:pt x="119063" y="45801"/>
                    </a:cubicBezTo>
                    <a:cubicBezTo>
                      <a:pt x="119857" y="43420"/>
                      <a:pt x="120754" y="41071"/>
                      <a:pt x="121444" y="38657"/>
                    </a:cubicBezTo>
                    <a:cubicBezTo>
                      <a:pt x="122343" y="35510"/>
                      <a:pt x="122885" y="32267"/>
                      <a:pt x="123825" y="29132"/>
                    </a:cubicBezTo>
                    <a:cubicBezTo>
                      <a:pt x="125268" y="24323"/>
                      <a:pt x="128588" y="14844"/>
                      <a:pt x="128588" y="14844"/>
                    </a:cubicBezTo>
                    <a:cubicBezTo>
                      <a:pt x="127794" y="10082"/>
                      <a:pt x="129222" y="4327"/>
                      <a:pt x="126206" y="557"/>
                    </a:cubicBezTo>
                    <a:cubicBezTo>
                      <a:pt x="124638" y="-1403"/>
                      <a:pt x="121513" y="2394"/>
                      <a:pt x="119063" y="2938"/>
                    </a:cubicBezTo>
                    <a:cubicBezTo>
                      <a:pt x="104237" y="6232"/>
                      <a:pt x="61515" y="6907"/>
                      <a:pt x="50006" y="770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0" name="Freeform 879"/>
              <p:cNvSpPr/>
              <p:nvPr/>
            </p:nvSpPr>
            <p:spPr>
              <a:xfrm>
                <a:off x="5679281" y="4638663"/>
                <a:ext cx="100013" cy="83356"/>
              </a:xfrm>
              <a:custGeom>
                <a:avLst/>
                <a:gdLst>
                  <a:gd name="connsiteX0" fmla="*/ 64294 w 100013"/>
                  <a:gd name="connsiteY0" fmla="*/ 2393 h 83356"/>
                  <a:gd name="connsiteX1" fmla="*/ 64294 w 100013"/>
                  <a:gd name="connsiteY1" fmla="*/ 2393 h 83356"/>
                  <a:gd name="connsiteX2" fmla="*/ 23813 w 100013"/>
                  <a:gd name="connsiteY2" fmla="*/ 4775 h 83356"/>
                  <a:gd name="connsiteX3" fmla="*/ 9525 w 100013"/>
                  <a:gd name="connsiteY3" fmla="*/ 9537 h 83356"/>
                  <a:gd name="connsiteX4" fmla="*/ 4763 w 100013"/>
                  <a:gd name="connsiteY4" fmla="*/ 16681 h 83356"/>
                  <a:gd name="connsiteX5" fmla="*/ 2382 w 100013"/>
                  <a:gd name="connsiteY5" fmla="*/ 26206 h 83356"/>
                  <a:gd name="connsiteX6" fmla="*/ 0 w 100013"/>
                  <a:gd name="connsiteY6" fmla="*/ 80975 h 83356"/>
                  <a:gd name="connsiteX7" fmla="*/ 9525 w 100013"/>
                  <a:gd name="connsiteY7" fmla="*/ 83356 h 83356"/>
                  <a:gd name="connsiteX8" fmla="*/ 52388 w 100013"/>
                  <a:gd name="connsiteY8" fmla="*/ 78593 h 83356"/>
                  <a:gd name="connsiteX9" fmla="*/ 59532 w 100013"/>
                  <a:gd name="connsiteY9" fmla="*/ 76212 h 83356"/>
                  <a:gd name="connsiteX10" fmla="*/ 64294 w 100013"/>
                  <a:gd name="connsiteY10" fmla="*/ 69068 h 83356"/>
                  <a:gd name="connsiteX11" fmla="*/ 78582 w 100013"/>
                  <a:gd name="connsiteY11" fmla="*/ 57162 h 83356"/>
                  <a:gd name="connsiteX12" fmla="*/ 85725 w 100013"/>
                  <a:gd name="connsiteY12" fmla="*/ 54781 h 83356"/>
                  <a:gd name="connsiteX13" fmla="*/ 100013 w 100013"/>
                  <a:gd name="connsiteY13" fmla="*/ 52400 h 83356"/>
                  <a:gd name="connsiteX14" fmla="*/ 97632 w 100013"/>
                  <a:gd name="connsiteY14" fmla="*/ 40493 h 83356"/>
                  <a:gd name="connsiteX15" fmla="*/ 95250 w 100013"/>
                  <a:gd name="connsiteY15" fmla="*/ 19062 h 83356"/>
                  <a:gd name="connsiteX16" fmla="*/ 90488 w 100013"/>
                  <a:gd name="connsiteY16" fmla="*/ 11918 h 83356"/>
                  <a:gd name="connsiteX17" fmla="*/ 61913 w 100013"/>
                  <a:gd name="connsiteY17" fmla="*/ 9537 h 83356"/>
                  <a:gd name="connsiteX18" fmla="*/ 64294 w 100013"/>
                  <a:gd name="connsiteY18" fmla="*/ 2393 h 8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0013" h="83356">
                    <a:moveTo>
                      <a:pt x="64294" y="2393"/>
                    </a:moveTo>
                    <a:lnTo>
                      <a:pt x="64294" y="2393"/>
                    </a:lnTo>
                    <a:cubicBezTo>
                      <a:pt x="41712" y="-116"/>
                      <a:pt x="44960" y="-2273"/>
                      <a:pt x="23813" y="4775"/>
                    </a:cubicBezTo>
                    <a:lnTo>
                      <a:pt x="9525" y="9537"/>
                    </a:lnTo>
                    <a:cubicBezTo>
                      <a:pt x="7938" y="11918"/>
                      <a:pt x="5890" y="14050"/>
                      <a:pt x="4763" y="16681"/>
                    </a:cubicBezTo>
                    <a:cubicBezTo>
                      <a:pt x="3474" y="19689"/>
                      <a:pt x="2624" y="22942"/>
                      <a:pt x="2382" y="26206"/>
                    </a:cubicBezTo>
                    <a:cubicBezTo>
                      <a:pt x="1032" y="44430"/>
                      <a:pt x="794" y="62719"/>
                      <a:pt x="0" y="80975"/>
                    </a:cubicBezTo>
                    <a:cubicBezTo>
                      <a:pt x="3175" y="81769"/>
                      <a:pt x="6252" y="83356"/>
                      <a:pt x="9525" y="83356"/>
                    </a:cubicBezTo>
                    <a:cubicBezTo>
                      <a:pt x="22484" y="83356"/>
                      <a:pt x="38950" y="81953"/>
                      <a:pt x="52388" y="78593"/>
                    </a:cubicBezTo>
                    <a:cubicBezTo>
                      <a:pt x="54823" y="77984"/>
                      <a:pt x="57151" y="77006"/>
                      <a:pt x="59532" y="76212"/>
                    </a:cubicBezTo>
                    <a:cubicBezTo>
                      <a:pt x="61119" y="73831"/>
                      <a:pt x="62462" y="71267"/>
                      <a:pt x="64294" y="69068"/>
                    </a:cubicBezTo>
                    <a:cubicBezTo>
                      <a:pt x="68054" y="64556"/>
                      <a:pt x="73232" y="59837"/>
                      <a:pt x="78582" y="57162"/>
                    </a:cubicBezTo>
                    <a:cubicBezTo>
                      <a:pt x="80827" y="56040"/>
                      <a:pt x="83275" y="55325"/>
                      <a:pt x="85725" y="54781"/>
                    </a:cubicBezTo>
                    <a:cubicBezTo>
                      <a:pt x="90438" y="53734"/>
                      <a:pt x="95250" y="53194"/>
                      <a:pt x="100013" y="52400"/>
                    </a:cubicBezTo>
                    <a:cubicBezTo>
                      <a:pt x="99219" y="48431"/>
                      <a:pt x="98204" y="44500"/>
                      <a:pt x="97632" y="40493"/>
                    </a:cubicBezTo>
                    <a:cubicBezTo>
                      <a:pt x="96615" y="33378"/>
                      <a:pt x="96993" y="26035"/>
                      <a:pt x="95250" y="19062"/>
                    </a:cubicBezTo>
                    <a:cubicBezTo>
                      <a:pt x="94556" y="16286"/>
                      <a:pt x="93240" y="12704"/>
                      <a:pt x="90488" y="11918"/>
                    </a:cubicBezTo>
                    <a:cubicBezTo>
                      <a:pt x="81298" y="9292"/>
                      <a:pt x="71438" y="10331"/>
                      <a:pt x="61913" y="9537"/>
                    </a:cubicBezTo>
                    <a:cubicBezTo>
                      <a:pt x="46872" y="4524"/>
                      <a:pt x="63897" y="3584"/>
                      <a:pt x="64294" y="239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1" name="Freeform 880"/>
              <p:cNvSpPr/>
              <p:nvPr/>
            </p:nvSpPr>
            <p:spPr>
              <a:xfrm>
                <a:off x="5760244" y="5048250"/>
                <a:ext cx="147637" cy="75902"/>
              </a:xfrm>
              <a:custGeom>
                <a:avLst/>
                <a:gdLst>
                  <a:gd name="connsiteX0" fmla="*/ 130969 w 147637"/>
                  <a:gd name="connsiteY0" fmla="*/ 64294 h 75902"/>
                  <a:gd name="connsiteX1" fmla="*/ 130969 w 147637"/>
                  <a:gd name="connsiteY1" fmla="*/ 64294 h 75902"/>
                  <a:gd name="connsiteX2" fmla="*/ 135731 w 147637"/>
                  <a:gd name="connsiteY2" fmla="*/ 9525 h 75902"/>
                  <a:gd name="connsiteX3" fmla="*/ 123825 w 147637"/>
                  <a:gd name="connsiteY3" fmla="*/ 7144 h 75902"/>
                  <a:gd name="connsiteX4" fmla="*/ 100012 w 147637"/>
                  <a:gd name="connsiteY4" fmla="*/ 2381 h 75902"/>
                  <a:gd name="connsiteX5" fmla="*/ 33337 w 147637"/>
                  <a:gd name="connsiteY5" fmla="*/ 0 h 75902"/>
                  <a:gd name="connsiteX6" fmla="*/ 9525 w 147637"/>
                  <a:gd name="connsiteY6" fmla="*/ 2381 h 75902"/>
                  <a:gd name="connsiteX7" fmla="*/ 0 w 147637"/>
                  <a:gd name="connsiteY7" fmla="*/ 16669 h 75902"/>
                  <a:gd name="connsiteX8" fmla="*/ 4762 w 147637"/>
                  <a:gd name="connsiteY8" fmla="*/ 40481 h 75902"/>
                  <a:gd name="connsiteX9" fmla="*/ 7144 w 147637"/>
                  <a:gd name="connsiteY9" fmla="*/ 50006 h 75902"/>
                  <a:gd name="connsiteX10" fmla="*/ 23812 w 147637"/>
                  <a:gd name="connsiteY10" fmla="*/ 66675 h 75902"/>
                  <a:gd name="connsiteX11" fmla="*/ 54769 w 147637"/>
                  <a:gd name="connsiteY11" fmla="*/ 69056 h 75902"/>
                  <a:gd name="connsiteX12" fmla="*/ 145256 w 147637"/>
                  <a:gd name="connsiteY12" fmla="*/ 59531 h 75902"/>
                  <a:gd name="connsiteX13" fmla="*/ 147637 w 147637"/>
                  <a:gd name="connsiteY13" fmla="*/ 52388 h 75902"/>
                  <a:gd name="connsiteX14" fmla="*/ 140494 w 147637"/>
                  <a:gd name="connsiteY14" fmla="*/ 38100 h 75902"/>
                  <a:gd name="connsiteX15" fmla="*/ 130969 w 147637"/>
                  <a:gd name="connsiteY15" fmla="*/ 64294 h 75902"/>
                  <a:gd name="connsiteX0" fmla="*/ 140494 w 147637"/>
                  <a:gd name="connsiteY0" fmla="*/ 38100 h 75902"/>
                  <a:gd name="connsiteX1" fmla="*/ 130969 w 147637"/>
                  <a:gd name="connsiteY1" fmla="*/ 64294 h 75902"/>
                  <a:gd name="connsiteX2" fmla="*/ 135731 w 147637"/>
                  <a:gd name="connsiteY2" fmla="*/ 9525 h 75902"/>
                  <a:gd name="connsiteX3" fmla="*/ 123825 w 147637"/>
                  <a:gd name="connsiteY3" fmla="*/ 7144 h 75902"/>
                  <a:gd name="connsiteX4" fmla="*/ 100012 w 147637"/>
                  <a:gd name="connsiteY4" fmla="*/ 2381 h 75902"/>
                  <a:gd name="connsiteX5" fmla="*/ 33337 w 147637"/>
                  <a:gd name="connsiteY5" fmla="*/ 0 h 75902"/>
                  <a:gd name="connsiteX6" fmla="*/ 9525 w 147637"/>
                  <a:gd name="connsiteY6" fmla="*/ 2381 h 75902"/>
                  <a:gd name="connsiteX7" fmla="*/ 0 w 147637"/>
                  <a:gd name="connsiteY7" fmla="*/ 16669 h 75902"/>
                  <a:gd name="connsiteX8" fmla="*/ 4762 w 147637"/>
                  <a:gd name="connsiteY8" fmla="*/ 40481 h 75902"/>
                  <a:gd name="connsiteX9" fmla="*/ 7144 w 147637"/>
                  <a:gd name="connsiteY9" fmla="*/ 50006 h 75902"/>
                  <a:gd name="connsiteX10" fmla="*/ 23812 w 147637"/>
                  <a:gd name="connsiteY10" fmla="*/ 66675 h 75902"/>
                  <a:gd name="connsiteX11" fmla="*/ 54769 w 147637"/>
                  <a:gd name="connsiteY11" fmla="*/ 69056 h 75902"/>
                  <a:gd name="connsiteX12" fmla="*/ 145256 w 147637"/>
                  <a:gd name="connsiteY12" fmla="*/ 59531 h 75902"/>
                  <a:gd name="connsiteX13" fmla="*/ 147637 w 147637"/>
                  <a:gd name="connsiteY13" fmla="*/ 52388 h 75902"/>
                  <a:gd name="connsiteX14" fmla="*/ 140494 w 147637"/>
                  <a:gd name="connsiteY14" fmla="*/ 38100 h 75902"/>
                  <a:gd name="connsiteX0" fmla="*/ 140494 w 147637"/>
                  <a:gd name="connsiteY0" fmla="*/ 38100 h 75902"/>
                  <a:gd name="connsiteX1" fmla="*/ 135731 w 147637"/>
                  <a:gd name="connsiteY1" fmla="*/ 9525 h 75902"/>
                  <a:gd name="connsiteX2" fmla="*/ 123825 w 147637"/>
                  <a:gd name="connsiteY2" fmla="*/ 7144 h 75902"/>
                  <a:gd name="connsiteX3" fmla="*/ 100012 w 147637"/>
                  <a:gd name="connsiteY3" fmla="*/ 2381 h 75902"/>
                  <a:gd name="connsiteX4" fmla="*/ 33337 w 147637"/>
                  <a:gd name="connsiteY4" fmla="*/ 0 h 75902"/>
                  <a:gd name="connsiteX5" fmla="*/ 9525 w 147637"/>
                  <a:gd name="connsiteY5" fmla="*/ 2381 h 75902"/>
                  <a:gd name="connsiteX6" fmla="*/ 0 w 147637"/>
                  <a:gd name="connsiteY6" fmla="*/ 16669 h 75902"/>
                  <a:gd name="connsiteX7" fmla="*/ 4762 w 147637"/>
                  <a:gd name="connsiteY7" fmla="*/ 40481 h 75902"/>
                  <a:gd name="connsiteX8" fmla="*/ 7144 w 147637"/>
                  <a:gd name="connsiteY8" fmla="*/ 50006 h 75902"/>
                  <a:gd name="connsiteX9" fmla="*/ 23812 w 147637"/>
                  <a:gd name="connsiteY9" fmla="*/ 66675 h 75902"/>
                  <a:gd name="connsiteX10" fmla="*/ 54769 w 147637"/>
                  <a:gd name="connsiteY10" fmla="*/ 69056 h 75902"/>
                  <a:gd name="connsiteX11" fmla="*/ 145256 w 147637"/>
                  <a:gd name="connsiteY11" fmla="*/ 59531 h 75902"/>
                  <a:gd name="connsiteX12" fmla="*/ 147637 w 147637"/>
                  <a:gd name="connsiteY12" fmla="*/ 52388 h 75902"/>
                  <a:gd name="connsiteX13" fmla="*/ 140494 w 147637"/>
                  <a:gd name="connsiteY13" fmla="*/ 38100 h 7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637" h="75902">
                    <a:moveTo>
                      <a:pt x="140494" y="38100"/>
                    </a:moveTo>
                    <a:cubicBezTo>
                      <a:pt x="138510" y="30956"/>
                      <a:pt x="138509" y="14684"/>
                      <a:pt x="135731" y="9525"/>
                    </a:cubicBezTo>
                    <a:cubicBezTo>
                      <a:pt x="132953" y="4366"/>
                      <a:pt x="127776" y="8022"/>
                      <a:pt x="123825" y="7144"/>
                    </a:cubicBezTo>
                    <a:cubicBezTo>
                      <a:pt x="115040" y="5192"/>
                      <a:pt x="109525" y="2941"/>
                      <a:pt x="100012" y="2381"/>
                    </a:cubicBezTo>
                    <a:cubicBezTo>
                      <a:pt x="77811" y="1075"/>
                      <a:pt x="55562" y="794"/>
                      <a:pt x="33337" y="0"/>
                    </a:cubicBezTo>
                    <a:cubicBezTo>
                      <a:pt x="25400" y="794"/>
                      <a:pt x="16660" y="-1186"/>
                      <a:pt x="9525" y="2381"/>
                    </a:cubicBezTo>
                    <a:cubicBezTo>
                      <a:pt x="4405" y="4941"/>
                      <a:pt x="0" y="16669"/>
                      <a:pt x="0" y="16669"/>
                    </a:cubicBezTo>
                    <a:cubicBezTo>
                      <a:pt x="4062" y="45104"/>
                      <a:pt x="13" y="23863"/>
                      <a:pt x="4762" y="40481"/>
                    </a:cubicBezTo>
                    <a:cubicBezTo>
                      <a:pt x="5661" y="43628"/>
                      <a:pt x="5680" y="47079"/>
                      <a:pt x="7144" y="50006"/>
                    </a:cubicBezTo>
                    <a:cubicBezTo>
                      <a:pt x="11964" y="59646"/>
                      <a:pt x="13912" y="65438"/>
                      <a:pt x="23812" y="66675"/>
                    </a:cubicBezTo>
                    <a:cubicBezTo>
                      <a:pt x="34082" y="67959"/>
                      <a:pt x="44450" y="68262"/>
                      <a:pt x="54769" y="69056"/>
                    </a:cubicBezTo>
                    <a:cubicBezTo>
                      <a:pt x="91157" y="68045"/>
                      <a:pt x="129865" y="90316"/>
                      <a:pt x="145256" y="59531"/>
                    </a:cubicBezTo>
                    <a:cubicBezTo>
                      <a:pt x="146378" y="57286"/>
                      <a:pt x="146843" y="54769"/>
                      <a:pt x="147637" y="52388"/>
                    </a:cubicBezTo>
                    <a:cubicBezTo>
                      <a:pt x="141654" y="34438"/>
                      <a:pt x="149723" y="56558"/>
                      <a:pt x="140494" y="3810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2" name="Freeform 881"/>
              <p:cNvSpPr/>
              <p:nvPr/>
            </p:nvSpPr>
            <p:spPr>
              <a:xfrm>
                <a:off x="5760244" y="5150644"/>
                <a:ext cx="135731" cy="78923"/>
              </a:xfrm>
              <a:custGeom>
                <a:avLst/>
                <a:gdLst>
                  <a:gd name="connsiteX0" fmla="*/ 128587 w 135731"/>
                  <a:gd name="connsiteY0" fmla="*/ 61912 h 78923"/>
                  <a:gd name="connsiteX1" fmla="*/ 128587 w 135731"/>
                  <a:gd name="connsiteY1" fmla="*/ 61912 h 78923"/>
                  <a:gd name="connsiteX2" fmla="*/ 111919 w 135731"/>
                  <a:gd name="connsiteY2" fmla="*/ 76200 h 78923"/>
                  <a:gd name="connsiteX3" fmla="*/ 76200 w 135731"/>
                  <a:gd name="connsiteY3" fmla="*/ 76200 h 78923"/>
                  <a:gd name="connsiteX4" fmla="*/ 61912 w 135731"/>
                  <a:gd name="connsiteY4" fmla="*/ 69056 h 78923"/>
                  <a:gd name="connsiteX5" fmla="*/ 28575 w 135731"/>
                  <a:gd name="connsiteY5" fmla="*/ 73819 h 78923"/>
                  <a:gd name="connsiteX6" fmla="*/ 2381 w 135731"/>
                  <a:gd name="connsiteY6" fmla="*/ 64294 h 78923"/>
                  <a:gd name="connsiteX7" fmla="*/ 0 w 135731"/>
                  <a:gd name="connsiteY7" fmla="*/ 57150 h 78923"/>
                  <a:gd name="connsiteX8" fmla="*/ 2381 w 135731"/>
                  <a:gd name="connsiteY8" fmla="*/ 38100 h 78923"/>
                  <a:gd name="connsiteX9" fmla="*/ 7144 w 135731"/>
                  <a:gd name="connsiteY9" fmla="*/ 30956 h 78923"/>
                  <a:gd name="connsiteX10" fmla="*/ 16669 w 135731"/>
                  <a:gd name="connsiteY10" fmla="*/ 16669 h 78923"/>
                  <a:gd name="connsiteX11" fmla="*/ 21431 w 135731"/>
                  <a:gd name="connsiteY11" fmla="*/ 9525 h 78923"/>
                  <a:gd name="connsiteX12" fmla="*/ 35719 w 135731"/>
                  <a:gd name="connsiteY12" fmla="*/ 0 h 78923"/>
                  <a:gd name="connsiteX13" fmla="*/ 61912 w 135731"/>
                  <a:gd name="connsiteY13" fmla="*/ 2381 h 78923"/>
                  <a:gd name="connsiteX14" fmla="*/ 69056 w 135731"/>
                  <a:gd name="connsiteY14" fmla="*/ 4762 h 78923"/>
                  <a:gd name="connsiteX15" fmla="*/ 114300 w 135731"/>
                  <a:gd name="connsiteY15" fmla="*/ 7144 h 78923"/>
                  <a:gd name="connsiteX16" fmla="*/ 121444 w 135731"/>
                  <a:gd name="connsiteY16" fmla="*/ 14287 h 78923"/>
                  <a:gd name="connsiteX17" fmla="*/ 123825 w 135731"/>
                  <a:gd name="connsiteY17" fmla="*/ 21431 h 78923"/>
                  <a:gd name="connsiteX18" fmla="*/ 128587 w 135731"/>
                  <a:gd name="connsiteY18" fmla="*/ 28575 h 78923"/>
                  <a:gd name="connsiteX19" fmla="*/ 135731 w 135731"/>
                  <a:gd name="connsiteY19" fmla="*/ 54769 h 78923"/>
                  <a:gd name="connsiteX20" fmla="*/ 133350 w 135731"/>
                  <a:gd name="connsiteY20" fmla="*/ 69056 h 78923"/>
                  <a:gd name="connsiteX21" fmla="*/ 128587 w 135731"/>
                  <a:gd name="connsiteY21" fmla="*/ 61912 h 7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731" h="78923">
                    <a:moveTo>
                      <a:pt x="128587" y="61912"/>
                    </a:moveTo>
                    <a:lnTo>
                      <a:pt x="128587" y="61912"/>
                    </a:lnTo>
                    <a:cubicBezTo>
                      <a:pt x="123031" y="66675"/>
                      <a:pt x="117914" y="72003"/>
                      <a:pt x="111919" y="76200"/>
                    </a:cubicBezTo>
                    <a:cubicBezTo>
                      <a:pt x="103297" y="82236"/>
                      <a:pt x="78376" y="76381"/>
                      <a:pt x="76200" y="76200"/>
                    </a:cubicBezTo>
                    <a:cubicBezTo>
                      <a:pt x="72587" y="73791"/>
                      <a:pt x="66843" y="69056"/>
                      <a:pt x="61912" y="69056"/>
                    </a:cubicBezTo>
                    <a:cubicBezTo>
                      <a:pt x="55944" y="69056"/>
                      <a:pt x="35690" y="72633"/>
                      <a:pt x="28575" y="73819"/>
                    </a:cubicBezTo>
                    <a:cubicBezTo>
                      <a:pt x="10120" y="71768"/>
                      <a:pt x="8814" y="77160"/>
                      <a:pt x="2381" y="64294"/>
                    </a:cubicBezTo>
                    <a:cubicBezTo>
                      <a:pt x="1258" y="62049"/>
                      <a:pt x="794" y="59531"/>
                      <a:pt x="0" y="57150"/>
                    </a:cubicBezTo>
                    <a:cubicBezTo>
                      <a:pt x="794" y="50800"/>
                      <a:pt x="697" y="44274"/>
                      <a:pt x="2381" y="38100"/>
                    </a:cubicBezTo>
                    <a:cubicBezTo>
                      <a:pt x="3134" y="35339"/>
                      <a:pt x="5864" y="33516"/>
                      <a:pt x="7144" y="30956"/>
                    </a:cubicBezTo>
                    <a:cubicBezTo>
                      <a:pt x="16562" y="12121"/>
                      <a:pt x="-262" y="36986"/>
                      <a:pt x="16669" y="16669"/>
                    </a:cubicBezTo>
                    <a:cubicBezTo>
                      <a:pt x="18501" y="14470"/>
                      <a:pt x="19277" y="11410"/>
                      <a:pt x="21431" y="9525"/>
                    </a:cubicBezTo>
                    <a:cubicBezTo>
                      <a:pt x="25739" y="5756"/>
                      <a:pt x="35719" y="0"/>
                      <a:pt x="35719" y="0"/>
                    </a:cubicBezTo>
                    <a:cubicBezTo>
                      <a:pt x="44450" y="794"/>
                      <a:pt x="53233" y="1141"/>
                      <a:pt x="61912" y="2381"/>
                    </a:cubicBezTo>
                    <a:cubicBezTo>
                      <a:pt x="64397" y="2736"/>
                      <a:pt x="66556" y="4535"/>
                      <a:pt x="69056" y="4762"/>
                    </a:cubicBezTo>
                    <a:cubicBezTo>
                      <a:pt x="84096" y="6129"/>
                      <a:pt x="99219" y="6350"/>
                      <a:pt x="114300" y="7144"/>
                    </a:cubicBezTo>
                    <a:cubicBezTo>
                      <a:pt x="116681" y="9525"/>
                      <a:pt x="119576" y="11485"/>
                      <a:pt x="121444" y="14287"/>
                    </a:cubicBezTo>
                    <a:cubicBezTo>
                      <a:pt x="122836" y="16376"/>
                      <a:pt x="122703" y="19186"/>
                      <a:pt x="123825" y="21431"/>
                    </a:cubicBezTo>
                    <a:cubicBezTo>
                      <a:pt x="125105" y="23991"/>
                      <a:pt x="127000" y="26194"/>
                      <a:pt x="128587" y="28575"/>
                    </a:cubicBezTo>
                    <a:cubicBezTo>
                      <a:pt x="133959" y="50060"/>
                      <a:pt x="131280" y="41415"/>
                      <a:pt x="135731" y="54769"/>
                    </a:cubicBezTo>
                    <a:cubicBezTo>
                      <a:pt x="134937" y="59531"/>
                      <a:pt x="135745" y="64864"/>
                      <a:pt x="133350" y="69056"/>
                    </a:cubicBezTo>
                    <a:cubicBezTo>
                      <a:pt x="132105" y="71235"/>
                      <a:pt x="129381" y="63103"/>
                      <a:pt x="128587" y="6191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3" name="Freeform 882"/>
              <p:cNvSpPr/>
              <p:nvPr/>
            </p:nvSpPr>
            <p:spPr>
              <a:xfrm>
                <a:off x="5657165" y="5138738"/>
                <a:ext cx="124556" cy="100012"/>
              </a:xfrm>
              <a:custGeom>
                <a:avLst/>
                <a:gdLst>
                  <a:gd name="connsiteX0" fmla="*/ 100698 w 124556"/>
                  <a:gd name="connsiteY0" fmla="*/ 90487 h 100012"/>
                  <a:gd name="connsiteX1" fmla="*/ 100698 w 124556"/>
                  <a:gd name="connsiteY1" fmla="*/ 90487 h 100012"/>
                  <a:gd name="connsiteX2" fmla="*/ 45929 w 124556"/>
                  <a:gd name="connsiteY2" fmla="*/ 92868 h 100012"/>
                  <a:gd name="connsiteX3" fmla="*/ 38785 w 124556"/>
                  <a:gd name="connsiteY3" fmla="*/ 97631 h 100012"/>
                  <a:gd name="connsiteX4" fmla="*/ 31641 w 124556"/>
                  <a:gd name="connsiteY4" fmla="*/ 100012 h 100012"/>
                  <a:gd name="connsiteX5" fmla="*/ 17354 w 124556"/>
                  <a:gd name="connsiteY5" fmla="*/ 92868 h 100012"/>
                  <a:gd name="connsiteX6" fmla="*/ 7829 w 124556"/>
                  <a:gd name="connsiteY6" fmla="*/ 76200 h 100012"/>
                  <a:gd name="connsiteX7" fmla="*/ 3066 w 124556"/>
                  <a:gd name="connsiteY7" fmla="*/ 69056 h 100012"/>
                  <a:gd name="connsiteX8" fmla="*/ 3066 w 124556"/>
                  <a:gd name="connsiteY8" fmla="*/ 42862 h 100012"/>
                  <a:gd name="connsiteX9" fmla="*/ 7829 w 124556"/>
                  <a:gd name="connsiteY9" fmla="*/ 35718 h 100012"/>
                  <a:gd name="connsiteX10" fmla="*/ 10210 w 124556"/>
                  <a:gd name="connsiteY10" fmla="*/ 28575 h 100012"/>
                  <a:gd name="connsiteX11" fmla="*/ 12591 w 124556"/>
                  <a:gd name="connsiteY11" fmla="*/ 16668 h 100012"/>
                  <a:gd name="connsiteX12" fmla="*/ 19735 w 124556"/>
                  <a:gd name="connsiteY12" fmla="*/ 14287 h 100012"/>
                  <a:gd name="connsiteX13" fmla="*/ 34023 w 124556"/>
                  <a:gd name="connsiteY13" fmla="*/ 7143 h 100012"/>
                  <a:gd name="connsiteX14" fmla="*/ 43548 w 124556"/>
                  <a:gd name="connsiteY14" fmla="*/ 4762 h 100012"/>
                  <a:gd name="connsiteX15" fmla="*/ 57835 w 124556"/>
                  <a:gd name="connsiteY15" fmla="*/ 0 h 100012"/>
                  <a:gd name="connsiteX16" fmla="*/ 72123 w 124556"/>
                  <a:gd name="connsiteY16" fmla="*/ 2381 h 100012"/>
                  <a:gd name="connsiteX17" fmla="*/ 79266 w 124556"/>
                  <a:gd name="connsiteY17" fmla="*/ 4762 h 100012"/>
                  <a:gd name="connsiteX18" fmla="*/ 93554 w 124556"/>
                  <a:gd name="connsiteY18" fmla="*/ 7143 h 100012"/>
                  <a:gd name="connsiteX19" fmla="*/ 119748 w 124556"/>
                  <a:gd name="connsiteY19" fmla="*/ 21431 h 100012"/>
                  <a:gd name="connsiteX20" fmla="*/ 124510 w 124556"/>
                  <a:gd name="connsiteY20" fmla="*/ 30956 h 100012"/>
                  <a:gd name="connsiteX21" fmla="*/ 110223 w 124556"/>
                  <a:gd name="connsiteY21" fmla="*/ 42862 h 100012"/>
                  <a:gd name="connsiteX22" fmla="*/ 105460 w 124556"/>
                  <a:gd name="connsiteY22" fmla="*/ 57150 h 100012"/>
                  <a:gd name="connsiteX23" fmla="*/ 100698 w 124556"/>
                  <a:gd name="connsiteY23" fmla="*/ 90487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556" h="100012">
                    <a:moveTo>
                      <a:pt x="100698" y="90487"/>
                    </a:moveTo>
                    <a:lnTo>
                      <a:pt x="100698" y="90487"/>
                    </a:lnTo>
                    <a:cubicBezTo>
                      <a:pt x="82442" y="91281"/>
                      <a:pt x="64082" y="90773"/>
                      <a:pt x="45929" y="92868"/>
                    </a:cubicBezTo>
                    <a:cubicBezTo>
                      <a:pt x="43086" y="93196"/>
                      <a:pt x="41345" y="96351"/>
                      <a:pt x="38785" y="97631"/>
                    </a:cubicBezTo>
                    <a:cubicBezTo>
                      <a:pt x="36540" y="98754"/>
                      <a:pt x="34022" y="99218"/>
                      <a:pt x="31641" y="100012"/>
                    </a:cubicBezTo>
                    <a:cubicBezTo>
                      <a:pt x="25830" y="98075"/>
                      <a:pt x="21971" y="97485"/>
                      <a:pt x="17354" y="92868"/>
                    </a:cubicBezTo>
                    <a:cubicBezTo>
                      <a:pt x="13483" y="88997"/>
                      <a:pt x="10322" y="80563"/>
                      <a:pt x="7829" y="76200"/>
                    </a:cubicBezTo>
                    <a:cubicBezTo>
                      <a:pt x="6409" y="73715"/>
                      <a:pt x="4654" y="71437"/>
                      <a:pt x="3066" y="69056"/>
                    </a:cubicBezTo>
                    <a:cubicBezTo>
                      <a:pt x="-652" y="57901"/>
                      <a:pt x="-1377" y="59151"/>
                      <a:pt x="3066" y="42862"/>
                    </a:cubicBezTo>
                    <a:cubicBezTo>
                      <a:pt x="3819" y="40101"/>
                      <a:pt x="6241" y="38099"/>
                      <a:pt x="7829" y="35718"/>
                    </a:cubicBezTo>
                    <a:cubicBezTo>
                      <a:pt x="8623" y="33337"/>
                      <a:pt x="9601" y="31010"/>
                      <a:pt x="10210" y="28575"/>
                    </a:cubicBezTo>
                    <a:cubicBezTo>
                      <a:pt x="11192" y="24648"/>
                      <a:pt x="10346" y="20036"/>
                      <a:pt x="12591" y="16668"/>
                    </a:cubicBezTo>
                    <a:cubicBezTo>
                      <a:pt x="13983" y="14579"/>
                      <a:pt x="17490" y="15409"/>
                      <a:pt x="19735" y="14287"/>
                    </a:cubicBezTo>
                    <a:cubicBezTo>
                      <a:pt x="33648" y="7331"/>
                      <a:pt x="20058" y="11133"/>
                      <a:pt x="34023" y="7143"/>
                    </a:cubicBezTo>
                    <a:cubicBezTo>
                      <a:pt x="37170" y="6244"/>
                      <a:pt x="40413" y="5702"/>
                      <a:pt x="43548" y="4762"/>
                    </a:cubicBezTo>
                    <a:cubicBezTo>
                      <a:pt x="48356" y="3320"/>
                      <a:pt x="57835" y="0"/>
                      <a:pt x="57835" y="0"/>
                    </a:cubicBezTo>
                    <a:cubicBezTo>
                      <a:pt x="62598" y="794"/>
                      <a:pt x="67410" y="1334"/>
                      <a:pt x="72123" y="2381"/>
                    </a:cubicBezTo>
                    <a:cubicBezTo>
                      <a:pt x="74573" y="2925"/>
                      <a:pt x="76816" y="4218"/>
                      <a:pt x="79266" y="4762"/>
                    </a:cubicBezTo>
                    <a:cubicBezTo>
                      <a:pt x="83979" y="5809"/>
                      <a:pt x="88791" y="6349"/>
                      <a:pt x="93554" y="7143"/>
                    </a:cubicBezTo>
                    <a:cubicBezTo>
                      <a:pt x="115164" y="17948"/>
                      <a:pt x="106697" y="12730"/>
                      <a:pt x="119748" y="21431"/>
                    </a:cubicBezTo>
                    <a:cubicBezTo>
                      <a:pt x="121335" y="24606"/>
                      <a:pt x="125012" y="27442"/>
                      <a:pt x="124510" y="30956"/>
                    </a:cubicBezTo>
                    <a:cubicBezTo>
                      <a:pt x="124027" y="34334"/>
                      <a:pt x="112788" y="41152"/>
                      <a:pt x="110223" y="42862"/>
                    </a:cubicBezTo>
                    <a:cubicBezTo>
                      <a:pt x="108635" y="47625"/>
                      <a:pt x="105877" y="52147"/>
                      <a:pt x="105460" y="57150"/>
                    </a:cubicBezTo>
                    <a:lnTo>
                      <a:pt x="100698" y="90487"/>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4" name="Freeform 883"/>
              <p:cNvSpPr/>
              <p:nvPr/>
            </p:nvSpPr>
            <p:spPr>
              <a:xfrm>
                <a:off x="5560219" y="5183981"/>
                <a:ext cx="121799" cy="81810"/>
              </a:xfrm>
              <a:custGeom>
                <a:avLst/>
                <a:gdLst>
                  <a:gd name="connsiteX0" fmla="*/ 100012 w 121799"/>
                  <a:gd name="connsiteY0" fmla="*/ 4763 h 81810"/>
                  <a:gd name="connsiteX1" fmla="*/ 100012 w 121799"/>
                  <a:gd name="connsiteY1" fmla="*/ 4763 h 81810"/>
                  <a:gd name="connsiteX2" fmla="*/ 71437 w 121799"/>
                  <a:gd name="connsiteY2" fmla="*/ 2382 h 81810"/>
                  <a:gd name="connsiteX3" fmla="*/ 64294 w 121799"/>
                  <a:gd name="connsiteY3" fmla="*/ 0 h 81810"/>
                  <a:gd name="connsiteX4" fmla="*/ 23812 w 121799"/>
                  <a:gd name="connsiteY4" fmla="*/ 2382 h 81810"/>
                  <a:gd name="connsiteX5" fmla="*/ 9525 w 121799"/>
                  <a:gd name="connsiteY5" fmla="*/ 14288 h 81810"/>
                  <a:gd name="connsiteX6" fmla="*/ 0 w 121799"/>
                  <a:gd name="connsiteY6" fmla="*/ 28575 h 81810"/>
                  <a:gd name="connsiteX7" fmla="*/ 7144 w 121799"/>
                  <a:gd name="connsiteY7" fmla="*/ 61913 h 81810"/>
                  <a:gd name="connsiteX8" fmla="*/ 9525 w 121799"/>
                  <a:gd name="connsiteY8" fmla="*/ 69057 h 81810"/>
                  <a:gd name="connsiteX9" fmla="*/ 16669 w 121799"/>
                  <a:gd name="connsiteY9" fmla="*/ 71438 h 81810"/>
                  <a:gd name="connsiteX10" fmla="*/ 61912 w 121799"/>
                  <a:gd name="connsiteY10" fmla="*/ 78582 h 81810"/>
                  <a:gd name="connsiteX11" fmla="*/ 69056 w 121799"/>
                  <a:gd name="connsiteY11" fmla="*/ 76200 h 81810"/>
                  <a:gd name="connsiteX12" fmla="*/ 83344 w 121799"/>
                  <a:gd name="connsiteY12" fmla="*/ 66675 h 81810"/>
                  <a:gd name="connsiteX13" fmla="*/ 97631 w 121799"/>
                  <a:gd name="connsiteY13" fmla="*/ 61913 h 81810"/>
                  <a:gd name="connsiteX14" fmla="*/ 104775 w 121799"/>
                  <a:gd name="connsiteY14" fmla="*/ 59532 h 81810"/>
                  <a:gd name="connsiteX15" fmla="*/ 111919 w 121799"/>
                  <a:gd name="connsiteY15" fmla="*/ 57150 h 81810"/>
                  <a:gd name="connsiteX16" fmla="*/ 119062 w 121799"/>
                  <a:gd name="connsiteY16" fmla="*/ 28575 h 81810"/>
                  <a:gd name="connsiteX17" fmla="*/ 114300 w 121799"/>
                  <a:gd name="connsiteY17" fmla="*/ 21432 h 81810"/>
                  <a:gd name="connsiteX18" fmla="*/ 111919 w 121799"/>
                  <a:gd name="connsiteY18" fmla="*/ 14288 h 81810"/>
                  <a:gd name="connsiteX19" fmla="*/ 90487 w 121799"/>
                  <a:gd name="connsiteY19" fmla="*/ 2382 h 81810"/>
                  <a:gd name="connsiteX20" fmla="*/ 100012 w 121799"/>
                  <a:gd name="connsiteY20" fmla="*/ 4763 h 8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799" h="81810">
                    <a:moveTo>
                      <a:pt x="100012" y="4763"/>
                    </a:moveTo>
                    <a:lnTo>
                      <a:pt x="100012" y="4763"/>
                    </a:lnTo>
                    <a:cubicBezTo>
                      <a:pt x="90487" y="3969"/>
                      <a:pt x="80911" y="3645"/>
                      <a:pt x="71437" y="2382"/>
                    </a:cubicBezTo>
                    <a:cubicBezTo>
                      <a:pt x="68949" y="2050"/>
                      <a:pt x="66804" y="0"/>
                      <a:pt x="64294" y="0"/>
                    </a:cubicBezTo>
                    <a:cubicBezTo>
                      <a:pt x="50777" y="0"/>
                      <a:pt x="37306" y="1588"/>
                      <a:pt x="23812" y="2382"/>
                    </a:cubicBezTo>
                    <a:cubicBezTo>
                      <a:pt x="17462" y="6615"/>
                      <a:pt x="14462" y="7941"/>
                      <a:pt x="9525" y="14288"/>
                    </a:cubicBezTo>
                    <a:cubicBezTo>
                      <a:pt x="6011" y="18806"/>
                      <a:pt x="0" y="28575"/>
                      <a:pt x="0" y="28575"/>
                    </a:cubicBezTo>
                    <a:cubicBezTo>
                      <a:pt x="4278" y="75643"/>
                      <a:pt x="-3017" y="41590"/>
                      <a:pt x="7144" y="61913"/>
                    </a:cubicBezTo>
                    <a:cubicBezTo>
                      <a:pt x="8267" y="64158"/>
                      <a:pt x="7750" y="67282"/>
                      <a:pt x="9525" y="69057"/>
                    </a:cubicBezTo>
                    <a:cubicBezTo>
                      <a:pt x="11300" y="70832"/>
                      <a:pt x="14288" y="70644"/>
                      <a:pt x="16669" y="71438"/>
                    </a:cubicBezTo>
                    <a:cubicBezTo>
                      <a:pt x="39567" y="86704"/>
                      <a:pt x="25249" y="81402"/>
                      <a:pt x="61912" y="78582"/>
                    </a:cubicBezTo>
                    <a:cubicBezTo>
                      <a:pt x="64293" y="77788"/>
                      <a:pt x="66862" y="77419"/>
                      <a:pt x="69056" y="76200"/>
                    </a:cubicBezTo>
                    <a:cubicBezTo>
                      <a:pt x="74060" y="73420"/>
                      <a:pt x="77914" y="68485"/>
                      <a:pt x="83344" y="66675"/>
                    </a:cubicBezTo>
                    <a:lnTo>
                      <a:pt x="97631" y="61913"/>
                    </a:lnTo>
                    <a:lnTo>
                      <a:pt x="104775" y="59532"/>
                    </a:lnTo>
                    <a:lnTo>
                      <a:pt x="111919" y="57150"/>
                    </a:lnTo>
                    <a:cubicBezTo>
                      <a:pt x="121497" y="42783"/>
                      <a:pt x="124600" y="45187"/>
                      <a:pt x="119062" y="28575"/>
                    </a:cubicBezTo>
                    <a:cubicBezTo>
                      <a:pt x="118157" y="25860"/>
                      <a:pt x="115887" y="23813"/>
                      <a:pt x="114300" y="21432"/>
                    </a:cubicBezTo>
                    <a:cubicBezTo>
                      <a:pt x="113506" y="19051"/>
                      <a:pt x="113694" y="16063"/>
                      <a:pt x="111919" y="14288"/>
                    </a:cubicBezTo>
                    <a:cubicBezTo>
                      <a:pt x="106006" y="8375"/>
                      <a:pt x="98473" y="4378"/>
                      <a:pt x="90487" y="2382"/>
                    </a:cubicBezTo>
                    <a:lnTo>
                      <a:pt x="100012" y="4763"/>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5" name="Freeform 884"/>
              <p:cNvSpPr/>
              <p:nvPr/>
            </p:nvSpPr>
            <p:spPr>
              <a:xfrm>
                <a:off x="5452952" y="5164931"/>
                <a:ext cx="102503" cy="69057"/>
              </a:xfrm>
              <a:custGeom>
                <a:avLst/>
                <a:gdLst>
                  <a:gd name="connsiteX0" fmla="*/ 90597 w 107266"/>
                  <a:gd name="connsiteY0" fmla="*/ 35719 h 69057"/>
                  <a:gd name="connsiteX1" fmla="*/ 90597 w 107266"/>
                  <a:gd name="connsiteY1" fmla="*/ 35719 h 69057"/>
                  <a:gd name="connsiteX2" fmla="*/ 92978 w 107266"/>
                  <a:gd name="connsiteY2" fmla="*/ 7144 h 69057"/>
                  <a:gd name="connsiteX3" fmla="*/ 88216 w 107266"/>
                  <a:gd name="connsiteY3" fmla="*/ 0 h 69057"/>
                  <a:gd name="connsiteX4" fmla="*/ 59641 w 107266"/>
                  <a:gd name="connsiteY4" fmla="*/ 2382 h 69057"/>
                  <a:gd name="connsiteX5" fmla="*/ 52497 w 107266"/>
                  <a:gd name="connsiteY5" fmla="*/ 4763 h 69057"/>
                  <a:gd name="connsiteX6" fmla="*/ 4872 w 107266"/>
                  <a:gd name="connsiteY6" fmla="*/ 9525 h 69057"/>
                  <a:gd name="connsiteX7" fmla="*/ 110 w 107266"/>
                  <a:gd name="connsiteY7" fmla="*/ 23813 h 69057"/>
                  <a:gd name="connsiteX8" fmla="*/ 4872 w 107266"/>
                  <a:gd name="connsiteY8" fmla="*/ 50007 h 69057"/>
                  <a:gd name="connsiteX9" fmla="*/ 7253 w 107266"/>
                  <a:gd name="connsiteY9" fmla="*/ 59532 h 69057"/>
                  <a:gd name="connsiteX10" fmla="*/ 21541 w 107266"/>
                  <a:gd name="connsiteY10" fmla="*/ 69057 h 69057"/>
                  <a:gd name="connsiteX11" fmla="*/ 57260 w 107266"/>
                  <a:gd name="connsiteY11" fmla="*/ 66675 h 69057"/>
                  <a:gd name="connsiteX12" fmla="*/ 64403 w 107266"/>
                  <a:gd name="connsiteY12" fmla="*/ 64294 h 69057"/>
                  <a:gd name="connsiteX13" fmla="*/ 95360 w 107266"/>
                  <a:gd name="connsiteY13" fmla="*/ 61913 h 69057"/>
                  <a:gd name="connsiteX14" fmla="*/ 102503 w 107266"/>
                  <a:gd name="connsiteY14" fmla="*/ 33338 h 69057"/>
                  <a:gd name="connsiteX15" fmla="*/ 107266 w 107266"/>
                  <a:gd name="connsiteY15" fmla="*/ 19050 h 69057"/>
                  <a:gd name="connsiteX16" fmla="*/ 90597 w 107266"/>
                  <a:gd name="connsiteY16" fmla="*/ 35719 h 69057"/>
                  <a:gd name="connsiteX0" fmla="*/ 90597 w 102503"/>
                  <a:gd name="connsiteY0" fmla="*/ 35719 h 69057"/>
                  <a:gd name="connsiteX1" fmla="*/ 90597 w 102503"/>
                  <a:gd name="connsiteY1" fmla="*/ 35719 h 69057"/>
                  <a:gd name="connsiteX2" fmla="*/ 92978 w 102503"/>
                  <a:gd name="connsiteY2" fmla="*/ 7144 h 69057"/>
                  <a:gd name="connsiteX3" fmla="*/ 88216 w 102503"/>
                  <a:gd name="connsiteY3" fmla="*/ 0 h 69057"/>
                  <a:gd name="connsiteX4" fmla="*/ 59641 w 102503"/>
                  <a:gd name="connsiteY4" fmla="*/ 2382 h 69057"/>
                  <a:gd name="connsiteX5" fmla="*/ 52497 w 102503"/>
                  <a:gd name="connsiteY5" fmla="*/ 4763 h 69057"/>
                  <a:gd name="connsiteX6" fmla="*/ 4872 w 102503"/>
                  <a:gd name="connsiteY6" fmla="*/ 9525 h 69057"/>
                  <a:gd name="connsiteX7" fmla="*/ 110 w 102503"/>
                  <a:gd name="connsiteY7" fmla="*/ 23813 h 69057"/>
                  <a:gd name="connsiteX8" fmla="*/ 4872 w 102503"/>
                  <a:gd name="connsiteY8" fmla="*/ 50007 h 69057"/>
                  <a:gd name="connsiteX9" fmla="*/ 7253 w 102503"/>
                  <a:gd name="connsiteY9" fmla="*/ 59532 h 69057"/>
                  <a:gd name="connsiteX10" fmla="*/ 21541 w 102503"/>
                  <a:gd name="connsiteY10" fmla="*/ 69057 h 69057"/>
                  <a:gd name="connsiteX11" fmla="*/ 57260 w 102503"/>
                  <a:gd name="connsiteY11" fmla="*/ 66675 h 69057"/>
                  <a:gd name="connsiteX12" fmla="*/ 64403 w 102503"/>
                  <a:gd name="connsiteY12" fmla="*/ 64294 h 69057"/>
                  <a:gd name="connsiteX13" fmla="*/ 95360 w 102503"/>
                  <a:gd name="connsiteY13" fmla="*/ 61913 h 69057"/>
                  <a:gd name="connsiteX14" fmla="*/ 102503 w 102503"/>
                  <a:gd name="connsiteY14" fmla="*/ 33338 h 69057"/>
                  <a:gd name="connsiteX15" fmla="*/ 90597 w 102503"/>
                  <a:gd name="connsiteY15" fmla="*/ 35719 h 69057"/>
                  <a:gd name="connsiteX0" fmla="*/ 102503 w 102503"/>
                  <a:gd name="connsiteY0" fmla="*/ 33338 h 69057"/>
                  <a:gd name="connsiteX1" fmla="*/ 90597 w 102503"/>
                  <a:gd name="connsiteY1" fmla="*/ 35719 h 69057"/>
                  <a:gd name="connsiteX2" fmla="*/ 92978 w 102503"/>
                  <a:gd name="connsiteY2" fmla="*/ 7144 h 69057"/>
                  <a:gd name="connsiteX3" fmla="*/ 88216 w 102503"/>
                  <a:gd name="connsiteY3" fmla="*/ 0 h 69057"/>
                  <a:gd name="connsiteX4" fmla="*/ 59641 w 102503"/>
                  <a:gd name="connsiteY4" fmla="*/ 2382 h 69057"/>
                  <a:gd name="connsiteX5" fmla="*/ 52497 w 102503"/>
                  <a:gd name="connsiteY5" fmla="*/ 4763 h 69057"/>
                  <a:gd name="connsiteX6" fmla="*/ 4872 w 102503"/>
                  <a:gd name="connsiteY6" fmla="*/ 9525 h 69057"/>
                  <a:gd name="connsiteX7" fmla="*/ 110 w 102503"/>
                  <a:gd name="connsiteY7" fmla="*/ 23813 h 69057"/>
                  <a:gd name="connsiteX8" fmla="*/ 4872 w 102503"/>
                  <a:gd name="connsiteY8" fmla="*/ 50007 h 69057"/>
                  <a:gd name="connsiteX9" fmla="*/ 7253 w 102503"/>
                  <a:gd name="connsiteY9" fmla="*/ 59532 h 69057"/>
                  <a:gd name="connsiteX10" fmla="*/ 21541 w 102503"/>
                  <a:gd name="connsiteY10" fmla="*/ 69057 h 69057"/>
                  <a:gd name="connsiteX11" fmla="*/ 57260 w 102503"/>
                  <a:gd name="connsiteY11" fmla="*/ 66675 h 69057"/>
                  <a:gd name="connsiteX12" fmla="*/ 64403 w 102503"/>
                  <a:gd name="connsiteY12" fmla="*/ 64294 h 69057"/>
                  <a:gd name="connsiteX13" fmla="*/ 95360 w 102503"/>
                  <a:gd name="connsiteY13" fmla="*/ 61913 h 69057"/>
                  <a:gd name="connsiteX14" fmla="*/ 102503 w 102503"/>
                  <a:gd name="connsiteY14" fmla="*/ 33338 h 69057"/>
                  <a:gd name="connsiteX0" fmla="*/ 102503 w 102503"/>
                  <a:gd name="connsiteY0" fmla="*/ 33338 h 69057"/>
                  <a:gd name="connsiteX1" fmla="*/ 92978 w 102503"/>
                  <a:gd name="connsiteY1" fmla="*/ 7144 h 69057"/>
                  <a:gd name="connsiteX2" fmla="*/ 88216 w 102503"/>
                  <a:gd name="connsiteY2" fmla="*/ 0 h 69057"/>
                  <a:gd name="connsiteX3" fmla="*/ 59641 w 102503"/>
                  <a:gd name="connsiteY3" fmla="*/ 2382 h 69057"/>
                  <a:gd name="connsiteX4" fmla="*/ 52497 w 102503"/>
                  <a:gd name="connsiteY4" fmla="*/ 4763 h 69057"/>
                  <a:gd name="connsiteX5" fmla="*/ 4872 w 102503"/>
                  <a:gd name="connsiteY5" fmla="*/ 9525 h 69057"/>
                  <a:gd name="connsiteX6" fmla="*/ 110 w 102503"/>
                  <a:gd name="connsiteY6" fmla="*/ 23813 h 69057"/>
                  <a:gd name="connsiteX7" fmla="*/ 4872 w 102503"/>
                  <a:gd name="connsiteY7" fmla="*/ 50007 h 69057"/>
                  <a:gd name="connsiteX8" fmla="*/ 7253 w 102503"/>
                  <a:gd name="connsiteY8" fmla="*/ 59532 h 69057"/>
                  <a:gd name="connsiteX9" fmla="*/ 21541 w 102503"/>
                  <a:gd name="connsiteY9" fmla="*/ 69057 h 69057"/>
                  <a:gd name="connsiteX10" fmla="*/ 57260 w 102503"/>
                  <a:gd name="connsiteY10" fmla="*/ 66675 h 69057"/>
                  <a:gd name="connsiteX11" fmla="*/ 64403 w 102503"/>
                  <a:gd name="connsiteY11" fmla="*/ 64294 h 69057"/>
                  <a:gd name="connsiteX12" fmla="*/ 95360 w 102503"/>
                  <a:gd name="connsiteY12" fmla="*/ 61913 h 69057"/>
                  <a:gd name="connsiteX13" fmla="*/ 102503 w 102503"/>
                  <a:gd name="connsiteY13" fmla="*/ 33338 h 6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2503" h="69057">
                    <a:moveTo>
                      <a:pt x="102503" y="33338"/>
                    </a:moveTo>
                    <a:cubicBezTo>
                      <a:pt x="102106" y="24210"/>
                      <a:pt x="95359" y="12700"/>
                      <a:pt x="92978" y="7144"/>
                    </a:cubicBezTo>
                    <a:cubicBezTo>
                      <a:pt x="90597" y="1588"/>
                      <a:pt x="89803" y="2381"/>
                      <a:pt x="88216" y="0"/>
                    </a:cubicBezTo>
                    <a:cubicBezTo>
                      <a:pt x="78691" y="794"/>
                      <a:pt x="69115" y="1119"/>
                      <a:pt x="59641" y="2382"/>
                    </a:cubicBezTo>
                    <a:cubicBezTo>
                      <a:pt x="57153" y="2714"/>
                      <a:pt x="54967" y="4314"/>
                      <a:pt x="52497" y="4763"/>
                    </a:cubicBezTo>
                    <a:cubicBezTo>
                      <a:pt x="40425" y="6958"/>
                      <a:pt x="15237" y="8661"/>
                      <a:pt x="4872" y="9525"/>
                    </a:cubicBezTo>
                    <a:cubicBezTo>
                      <a:pt x="3285" y="14288"/>
                      <a:pt x="-715" y="18861"/>
                      <a:pt x="110" y="23813"/>
                    </a:cubicBezTo>
                    <a:cubicBezTo>
                      <a:pt x="1833" y="34149"/>
                      <a:pt x="2654" y="40025"/>
                      <a:pt x="4872" y="50007"/>
                    </a:cubicBezTo>
                    <a:cubicBezTo>
                      <a:pt x="5582" y="53202"/>
                      <a:pt x="5098" y="57069"/>
                      <a:pt x="7253" y="59532"/>
                    </a:cubicBezTo>
                    <a:cubicBezTo>
                      <a:pt x="11022" y="63840"/>
                      <a:pt x="21541" y="69057"/>
                      <a:pt x="21541" y="69057"/>
                    </a:cubicBezTo>
                    <a:cubicBezTo>
                      <a:pt x="33447" y="68263"/>
                      <a:pt x="45400" y="67993"/>
                      <a:pt x="57260" y="66675"/>
                    </a:cubicBezTo>
                    <a:cubicBezTo>
                      <a:pt x="59754" y="66398"/>
                      <a:pt x="61913" y="64605"/>
                      <a:pt x="64403" y="64294"/>
                    </a:cubicBezTo>
                    <a:cubicBezTo>
                      <a:pt x="74673" y="63010"/>
                      <a:pt x="85041" y="62707"/>
                      <a:pt x="95360" y="61913"/>
                    </a:cubicBezTo>
                    <a:cubicBezTo>
                      <a:pt x="100498" y="15670"/>
                      <a:pt x="92783" y="55210"/>
                      <a:pt x="102503" y="3333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6" name="Freeform 885"/>
              <p:cNvSpPr/>
              <p:nvPr/>
            </p:nvSpPr>
            <p:spPr>
              <a:xfrm>
                <a:off x="5400675" y="5155406"/>
                <a:ext cx="66675" cy="76200"/>
              </a:xfrm>
              <a:custGeom>
                <a:avLst/>
                <a:gdLst>
                  <a:gd name="connsiteX0" fmla="*/ 30956 w 66675"/>
                  <a:gd name="connsiteY0" fmla="*/ 4763 h 76200"/>
                  <a:gd name="connsiteX1" fmla="*/ 30956 w 66675"/>
                  <a:gd name="connsiteY1" fmla="*/ 4763 h 76200"/>
                  <a:gd name="connsiteX2" fmla="*/ 9525 w 66675"/>
                  <a:gd name="connsiteY2" fmla="*/ 11907 h 76200"/>
                  <a:gd name="connsiteX3" fmla="*/ 4763 w 66675"/>
                  <a:gd name="connsiteY3" fmla="*/ 19050 h 76200"/>
                  <a:gd name="connsiteX4" fmla="*/ 0 w 66675"/>
                  <a:gd name="connsiteY4" fmla="*/ 33338 h 76200"/>
                  <a:gd name="connsiteX5" fmla="*/ 2381 w 66675"/>
                  <a:gd name="connsiteY5" fmla="*/ 57150 h 76200"/>
                  <a:gd name="connsiteX6" fmla="*/ 4763 w 66675"/>
                  <a:gd name="connsiteY6" fmla="*/ 73819 h 76200"/>
                  <a:gd name="connsiteX7" fmla="*/ 11906 w 66675"/>
                  <a:gd name="connsiteY7" fmla="*/ 76200 h 76200"/>
                  <a:gd name="connsiteX8" fmla="*/ 42863 w 66675"/>
                  <a:gd name="connsiteY8" fmla="*/ 64294 h 76200"/>
                  <a:gd name="connsiteX9" fmla="*/ 50006 w 66675"/>
                  <a:gd name="connsiteY9" fmla="*/ 59532 h 76200"/>
                  <a:gd name="connsiteX10" fmla="*/ 57150 w 66675"/>
                  <a:gd name="connsiteY10" fmla="*/ 54769 h 76200"/>
                  <a:gd name="connsiteX11" fmla="*/ 64294 w 66675"/>
                  <a:gd name="connsiteY11" fmla="*/ 40482 h 76200"/>
                  <a:gd name="connsiteX12" fmla="*/ 66675 w 66675"/>
                  <a:gd name="connsiteY12" fmla="*/ 33338 h 76200"/>
                  <a:gd name="connsiteX13" fmla="*/ 64294 w 66675"/>
                  <a:gd name="connsiteY13" fmla="*/ 11907 h 76200"/>
                  <a:gd name="connsiteX14" fmla="*/ 57150 w 66675"/>
                  <a:gd name="connsiteY14" fmla="*/ 7144 h 76200"/>
                  <a:gd name="connsiteX15" fmla="*/ 50006 w 66675"/>
                  <a:gd name="connsiteY15" fmla="*/ 4763 h 76200"/>
                  <a:gd name="connsiteX16" fmla="*/ 40481 w 66675"/>
                  <a:gd name="connsiteY16" fmla="*/ 0 h 76200"/>
                  <a:gd name="connsiteX17" fmla="*/ 30956 w 66675"/>
                  <a:gd name="connsiteY17" fmla="*/ 4763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6675" h="76200">
                    <a:moveTo>
                      <a:pt x="30956" y="4763"/>
                    </a:moveTo>
                    <a:lnTo>
                      <a:pt x="30956" y="4763"/>
                    </a:lnTo>
                    <a:cubicBezTo>
                      <a:pt x="23812" y="7144"/>
                      <a:pt x="16136" y="8301"/>
                      <a:pt x="9525" y="11907"/>
                    </a:cubicBezTo>
                    <a:cubicBezTo>
                      <a:pt x="7013" y="13277"/>
                      <a:pt x="5925" y="16435"/>
                      <a:pt x="4763" y="19050"/>
                    </a:cubicBezTo>
                    <a:cubicBezTo>
                      <a:pt x="2724" y="23638"/>
                      <a:pt x="0" y="33338"/>
                      <a:pt x="0" y="33338"/>
                    </a:cubicBezTo>
                    <a:cubicBezTo>
                      <a:pt x="794" y="41275"/>
                      <a:pt x="1449" y="49228"/>
                      <a:pt x="2381" y="57150"/>
                    </a:cubicBezTo>
                    <a:cubicBezTo>
                      <a:pt x="3037" y="62724"/>
                      <a:pt x="2253" y="68799"/>
                      <a:pt x="4763" y="73819"/>
                    </a:cubicBezTo>
                    <a:cubicBezTo>
                      <a:pt x="5885" y="76064"/>
                      <a:pt x="9525" y="75406"/>
                      <a:pt x="11906" y="76200"/>
                    </a:cubicBezTo>
                    <a:cubicBezTo>
                      <a:pt x="34241" y="73010"/>
                      <a:pt x="23905" y="76932"/>
                      <a:pt x="42863" y="64294"/>
                    </a:cubicBezTo>
                    <a:lnTo>
                      <a:pt x="50006" y="59532"/>
                    </a:lnTo>
                    <a:lnTo>
                      <a:pt x="57150" y="54769"/>
                    </a:lnTo>
                    <a:cubicBezTo>
                      <a:pt x="63135" y="36812"/>
                      <a:pt x="55061" y="58946"/>
                      <a:pt x="64294" y="40482"/>
                    </a:cubicBezTo>
                    <a:cubicBezTo>
                      <a:pt x="65417" y="38237"/>
                      <a:pt x="65881" y="35719"/>
                      <a:pt x="66675" y="33338"/>
                    </a:cubicBezTo>
                    <a:cubicBezTo>
                      <a:pt x="65881" y="26194"/>
                      <a:pt x="66750" y="18662"/>
                      <a:pt x="64294" y="11907"/>
                    </a:cubicBezTo>
                    <a:cubicBezTo>
                      <a:pt x="63316" y="9217"/>
                      <a:pt x="59710" y="8424"/>
                      <a:pt x="57150" y="7144"/>
                    </a:cubicBezTo>
                    <a:cubicBezTo>
                      <a:pt x="54905" y="6021"/>
                      <a:pt x="52313" y="5752"/>
                      <a:pt x="50006" y="4763"/>
                    </a:cubicBezTo>
                    <a:cubicBezTo>
                      <a:pt x="46743" y="3365"/>
                      <a:pt x="43656" y="1588"/>
                      <a:pt x="40481" y="0"/>
                    </a:cubicBezTo>
                    <a:cubicBezTo>
                      <a:pt x="19670" y="2602"/>
                      <a:pt x="32543" y="3969"/>
                      <a:pt x="30956" y="476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7" name="Freeform 886"/>
              <p:cNvSpPr/>
              <p:nvPr/>
            </p:nvSpPr>
            <p:spPr>
              <a:xfrm>
                <a:off x="5347875" y="5157788"/>
                <a:ext cx="69469" cy="85725"/>
              </a:xfrm>
              <a:custGeom>
                <a:avLst/>
                <a:gdLst>
                  <a:gd name="connsiteX0" fmla="*/ 69469 w 69469"/>
                  <a:gd name="connsiteY0" fmla="*/ 16668 h 85725"/>
                  <a:gd name="connsiteX1" fmla="*/ 69469 w 69469"/>
                  <a:gd name="connsiteY1" fmla="*/ 16668 h 85725"/>
                  <a:gd name="connsiteX2" fmla="*/ 45656 w 69469"/>
                  <a:gd name="connsiteY2" fmla="*/ 0 h 85725"/>
                  <a:gd name="connsiteX3" fmla="*/ 33750 w 69469"/>
                  <a:gd name="connsiteY3" fmla="*/ 2381 h 85725"/>
                  <a:gd name="connsiteX4" fmla="*/ 26606 w 69469"/>
                  <a:gd name="connsiteY4" fmla="*/ 7143 h 85725"/>
                  <a:gd name="connsiteX5" fmla="*/ 12319 w 69469"/>
                  <a:gd name="connsiteY5" fmla="*/ 11906 h 85725"/>
                  <a:gd name="connsiteX6" fmla="*/ 5175 w 69469"/>
                  <a:gd name="connsiteY6" fmla="*/ 16668 h 85725"/>
                  <a:gd name="connsiteX7" fmla="*/ 413 w 69469"/>
                  <a:gd name="connsiteY7" fmla="*/ 23812 h 85725"/>
                  <a:gd name="connsiteX8" fmla="*/ 7556 w 69469"/>
                  <a:gd name="connsiteY8" fmla="*/ 57150 h 85725"/>
                  <a:gd name="connsiteX9" fmla="*/ 14700 w 69469"/>
                  <a:gd name="connsiteY9" fmla="*/ 61912 h 85725"/>
                  <a:gd name="connsiteX10" fmla="*/ 24225 w 69469"/>
                  <a:gd name="connsiteY10" fmla="*/ 76200 h 85725"/>
                  <a:gd name="connsiteX11" fmla="*/ 28988 w 69469"/>
                  <a:gd name="connsiteY11" fmla="*/ 83343 h 85725"/>
                  <a:gd name="connsiteX12" fmla="*/ 36131 w 69469"/>
                  <a:gd name="connsiteY12" fmla="*/ 85725 h 85725"/>
                  <a:gd name="connsiteX13" fmla="*/ 52800 w 69469"/>
                  <a:gd name="connsiteY13" fmla="*/ 83343 h 85725"/>
                  <a:gd name="connsiteX14" fmla="*/ 59944 w 69469"/>
                  <a:gd name="connsiteY14" fmla="*/ 76200 h 85725"/>
                  <a:gd name="connsiteX15" fmla="*/ 67088 w 69469"/>
                  <a:gd name="connsiteY15" fmla="*/ 71437 h 85725"/>
                  <a:gd name="connsiteX16" fmla="*/ 64706 w 69469"/>
                  <a:gd name="connsiteY16" fmla="*/ 47625 h 85725"/>
                  <a:gd name="connsiteX17" fmla="*/ 59944 w 69469"/>
                  <a:gd name="connsiteY17" fmla="*/ 40481 h 85725"/>
                  <a:gd name="connsiteX18" fmla="*/ 57563 w 69469"/>
                  <a:gd name="connsiteY18" fmla="*/ 33337 h 85725"/>
                  <a:gd name="connsiteX19" fmla="*/ 52800 w 69469"/>
                  <a:gd name="connsiteY19" fmla="*/ 26193 h 85725"/>
                  <a:gd name="connsiteX20" fmla="*/ 69469 w 69469"/>
                  <a:gd name="connsiteY20" fmla="*/ 16668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469" h="85725">
                    <a:moveTo>
                      <a:pt x="69469" y="16668"/>
                    </a:moveTo>
                    <a:lnTo>
                      <a:pt x="69469" y="16668"/>
                    </a:lnTo>
                    <a:cubicBezTo>
                      <a:pt x="66864" y="14435"/>
                      <a:pt x="54265" y="0"/>
                      <a:pt x="45656" y="0"/>
                    </a:cubicBezTo>
                    <a:cubicBezTo>
                      <a:pt x="41609" y="0"/>
                      <a:pt x="37719" y="1587"/>
                      <a:pt x="33750" y="2381"/>
                    </a:cubicBezTo>
                    <a:cubicBezTo>
                      <a:pt x="31369" y="3968"/>
                      <a:pt x="29221" y="5981"/>
                      <a:pt x="26606" y="7143"/>
                    </a:cubicBezTo>
                    <a:cubicBezTo>
                      <a:pt x="22019" y="9182"/>
                      <a:pt x="16496" y="9122"/>
                      <a:pt x="12319" y="11906"/>
                    </a:cubicBezTo>
                    <a:lnTo>
                      <a:pt x="5175" y="16668"/>
                    </a:lnTo>
                    <a:cubicBezTo>
                      <a:pt x="3588" y="19049"/>
                      <a:pt x="617" y="20957"/>
                      <a:pt x="413" y="23812"/>
                    </a:cubicBezTo>
                    <a:cubicBezTo>
                      <a:pt x="-364" y="34690"/>
                      <a:pt x="-953" y="48641"/>
                      <a:pt x="7556" y="57150"/>
                    </a:cubicBezTo>
                    <a:cubicBezTo>
                      <a:pt x="9580" y="59174"/>
                      <a:pt x="12319" y="60325"/>
                      <a:pt x="14700" y="61912"/>
                    </a:cubicBezTo>
                    <a:lnTo>
                      <a:pt x="24225" y="76200"/>
                    </a:lnTo>
                    <a:cubicBezTo>
                      <a:pt x="25812" y="78581"/>
                      <a:pt x="26273" y="82438"/>
                      <a:pt x="28988" y="83343"/>
                    </a:cubicBezTo>
                    <a:lnTo>
                      <a:pt x="36131" y="85725"/>
                    </a:lnTo>
                    <a:cubicBezTo>
                      <a:pt x="41687" y="84931"/>
                      <a:pt x="47589" y="85427"/>
                      <a:pt x="52800" y="83343"/>
                    </a:cubicBezTo>
                    <a:cubicBezTo>
                      <a:pt x="55927" y="82092"/>
                      <a:pt x="57357" y="78356"/>
                      <a:pt x="59944" y="76200"/>
                    </a:cubicBezTo>
                    <a:cubicBezTo>
                      <a:pt x="62143" y="74368"/>
                      <a:pt x="64707" y="73025"/>
                      <a:pt x="67088" y="71437"/>
                    </a:cubicBezTo>
                    <a:cubicBezTo>
                      <a:pt x="66294" y="63500"/>
                      <a:pt x="66500" y="55398"/>
                      <a:pt x="64706" y="47625"/>
                    </a:cubicBezTo>
                    <a:cubicBezTo>
                      <a:pt x="64062" y="44836"/>
                      <a:pt x="61224" y="43041"/>
                      <a:pt x="59944" y="40481"/>
                    </a:cubicBezTo>
                    <a:cubicBezTo>
                      <a:pt x="58822" y="38236"/>
                      <a:pt x="58686" y="35582"/>
                      <a:pt x="57563" y="33337"/>
                    </a:cubicBezTo>
                    <a:cubicBezTo>
                      <a:pt x="56283" y="30777"/>
                      <a:pt x="53421" y="28987"/>
                      <a:pt x="52800" y="26193"/>
                    </a:cubicBezTo>
                    <a:cubicBezTo>
                      <a:pt x="51767" y="21544"/>
                      <a:pt x="66691" y="18255"/>
                      <a:pt x="69469" y="1666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8" name="Freeform 887"/>
              <p:cNvSpPr/>
              <p:nvPr/>
            </p:nvSpPr>
            <p:spPr>
              <a:xfrm>
                <a:off x="5279179" y="5157788"/>
                <a:ext cx="76956" cy="83484"/>
              </a:xfrm>
              <a:custGeom>
                <a:avLst/>
                <a:gdLst>
                  <a:gd name="connsiteX0" fmla="*/ 66727 w 76956"/>
                  <a:gd name="connsiteY0" fmla="*/ 7143 h 83484"/>
                  <a:gd name="connsiteX1" fmla="*/ 66727 w 76956"/>
                  <a:gd name="connsiteY1" fmla="*/ 7143 h 83484"/>
                  <a:gd name="connsiteX2" fmla="*/ 45296 w 76956"/>
                  <a:gd name="connsiteY2" fmla="*/ 4762 h 83484"/>
                  <a:gd name="connsiteX3" fmla="*/ 31009 w 76956"/>
                  <a:gd name="connsiteY3" fmla="*/ 0 h 83484"/>
                  <a:gd name="connsiteX4" fmla="*/ 4815 w 76956"/>
                  <a:gd name="connsiteY4" fmla="*/ 19050 h 83484"/>
                  <a:gd name="connsiteX5" fmla="*/ 2434 w 76956"/>
                  <a:gd name="connsiteY5" fmla="*/ 26193 h 83484"/>
                  <a:gd name="connsiteX6" fmla="*/ 52 w 76956"/>
                  <a:gd name="connsiteY6" fmla="*/ 52387 h 83484"/>
                  <a:gd name="connsiteX7" fmla="*/ 73871 w 76956"/>
                  <a:gd name="connsiteY7" fmla="*/ 76200 h 83484"/>
                  <a:gd name="connsiteX8" fmla="*/ 73871 w 76956"/>
                  <a:gd name="connsiteY8" fmla="*/ 52387 h 83484"/>
                  <a:gd name="connsiteX9" fmla="*/ 61965 w 76956"/>
                  <a:gd name="connsiteY9" fmla="*/ 38100 h 83484"/>
                  <a:gd name="connsiteX10" fmla="*/ 66727 w 76956"/>
                  <a:gd name="connsiteY10" fmla="*/ 7143 h 83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956" h="83484">
                    <a:moveTo>
                      <a:pt x="66727" y="7143"/>
                    </a:moveTo>
                    <a:lnTo>
                      <a:pt x="66727" y="7143"/>
                    </a:lnTo>
                    <a:cubicBezTo>
                      <a:pt x="59583" y="6349"/>
                      <a:pt x="52344" y="6171"/>
                      <a:pt x="45296" y="4762"/>
                    </a:cubicBezTo>
                    <a:cubicBezTo>
                      <a:pt x="40374" y="3778"/>
                      <a:pt x="31009" y="0"/>
                      <a:pt x="31009" y="0"/>
                    </a:cubicBezTo>
                    <a:cubicBezTo>
                      <a:pt x="-425" y="3143"/>
                      <a:pt x="9756" y="-5659"/>
                      <a:pt x="4815" y="19050"/>
                    </a:cubicBezTo>
                    <a:cubicBezTo>
                      <a:pt x="4323" y="21511"/>
                      <a:pt x="3228" y="23812"/>
                      <a:pt x="2434" y="26193"/>
                    </a:cubicBezTo>
                    <a:cubicBezTo>
                      <a:pt x="1640" y="34924"/>
                      <a:pt x="-346" y="43629"/>
                      <a:pt x="52" y="52387"/>
                    </a:cubicBezTo>
                    <a:cubicBezTo>
                      <a:pt x="2283" y="101471"/>
                      <a:pt x="13212" y="78291"/>
                      <a:pt x="73871" y="76200"/>
                    </a:cubicBezTo>
                    <a:cubicBezTo>
                      <a:pt x="77025" y="66735"/>
                      <a:pt x="78846" y="64824"/>
                      <a:pt x="73871" y="52387"/>
                    </a:cubicBezTo>
                    <a:cubicBezTo>
                      <a:pt x="70807" y="44727"/>
                      <a:pt x="63409" y="46765"/>
                      <a:pt x="61965" y="38100"/>
                    </a:cubicBezTo>
                    <a:cubicBezTo>
                      <a:pt x="60791" y="31053"/>
                      <a:pt x="65933" y="12303"/>
                      <a:pt x="66727" y="714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89" name="Freeform 888"/>
              <p:cNvSpPr/>
              <p:nvPr/>
            </p:nvSpPr>
            <p:spPr>
              <a:xfrm>
                <a:off x="5188744" y="5148037"/>
                <a:ext cx="81771" cy="81464"/>
              </a:xfrm>
              <a:custGeom>
                <a:avLst/>
                <a:gdLst>
                  <a:gd name="connsiteX0" fmla="*/ 76200 w 81771"/>
                  <a:gd name="connsiteY0" fmla="*/ 2607 h 81464"/>
                  <a:gd name="connsiteX1" fmla="*/ 76200 w 81771"/>
                  <a:gd name="connsiteY1" fmla="*/ 2607 h 81464"/>
                  <a:gd name="connsiteX2" fmla="*/ 19050 w 81771"/>
                  <a:gd name="connsiteY2" fmla="*/ 2607 h 81464"/>
                  <a:gd name="connsiteX3" fmla="*/ 11906 w 81771"/>
                  <a:gd name="connsiteY3" fmla="*/ 4988 h 81464"/>
                  <a:gd name="connsiteX4" fmla="*/ 2381 w 81771"/>
                  <a:gd name="connsiteY4" fmla="*/ 26419 h 81464"/>
                  <a:gd name="connsiteX5" fmla="*/ 0 w 81771"/>
                  <a:gd name="connsiteY5" fmla="*/ 33563 h 81464"/>
                  <a:gd name="connsiteX6" fmla="*/ 2381 w 81771"/>
                  <a:gd name="connsiteY6" fmla="*/ 50232 h 81464"/>
                  <a:gd name="connsiteX7" fmla="*/ 4762 w 81771"/>
                  <a:gd name="connsiteY7" fmla="*/ 57376 h 81464"/>
                  <a:gd name="connsiteX8" fmla="*/ 7144 w 81771"/>
                  <a:gd name="connsiteY8" fmla="*/ 74044 h 81464"/>
                  <a:gd name="connsiteX9" fmla="*/ 30956 w 81771"/>
                  <a:gd name="connsiteY9" fmla="*/ 81188 h 81464"/>
                  <a:gd name="connsiteX10" fmla="*/ 73819 w 81771"/>
                  <a:gd name="connsiteY10" fmla="*/ 74044 h 81464"/>
                  <a:gd name="connsiteX11" fmla="*/ 78581 w 81771"/>
                  <a:gd name="connsiteY11" fmla="*/ 66901 h 81464"/>
                  <a:gd name="connsiteX12" fmla="*/ 78581 w 81771"/>
                  <a:gd name="connsiteY12" fmla="*/ 31182 h 81464"/>
                  <a:gd name="connsiteX13" fmla="*/ 76200 w 81771"/>
                  <a:gd name="connsiteY13" fmla="*/ 14513 h 81464"/>
                  <a:gd name="connsiteX14" fmla="*/ 76200 w 81771"/>
                  <a:gd name="connsiteY14" fmla="*/ 2607 h 8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771" h="81464">
                    <a:moveTo>
                      <a:pt x="76200" y="2607"/>
                    </a:moveTo>
                    <a:lnTo>
                      <a:pt x="76200" y="2607"/>
                    </a:lnTo>
                    <a:cubicBezTo>
                      <a:pt x="48076" y="-518"/>
                      <a:pt x="53363" y="-1205"/>
                      <a:pt x="19050" y="2607"/>
                    </a:cubicBezTo>
                    <a:cubicBezTo>
                      <a:pt x="16555" y="2884"/>
                      <a:pt x="14287" y="4194"/>
                      <a:pt x="11906" y="4988"/>
                    </a:cubicBezTo>
                    <a:cubicBezTo>
                      <a:pt x="4360" y="16308"/>
                      <a:pt x="8048" y="9419"/>
                      <a:pt x="2381" y="26419"/>
                    </a:cubicBezTo>
                    <a:lnTo>
                      <a:pt x="0" y="33563"/>
                    </a:lnTo>
                    <a:cubicBezTo>
                      <a:pt x="794" y="39119"/>
                      <a:pt x="1280" y="44728"/>
                      <a:pt x="2381" y="50232"/>
                    </a:cubicBezTo>
                    <a:cubicBezTo>
                      <a:pt x="2873" y="52693"/>
                      <a:pt x="4270" y="54915"/>
                      <a:pt x="4762" y="57376"/>
                    </a:cubicBezTo>
                    <a:cubicBezTo>
                      <a:pt x="5863" y="62879"/>
                      <a:pt x="3698" y="69614"/>
                      <a:pt x="7144" y="74044"/>
                    </a:cubicBezTo>
                    <a:cubicBezTo>
                      <a:pt x="8545" y="75845"/>
                      <a:pt x="26986" y="80196"/>
                      <a:pt x="30956" y="81188"/>
                    </a:cubicBezTo>
                    <a:cubicBezTo>
                      <a:pt x="44113" y="80311"/>
                      <a:pt x="62843" y="85020"/>
                      <a:pt x="73819" y="74044"/>
                    </a:cubicBezTo>
                    <a:cubicBezTo>
                      <a:pt x="75842" y="72021"/>
                      <a:pt x="76994" y="69282"/>
                      <a:pt x="78581" y="66901"/>
                    </a:cubicBezTo>
                    <a:cubicBezTo>
                      <a:pt x="83848" y="51097"/>
                      <a:pt x="81688" y="60705"/>
                      <a:pt x="78581" y="31182"/>
                    </a:cubicBezTo>
                    <a:cubicBezTo>
                      <a:pt x="77993" y="25600"/>
                      <a:pt x="78710" y="19533"/>
                      <a:pt x="76200" y="14513"/>
                    </a:cubicBezTo>
                    <a:cubicBezTo>
                      <a:pt x="74759" y="11630"/>
                      <a:pt x="76200" y="4591"/>
                      <a:pt x="76200" y="260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0" name="Freeform 889"/>
              <p:cNvSpPr/>
              <p:nvPr/>
            </p:nvSpPr>
            <p:spPr>
              <a:xfrm>
                <a:off x="5085406" y="5138738"/>
                <a:ext cx="113185" cy="92868"/>
              </a:xfrm>
              <a:custGeom>
                <a:avLst/>
                <a:gdLst>
                  <a:gd name="connsiteX0" fmla="*/ 81907 w 113185"/>
                  <a:gd name="connsiteY0" fmla="*/ 0 h 92868"/>
                  <a:gd name="connsiteX1" fmla="*/ 81907 w 113185"/>
                  <a:gd name="connsiteY1" fmla="*/ 0 h 92868"/>
                  <a:gd name="connsiteX2" fmla="*/ 60475 w 113185"/>
                  <a:gd name="connsiteY2" fmla="*/ 4762 h 92868"/>
                  <a:gd name="connsiteX3" fmla="*/ 53332 w 113185"/>
                  <a:gd name="connsiteY3" fmla="*/ 7143 h 92868"/>
                  <a:gd name="connsiteX4" fmla="*/ 10469 w 113185"/>
                  <a:gd name="connsiteY4" fmla="*/ 11906 h 92868"/>
                  <a:gd name="connsiteX5" fmla="*/ 3325 w 113185"/>
                  <a:gd name="connsiteY5" fmla="*/ 14287 h 92868"/>
                  <a:gd name="connsiteX6" fmla="*/ 3325 w 113185"/>
                  <a:gd name="connsiteY6" fmla="*/ 50006 h 92868"/>
                  <a:gd name="connsiteX7" fmla="*/ 10469 w 113185"/>
                  <a:gd name="connsiteY7" fmla="*/ 64293 h 92868"/>
                  <a:gd name="connsiteX8" fmla="*/ 29519 w 113185"/>
                  <a:gd name="connsiteY8" fmla="*/ 66675 h 92868"/>
                  <a:gd name="connsiteX9" fmla="*/ 36663 w 113185"/>
                  <a:gd name="connsiteY9" fmla="*/ 73818 h 92868"/>
                  <a:gd name="connsiteX10" fmla="*/ 41425 w 113185"/>
                  <a:gd name="connsiteY10" fmla="*/ 80962 h 92868"/>
                  <a:gd name="connsiteX11" fmla="*/ 48569 w 113185"/>
                  <a:gd name="connsiteY11" fmla="*/ 85725 h 92868"/>
                  <a:gd name="connsiteX12" fmla="*/ 55713 w 113185"/>
                  <a:gd name="connsiteY12" fmla="*/ 92868 h 92868"/>
                  <a:gd name="connsiteX13" fmla="*/ 81907 w 113185"/>
                  <a:gd name="connsiteY13" fmla="*/ 88106 h 92868"/>
                  <a:gd name="connsiteX14" fmla="*/ 91432 w 113185"/>
                  <a:gd name="connsiteY14" fmla="*/ 83343 h 92868"/>
                  <a:gd name="connsiteX15" fmla="*/ 105719 w 113185"/>
                  <a:gd name="connsiteY15" fmla="*/ 69056 h 92868"/>
                  <a:gd name="connsiteX16" fmla="*/ 108100 w 113185"/>
                  <a:gd name="connsiteY16" fmla="*/ 61912 h 92868"/>
                  <a:gd name="connsiteX17" fmla="*/ 112863 w 113185"/>
                  <a:gd name="connsiteY17" fmla="*/ 54768 h 92868"/>
                  <a:gd name="connsiteX18" fmla="*/ 110482 w 113185"/>
                  <a:gd name="connsiteY18" fmla="*/ 9525 h 92868"/>
                  <a:gd name="connsiteX19" fmla="*/ 96194 w 113185"/>
                  <a:gd name="connsiteY19" fmla="*/ 2381 h 92868"/>
                  <a:gd name="connsiteX20" fmla="*/ 81907 w 113185"/>
                  <a:gd name="connsiteY20"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185" h="92868">
                    <a:moveTo>
                      <a:pt x="81907" y="0"/>
                    </a:moveTo>
                    <a:lnTo>
                      <a:pt x="81907" y="0"/>
                    </a:lnTo>
                    <a:cubicBezTo>
                      <a:pt x="74763" y="1587"/>
                      <a:pt x="67575" y="2987"/>
                      <a:pt x="60475" y="4762"/>
                    </a:cubicBezTo>
                    <a:cubicBezTo>
                      <a:pt x="58040" y="5371"/>
                      <a:pt x="55820" y="6811"/>
                      <a:pt x="53332" y="7143"/>
                    </a:cubicBezTo>
                    <a:cubicBezTo>
                      <a:pt x="30513" y="10186"/>
                      <a:pt x="28847" y="7823"/>
                      <a:pt x="10469" y="11906"/>
                    </a:cubicBezTo>
                    <a:cubicBezTo>
                      <a:pt x="8019" y="12450"/>
                      <a:pt x="5706" y="13493"/>
                      <a:pt x="3325" y="14287"/>
                    </a:cubicBezTo>
                    <a:cubicBezTo>
                      <a:pt x="-1787" y="29624"/>
                      <a:pt x="-375" y="22261"/>
                      <a:pt x="3325" y="50006"/>
                    </a:cubicBezTo>
                    <a:cubicBezTo>
                      <a:pt x="3692" y="52758"/>
                      <a:pt x="7644" y="63163"/>
                      <a:pt x="10469" y="64293"/>
                    </a:cubicBezTo>
                    <a:cubicBezTo>
                      <a:pt x="16411" y="66670"/>
                      <a:pt x="23169" y="65881"/>
                      <a:pt x="29519" y="66675"/>
                    </a:cubicBezTo>
                    <a:cubicBezTo>
                      <a:pt x="31900" y="69056"/>
                      <a:pt x="34507" y="71231"/>
                      <a:pt x="36663" y="73818"/>
                    </a:cubicBezTo>
                    <a:cubicBezTo>
                      <a:pt x="38495" y="76017"/>
                      <a:pt x="39401" y="78938"/>
                      <a:pt x="41425" y="80962"/>
                    </a:cubicBezTo>
                    <a:cubicBezTo>
                      <a:pt x="43449" y="82986"/>
                      <a:pt x="46370" y="83893"/>
                      <a:pt x="48569" y="85725"/>
                    </a:cubicBezTo>
                    <a:cubicBezTo>
                      <a:pt x="51156" y="87881"/>
                      <a:pt x="53332" y="90487"/>
                      <a:pt x="55713" y="92868"/>
                    </a:cubicBezTo>
                    <a:cubicBezTo>
                      <a:pt x="61795" y="91999"/>
                      <a:pt x="74999" y="90697"/>
                      <a:pt x="81907" y="88106"/>
                    </a:cubicBezTo>
                    <a:cubicBezTo>
                      <a:pt x="85231" y="86860"/>
                      <a:pt x="88660" y="85561"/>
                      <a:pt x="91432" y="83343"/>
                    </a:cubicBezTo>
                    <a:cubicBezTo>
                      <a:pt x="96691" y="79136"/>
                      <a:pt x="105719" y="69056"/>
                      <a:pt x="105719" y="69056"/>
                    </a:cubicBezTo>
                    <a:cubicBezTo>
                      <a:pt x="106513" y="66675"/>
                      <a:pt x="106977" y="64157"/>
                      <a:pt x="108100" y="61912"/>
                    </a:cubicBezTo>
                    <a:cubicBezTo>
                      <a:pt x="109380" y="59352"/>
                      <a:pt x="112733" y="57627"/>
                      <a:pt x="112863" y="54768"/>
                    </a:cubicBezTo>
                    <a:cubicBezTo>
                      <a:pt x="113549" y="39682"/>
                      <a:pt x="113308" y="24360"/>
                      <a:pt x="110482" y="9525"/>
                    </a:cubicBezTo>
                    <a:cubicBezTo>
                      <a:pt x="109991" y="6950"/>
                      <a:pt x="98386" y="2527"/>
                      <a:pt x="96194" y="2381"/>
                    </a:cubicBezTo>
                    <a:cubicBezTo>
                      <a:pt x="86690" y="1747"/>
                      <a:pt x="84288" y="397"/>
                      <a:pt x="81907"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1" name="Freeform 890"/>
              <p:cNvSpPr/>
              <p:nvPr/>
            </p:nvSpPr>
            <p:spPr>
              <a:xfrm>
                <a:off x="5007769" y="5138738"/>
                <a:ext cx="85231" cy="80970"/>
              </a:xfrm>
              <a:custGeom>
                <a:avLst/>
                <a:gdLst>
                  <a:gd name="connsiteX0" fmla="*/ 73819 w 85231"/>
                  <a:gd name="connsiteY0" fmla="*/ 4762 h 80970"/>
                  <a:gd name="connsiteX1" fmla="*/ 73819 w 85231"/>
                  <a:gd name="connsiteY1" fmla="*/ 4762 h 80970"/>
                  <a:gd name="connsiteX2" fmla="*/ 33337 w 85231"/>
                  <a:gd name="connsiteY2" fmla="*/ 9525 h 80970"/>
                  <a:gd name="connsiteX3" fmla="*/ 26194 w 85231"/>
                  <a:gd name="connsiteY3" fmla="*/ 11906 h 80970"/>
                  <a:gd name="connsiteX4" fmla="*/ 16669 w 85231"/>
                  <a:gd name="connsiteY4" fmla="*/ 26193 h 80970"/>
                  <a:gd name="connsiteX5" fmla="*/ 7144 w 85231"/>
                  <a:gd name="connsiteY5" fmla="*/ 42862 h 80970"/>
                  <a:gd name="connsiteX6" fmla="*/ 2381 w 85231"/>
                  <a:gd name="connsiteY6" fmla="*/ 57150 h 80970"/>
                  <a:gd name="connsiteX7" fmla="*/ 0 w 85231"/>
                  <a:gd name="connsiteY7" fmla="*/ 64293 h 80970"/>
                  <a:gd name="connsiteX8" fmla="*/ 2381 w 85231"/>
                  <a:gd name="connsiteY8" fmla="*/ 78581 h 80970"/>
                  <a:gd name="connsiteX9" fmla="*/ 11906 w 85231"/>
                  <a:gd name="connsiteY9" fmla="*/ 80962 h 80970"/>
                  <a:gd name="connsiteX10" fmla="*/ 30956 w 85231"/>
                  <a:gd name="connsiteY10" fmla="*/ 78581 h 80970"/>
                  <a:gd name="connsiteX11" fmla="*/ 38100 w 85231"/>
                  <a:gd name="connsiteY11" fmla="*/ 73818 h 80970"/>
                  <a:gd name="connsiteX12" fmla="*/ 52387 w 85231"/>
                  <a:gd name="connsiteY12" fmla="*/ 69056 h 80970"/>
                  <a:gd name="connsiteX13" fmla="*/ 61912 w 85231"/>
                  <a:gd name="connsiteY13" fmla="*/ 61912 h 80970"/>
                  <a:gd name="connsiteX14" fmla="*/ 83344 w 85231"/>
                  <a:gd name="connsiteY14" fmla="*/ 59531 h 80970"/>
                  <a:gd name="connsiteX15" fmla="*/ 80962 w 85231"/>
                  <a:gd name="connsiteY15" fmla="*/ 30956 h 80970"/>
                  <a:gd name="connsiteX16" fmla="*/ 78581 w 85231"/>
                  <a:gd name="connsiteY16" fmla="*/ 11906 h 80970"/>
                  <a:gd name="connsiteX17" fmla="*/ 76200 w 85231"/>
                  <a:gd name="connsiteY17" fmla="*/ 4762 h 80970"/>
                  <a:gd name="connsiteX18" fmla="*/ 69056 w 85231"/>
                  <a:gd name="connsiteY18" fmla="*/ 0 h 80970"/>
                  <a:gd name="connsiteX19" fmla="*/ 73819 w 85231"/>
                  <a:gd name="connsiteY19" fmla="*/ 4762 h 8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231" h="80970">
                    <a:moveTo>
                      <a:pt x="73819" y="4762"/>
                    </a:moveTo>
                    <a:lnTo>
                      <a:pt x="73819" y="4762"/>
                    </a:lnTo>
                    <a:lnTo>
                      <a:pt x="33337" y="9525"/>
                    </a:lnTo>
                    <a:cubicBezTo>
                      <a:pt x="30868" y="9974"/>
                      <a:pt x="28575" y="11112"/>
                      <a:pt x="26194" y="11906"/>
                    </a:cubicBezTo>
                    <a:lnTo>
                      <a:pt x="16669" y="26193"/>
                    </a:lnTo>
                    <a:cubicBezTo>
                      <a:pt x="12371" y="32639"/>
                      <a:pt x="10167" y="35305"/>
                      <a:pt x="7144" y="42862"/>
                    </a:cubicBezTo>
                    <a:cubicBezTo>
                      <a:pt x="5280" y="47523"/>
                      <a:pt x="3969" y="52387"/>
                      <a:pt x="2381" y="57150"/>
                    </a:cubicBezTo>
                    <a:lnTo>
                      <a:pt x="0" y="64293"/>
                    </a:lnTo>
                    <a:cubicBezTo>
                      <a:pt x="794" y="69056"/>
                      <a:pt x="-425" y="74652"/>
                      <a:pt x="2381" y="78581"/>
                    </a:cubicBezTo>
                    <a:cubicBezTo>
                      <a:pt x="4283" y="81244"/>
                      <a:pt x="8633" y="80962"/>
                      <a:pt x="11906" y="80962"/>
                    </a:cubicBezTo>
                    <a:cubicBezTo>
                      <a:pt x="18305" y="80962"/>
                      <a:pt x="24606" y="79375"/>
                      <a:pt x="30956" y="78581"/>
                    </a:cubicBezTo>
                    <a:cubicBezTo>
                      <a:pt x="33337" y="76993"/>
                      <a:pt x="35485" y="74980"/>
                      <a:pt x="38100" y="73818"/>
                    </a:cubicBezTo>
                    <a:cubicBezTo>
                      <a:pt x="42687" y="71779"/>
                      <a:pt x="52387" y="69056"/>
                      <a:pt x="52387" y="69056"/>
                    </a:cubicBezTo>
                    <a:cubicBezTo>
                      <a:pt x="55562" y="66675"/>
                      <a:pt x="58119" y="63079"/>
                      <a:pt x="61912" y="61912"/>
                    </a:cubicBezTo>
                    <a:cubicBezTo>
                      <a:pt x="68782" y="59798"/>
                      <a:pt x="79577" y="65653"/>
                      <a:pt x="83344" y="59531"/>
                    </a:cubicBezTo>
                    <a:cubicBezTo>
                      <a:pt x="88353" y="51391"/>
                      <a:pt x="81913" y="40467"/>
                      <a:pt x="80962" y="30956"/>
                    </a:cubicBezTo>
                    <a:cubicBezTo>
                      <a:pt x="80325" y="24588"/>
                      <a:pt x="79726" y="18202"/>
                      <a:pt x="78581" y="11906"/>
                    </a:cubicBezTo>
                    <a:cubicBezTo>
                      <a:pt x="78132" y="9436"/>
                      <a:pt x="77768" y="6722"/>
                      <a:pt x="76200" y="4762"/>
                    </a:cubicBezTo>
                    <a:cubicBezTo>
                      <a:pt x="74412" y="2527"/>
                      <a:pt x="71437" y="1587"/>
                      <a:pt x="69056" y="0"/>
                    </a:cubicBezTo>
                    <a:cubicBezTo>
                      <a:pt x="60591" y="5642"/>
                      <a:pt x="64774" y="4762"/>
                      <a:pt x="73819" y="476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2" name="Freeform 891"/>
              <p:cNvSpPr/>
              <p:nvPr/>
            </p:nvSpPr>
            <p:spPr>
              <a:xfrm>
                <a:off x="4943156" y="5129213"/>
                <a:ext cx="81504" cy="90487"/>
              </a:xfrm>
              <a:custGeom>
                <a:avLst/>
                <a:gdLst>
                  <a:gd name="connsiteX0" fmla="*/ 78900 w 81504"/>
                  <a:gd name="connsiteY0" fmla="*/ 19050 h 90487"/>
                  <a:gd name="connsiteX1" fmla="*/ 78900 w 81504"/>
                  <a:gd name="connsiteY1" fmla="*/ 19050 h 90487"/>
                  <a:gd name="connsiteX2" fmla="*/ 59850 w 81504"/>
                  <a:gd name="connsiteY2" fmla="*/ 9525 h 90487"/>
                  <a:gd name="connsiteX3" fmla="*/ 52707 w 81504"/>
                  <a:gd name="connsiteY3" fmla="*/ 4762 h 90487"/>
                  <a:gd name="connsiteX4" fmla="*/ 43182 w 81504"/>
                  <a:gd name="connsiteY4" fmla="*/ 2381 h 90487"/>
                  <a:gd name="connsiteX5" fmla="*/ 36038 w 81504"/>
                  <a:gd name="connsiteY5" fmla="*/ 0 h 90487"/>
                  <a:gd name="connsiteX6" fmla="*/ 28894 w 81504"/>
                  <a:gd name="connsiteY6" fmla="*/ 2381 h 90487"/>
                  <a:gd name="connsiteX7" fmla="*/ 21750 w 81504"/>
                  <a:gd name="connsiteY7" fmla="*/ 7143 h 90487"/>
                  <a:gd name="connsiteX8" fmla="*/ 12225 w 81504"/>
                  <a:gd name="connsiteY8" fmla="*/ 9525 h 90487"/>
                  <a:gd name="connsiteX9" fmla="*/ 5082 w 81504"/>
                  <a:gd name="connsiteY9" fmla="*/ 11906 h 90487"/>
                  <a:gd name="connsiteX10" fmla="*/ 319 w 81504"/>
                  <a:gd name="connsiteY10" fmla="*/ 26193 h 90487"/>
                  <a:gd name="connsiteX11" fmla="*/ 5082 w 81504"/>
                  <a:gd name="connsiteY11" fmla="*/ 40481 h 90487"/>
                  <a:gd name="connsiteX12" fmla="*/ 7463 w 81504"/>
                  <a:gd name="connsiteY12" fmla="*/ 47625 h 90487"/>
                  <a:gd name="connsiteX13" fmla="*/ 9844 w 81504"/>
                  <a:gd name="connsiteY13" fmla="*/ 61912 h 90487"/>
                  <a:gd name="connsiteX14" fmla="*/ 12225 w 81504"/>
                  <a:gd name="connsiteY14" fmla="*/ 88106 h 90487"/>
                  <a:gd name="connsiteX15" fmla="*/ 21750 w 81504"/>
                  <a:gd name="connsiteY15" fmla="*/ 90487 h 90487"/>
                  <a:gd name="connsiteX16" fmla="*/ 62232 w 81504"/>
                  <a:gd name="connsiteY16" fmla="*/ 88106 h 90487"/>
                  <a:gd name="connsiteX17" fmla="*/ 64613 w 81504"/>
                  <a:gd name="connsiteY17" fmla="*/ 80962 h 90487"/>
                  <a:gd name="connsiteX18" fmla="*/ 74138 w 81504"/>
                  <a:gd name="connsiteY18" fmla="*/ 66675 h 90487"/>
                  <a:gd name="connsiteX19" fmla="*/ 76519 w 81504"/>
                  <a:gd name="connsiteY19" fmla="*/ 57150 h 90487"/>
                  <a:gd name="connsiteX20" fmla="*/ 81282 w 81504"/>
                  <a:gd name="connsiteY20" fmla="*/ 50006 h 90487"/>
                  <a:gd name="connsiteX21" fmla="*/ 74138 w 81504"/>
                  <a:gd name="connsiteY21" fmla="*/ 23812 h 90487"/>
                  <a:gd name="connsiteX22" fmla="*/ 66994 w 81504"/>
                  <a:gd name="connsiteY22" fmla="*/ 19050 h 90487"/>
                  <a:gd name="connsiteX23" fmla="*/ 78900 w 81504"/>
                  <a:gd name="connsiteY23"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1504" h="90487">
                    <a:moveTo>
                      <a:pt x="78900" y="19050"/>
                    </a:moveTo>
                    <a:lnTo>
                      <a:pt x="78900" y="19050"/>
                    </a:lnTo>
                    <a:cubicBezTo>
                      <a:pt x="72550" y="15875"/>
                      <a:pt x="66083" y="12925"/>
                      <a:pt x="59850" y="9525"/>
                    </a:cubicBezTo>
                    <a:cubicBezTo>
                      <a:pt x="57338" y="8155"/>
                      <a:pt x="55337" y="5889"/>
                      <a:pt x="52707" y="4762"/>
                    </a:cubicBezTo>
                    <a:cubicBezTo>
                      <a:pt x="49699" y="3473"/>
                      <a:pt x="46329" y="3280"/>
                      <a:pt x="43182" y="2381"/>
                    </a:cubicBezTo>
                    <a:cubicBezTo>
                      <a:pt x="40768" y="1691"/>
                      <a:pt x="38419" y="794"/>
                      <a:pt x="36038" y="0"/>
                    </a:cubicBezTo>
                    <a:cubicBezTo>
                      <a:pt x="33657" y="794"/>
                      <a:pt x="31139" y="1259"/>
                      <a:pt x="28894" y="2381"/>
                    </a:cubicBezTo>
                    <a:cubicBezTo>
                      <a:pt x="26334" y="3661"/>
                      <a:pt x="24380" y="6016"/>
                      <a:pt x="21750" y="7143"/>
                    </a:cubicBezTo>
                    <a:cubicBezTo>
                      <a:pt x="18742" y="8432"/>
                      <a:pt x="15372" y="8626"/>
                      <a:pt x="12225" y="9525"/>
                    </a:cubicBezTo>
                    <a:cubicBezTo>
                      <a:pt x="9812" y="10215"/>
                      <a:pt x="7463" y="11112"/>
                      <a:pt x="5082" y="11906"/>
                    </a:cubicBezTo>
                    <a:cubicBezTo>
                      <a:pt x="3494" y="16668"/>
                      <a:pt x="-1269" y="21431"/>
                      <a:pt x="319" y="26193"/>
                    </a:cubicBezTo>
                    <a:lnTo>
                      <a:pt x="5082" y="40481"/>
                    </a:lnTo>
                    <a:cubicBezTo>
                      <a:pt x="5876" y="42862"/>
                      <a:pt x="7050" y="45149"/>
                      <a:pt x="7463" y="47625"/>
                    </a:cubicBezTo>
                    <a:cubicBezTo>
                      <a:pt x="8257" y="52387"/>
                      <a:pt x="9280" y="57117"/>
                      <a:pt x="9844" y="61912"/>
                    </a:cubicBezTo>
                    <a:cubicBezTo>
                      <a:pt x="10868" y="70619"/>
                      <a:pt x="8853" y="80013"/>
                      <a:pt x="12225" y="88106"/>
                    </a:cubicBezTo>
                    <a:cubicBezTo>
                      <a:pt x="13484" y="91127"/>
                      <a:pt x="18575" y="89693"/>
                      <a:pt x="21750" y="90487"/>
                    </a:cubicBezTo>
                    <a:cubicBezTo>
                      <a:pt x="35244" y="89693"/>
                      <a:pt x="49037" y="91038"/>
                      <a:pt x="62232" y="88106"/>
                    </a:cubicBezTo>
                    <a:cubicBezTo>
                      <a:pt x="64682" y="87561"/>
                      <a:pt x="63394" y="83156"/>
                      <a:pt x="64613" y="80962"/>
                    </a:cubicBezTo>
                    <a:cubicBezTo>
                      <a:pt x="67393" y="75959"/>
                      <a:pt x="74138" y="66675"/>
                      <a:pt x="74138" y="66675"/>
                    </a:cubicBezTo>
                    <a:cubicBezTo>
                      <a:pt x="74932" y="63500"/>
                      <a:pt x="75230" y="60158"/>
                      <a:pt x="76519" y="57150"/>
                    </a:cubicBezTo>
                    <a:cubicBezTo>
                      <a:pt x="77646" y="54519"/>
                      <a:pt x="81023" y="52856"/>
                      <a:pt x="81282" y="50006"/>
                    </a:cubicBezTo>
                    <a:cubicBezTo>
                      <a:pt x="82103" y="40971"/>
                      <a:pt x="80858" y="30532"/>
                      <a:pt x="74138" y="23812"/>
                    </a:cubicBezTo>
                    <a:cubicBezTo>
                      <a:pt x="72114" y="21788"/>
                      <a:pt x="69375" y="20637"/>
                      <a:pt x="66994" y="19050"/>
                    </a:cubicBezTo>
                    <a:lnTo>
                      <a:pt x="78900" y="1905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3" name="Freeform 892"/>
              <p:cNvSpPr/>
              <p:nvPr/>
            </p:nvSpPr>
            <p:spPr>
              <a:xfrm>
                <a:off x="4872038" y="5141119"/>
                <a:ext cx="88697" cy="85725"/>
              </a:xfrm>
              <a:custGeom>
                <a:avLst/>
                <a:gdLst>
                  <a:gd name="connsiteX0" fmla="*/ 69056 w 88697"/>
                  <a:gd name="connsiteY0" fmla="*/ 0 h 85725"/>
                  <a:gd name="connsiteX1" fmla="*/ 69056 w 88697"/>
                  <a:gd name="connsiteY1" fmla="*/ 0 h 85725"/>
                  <a:gd name="connsiteX2" fmla="*/ 11906 w 88697"/>
                  <a:gd name="connsiteY2" fmla="*/ 2381 h 85725"/>
                  <a:gd name="connsiteX3" fmla="*/ 4762 w 88697"/>
                  <a:gd name="connsiteY3" fmla="*/ 4762 h 85725"/>
                  <a:gd name="connsiteX4" fmla="*/ 0 w 88697"/>
                  <a:gd name="connsiteY4" fmla="*/ 19050 h 85725"/>
                  <a:gd name="connsiteX5" fmla="*/ 2381 w 88697"/>
                  <a:gd name="connsiteY5" fmla="*/ 57150 h 85725"/>
                  <a:gd name="connsiteX6" fmla="*/ 4762 w 88697"/>
                  <a:gd name="connsiteY6" fmla="*/ 64294 h 85725"/>
                  <a:gd name="connsiteX7" fmla="*/ 14287 w 88697"/>
                  <a:gd name="connsiteY7" fmla="*/ 71437 h 85725"/>
                  <a:gd name="connsiteX8" fmla="*/ 23812 w 88697"/>
                  <a:gd name="connsiteY8" fmla="*/ 73819 h 85725"/>
                  <a:gd name="connsiteX9" fmla="*/ 45243 w 88697"/>
                  <a:gd name="connsiteY9" fmla="*/ 85725 h 85725"/>
                  <a:gd name="connsiteX10" fmla="*/ 66675 w 88697"/>
                  <a:gd name="connsiteY10" fmla="*/ 78581 h 85725"/>
                  <a:gd name="connsiteX11" fmla="*/ 73818 w 88697"/>
                  <a:gd name="connsiteY11" fmla="*/ 76200 h 85725"/>
                  <a:gd name="connsiteX12" fmla="*/ 80962 w 88697"/>
                  <a:gd name="connsiteY12" fmla="*/ 73819 h 85725"/>
                  <a:gd name="connsiteX13" fmla="*/ 85725 w 88697"/>
                  <a:gd name="connsiteY13" fmla="*/ 66675 h 85725"/>
                  <a:gd name="connsiteX14" fmla="*/ 85725 w 88697"/>
                  <a:gd name="connsiteY14" fmla="*/ 35719 h 85725"/>
                  <a:gd name="connsiteX15" fmla="*/ 76200 w 88697"/>
                  <a:gd name="connsiteY15" fmla="*/ 21431 h 85725"/>
                  <a:gd name="connsiteX16" fmla="*/ 69056 w 88697"/>
                  <a:gd name="connsiteY16"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697" h="85725">
                    <a:moveTo>
                      <a:pt x="69056" y="0"/>
                    </a:moveTo>
                    <a:lnTo>
                      <a:pt x="69056" y="0"/>
                    </a:lnTo>
                    <a:cubicBezTo>
                      <a:pt x="50006" y="794"/>
                      <a:pt x="30920" y="973"/>
                      <a:pt x="11906" y="2381"/>
                    </a:cubicBezTo>
                    <a:cubicBezTo>
                      <a:pt x="9403" y="2566"/>
                      <a:pt x="6221" y="2719"/>
                      <a:pt x="4762" y="4762"/>
                    </a:cubicBezTo>
                    <a:cubicBezTo>
                      <a:pt x="1844" y="8847"/>
                      <a:pt x="0" y="19050"/>
                      <a:pt x="0" y="19050"/>
                    </a:cubicBezTo>
                    <a:cubicBezTo>
                      <a:pt x="794" y="31750"/>
                      <a:pt x="1049" y="44495"/>
                      <a:pt x="2381" y="57150"/>
                    </a:cubicBezTo>
                    <a:cubicBezTo>
                      <a:pt x="2644" y="59646"/>
                      <a:pt x="3155" y="62366"/>
                      <a:pt x="4762" y="64294"/>
                    </a:cubicBezTo>
                    <a:cubicBezTo>
                      <a:pt x="7303" y="67343"/>
                      <a:pt x="10737" y="69662"/>
                      <a:pt x="14287" y="71437"/>
                    </a:cubicBezTo>
                    <a:cubicBezTo>
                      <a:pt x="17214" y="72901"/>
                      <a:pt x="20637" y="73025"/>
                      <a:pt x="23812" y="73819"/>
                    </a:cubicBezTo>
                    <a:cubicBezTo>
                      <a:pt x="40188" y="84736"/>
                      <a:pt x="32670" y="81534"/>
                      <a:pt x="45243" y="85725"/>
                    </a:cubicBezTo>
                    <a:lnTo>
                      <a:pt x="66675" y="78581"/>
                    </a:lnTo>
                    <a:lnTo>
                      <a:pt x="73818" y="76200"/>
                    </a:lnTo>
                    <a:lnTo>
                      <a:pt x="80962" y="73819"/>
                    </a:lnTo>
                    <a:cubicBezTo>
                      <a:pt x="82550" y="71438"/>
                      <a:pt x="84445" y="69235"/>
                      <a:pt x="85725" y="66675"/>
                    </a:cubicBezTo>
                    <a:cubicBezTo>
                      <a:pt x="90489" y="57147"/>
                      <a:pt x="88799" y="45555"/>
                      <a:pt x="85725" y="35719"/>
                    </a:cubicBezTo>
                    <a:cubicBezTo>
                      <a:pt x="84018" y="30256"/>
                      <a:pt x="78010" y="26861"/>
                      <a:pt x="76200" y="21431"/>
                    </a:cubicBezTo>
                    <a:lnTo>
                      <a:pt x="69056"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4" name="Freeform 893"/>
              <p:cNvSpPr/>
              <p:nvPr/>
            </p:nvSpPr>
            <p:spPr>
              <a:xfrm>
                <a:off x="5686425" y="5033681"/>
                <a:ext cx="82764" cy="66957"/>
              </a:xfrm>
              <a:custGeom>
                <a:avLst/>
                <a:gdLst>
                  <a:gd name="connsiteX0" fmla="*/ 78581 w 82764"/>
                  <a:gd name="connsiteY0" fmla="*/ 7425 h 66957"/>
                  <a:gd name="connsiteX1" fmla="*/ 78581 w 82764"/>
                  <a:gd name="connsiteY1" fmla="*/ 7425 h 66957"/>
                  <a:gd name="connsiteX2" fmla="*/ 59531 w 82764"/>
                  <a:gd name="connsiteY2" fmla="*/ 282 h 66957"/>
                  <a:gd name="connsiteX3" fmla="*/ 33338 w 82764"/>
                  <a:gd name="connsiteY3" fmla="*/ 2663 h 66957"/>
                  <a:gd name="connsiteX4" fmla="*/ 26194 w 82764"/>
                  <a:gd name="connsiteY4" fmla="*/ 7425 h 66957"/>
                  <a:gd name="connsiteX5" fmla="*/ 16669 w 82764"/>
                  <a:gd name="connsiteY5" fmla="*/ 9807 h 66957"/>
                  <a:gd name="connsiteX6" fmla="*/ 2381 w 82764"/>
                  <a:gd name="connsiteY6" fmla="*/ 21713 h 66957"/>
                  <a:gd name="connsiteX7" fmla="*/ 0 w 82764"/>
                  <a:gd name="connsiteY7" fmla="*/ 28857 h 66957"/>
                  <a:gd name="connsiteX8" fmla="*/ 11906 w 82764"/>
                  <a:gd name="connsiteY8" fmla="*/ 40763 h 66957"/>
                  <a:gd name="connsiteX9" fmla="*/ 23813 w 82764"/>
                  <a:gd name="connsiteY9" fmla="*/ 52669 h 66957"/>
                  <a:gd name="connsiteX10" fmla="*/ 28575 w 82764"/>
                  <a:gd name="connsiteY10" fmla="*/ 59813 h 66957"/>
                  <a:gd name="connsiteX11" fmla="*/ 42863 w 82764"/>
                  <a:gd name="connsiteY11" fmla="*/ 66957 h 66957"/>
                  <a:gd name="connsiteX12" fmla="*/ 64294 w 82764"/>
                  <a:gd name="connsiteY12" fmla="*/ 57432 h 66957"/>
                  <a:gd name="connsiteX13" fmla="*/ 71438 w 82764"/>
                  <a:gd name="connsiteY13" fmla="*/ 50288 h 66957"/>
                  <a:gd name="connsiteX14" fmla="*/ 80963 w 82764"/>
                  <a:gd name="connsiteY14" fmla="*/ 36000 h 66957"/>
                  <a:gd name="connsiteX15" fmla="*/ 78581 w 82764"/>
                  <a:gd name="connsiteY15" fmla="*/ 7425 h 6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764" h="66957">
                    <a:moveTo>
                      <a:pt x="78581" y="7425"/>
                    </a:moveTo>
                    <a:lnTo>
                      <a:pt x="78581" y="7425"/>
                    </a:lnTo>
                    <a:cubicBezTo>
                      <a:pt x="72231" y="5044"/>
                      <a:pt x="66275" y="992"/>
                      <a:pt x="59531" y="282"/>
                    </a:cubicBezTo>
                    <a:cubicBezTo>
                      <a:pt x="50812" y="-636"/>
                      <a:pt x="41910" y="826"/>
                      <a:pt x="33338" y="2663"/>
                    </a:cubicBezTo>
                    <a:cubicBezTo>
                      <a:pt x="30540" y="3263"/>
                      <a:pt x="28824" y="6298"/>
                      <a:pt x="26194" y="7425"/>
                    </a:cubicBezTo>
                    <a:cubicBezTo>
                      <a:pt x="23186" y="8714"/>
                      <a:pt x="19844" y="9013"/>
                      <a:pt x="16669" y="9807"/>
                    </a:cubicBezTo>
                    <a:cubicBezTo>
                      <a:pt x="11397" y="13321"/>
                      <a:pt x="6048" y="16212"/>
                      <a:pt x="2381" y="21713"/>
                    </a:cubicBezTo>
                    <a:cubicBezTo>
                      <a:pt x="989" y="23802"/>
                      <a:pt x="794" y="26476"/>
                      <a:pt x="0" y="28857"/>
                    </a:cubicBezTo>
                    <a:cubicBezTo>
                      <a:pt x="12704" y="47909"/>
                      <a:pt x="-3971" y="24884"/>
                      <a:pt x="11906" y="40763"/>
                    </a:cubicBezTo>
                    <a:cubicBezTo>
                      <a:pt x="27774" y="56632"/>
                      <a:pt x="4771" y="39976"/>
                      <a:pt x="23813" y="52669"/>
                    </a:cubicBezTo>
                    <a:cubicBezTo>
                      <a:pt x="25400" y="55050"/>
                      <a:pt x="26551" y="57789"/>
                      <a:pt x="28575" y="59813"/>
                    </a:cubicBezTo>
                    <a:cubicBezTo>
                      <a:pt x="33189" y="64427"/>
                      <a:pt x="37055" y="65020"/>
                      <a:pt x="42863" y="66957"/>
                    </a:cubicBezTo>
                    <a:cubicBezTo>
                      <a:pt x="53242" y="63497"/>
                      <a:pt x="56748" y="63720"/>
                      <a:pt x="64294" y="57432"/>
                    </a:cubicBezTo>
                    <a:cubicBezTo>
                      <a:pt x="66881" y="55276"/>
                      <a:pt x="69370" y="52946"/>
                      <a:pt x="71438" y="50288"/>
                    </a:cubicBezTo>
                    <a:cubicBezTo>
                      <a:pt x="74952" y="45770"/>
                      <a:pt x="80963" y="36000"/>
                      <a:pt x="80963" y="36000"/>
                    </a:cubicBezTo>
                    <a:cubicBezTo>
                      <a:pt x="85976" y="20960"/>
                      <a:pt x="78978" y="12187"/>
                      <a:pt x="78581" y="742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5" name="Freeform 894"/>
              <p:cNvSpPr/>
              <p:nvPr/>
            </p:nvSpPr>
            <p:spPr>
              <a:xfrm>
                <a:off x="5805488" y="5124206"/>
                <a:ext cx="95250" cy="38344"/>
              </a:xfrm>
              <a:custGeom>
                <a:avLst/>
                <a:gdLst>
                  <a:gd name="connsiteX0" fmla="*/ 76200 w 95250"/>
                  <a:gd name="connsiteY0" fmla="*/ 2625 h 38344"/>
                  <a:gd name="connsiteX1" fmla="*/ 76200 w 95250"/>
                  <a:gd name="connsiteY1" fmla="*/ 2625 h 38344"/>
                  <a:gd name="connsiteX2" fmla="*/ 11906 w 95250"/>
                  <a:gd name="connsiteY2" fmla="*/ 2625 h 38344"/>
                  <a:gd name="connsiteX3" fmla="*/ 4762 w 95250"/>
                  <a:gd name="connsiteY3" fmla="*/ 5007 h 38344"/>
                  <a:gd name="connsiteX4" fmla="*/ 0 w 95250"/>
                  <a:gd name="connsiteY4" fmla="*/ 12150 h 38344"/>
                  <a:gd name="connsiteX5" fmla="*/ 11906 w 95250"/>
                  <a:gd name="connsiteY5" fmla="*/ 26438 h 38344"/>
                  <a:gd name="connsiteX6" fmla="*/ 26193 w 95250"/>
                  <a:gd name="connsiteY6" fmla="*/ 31200 h 38344"/>
                  <a:gd name="connsiteX7" fmla="*/ 40481 w 95250"/>
                  <a:gd name="connsiteY7" fmla="*/ 35963 h 38344"/>
                  <a:gd name="connsiteX8" fmla="*/ 54768 w 95250"/>
                  <a:gd name="connsiteY8" fmla="*/ 38344 h 38344"/>
                  <a:gd name="connsiteX9" fmla="*/ 85725 w 95250"/>
                  <a:gd name="connsiteY9" fmla="*/ 35963 h 38344"/>
                  <a:gd name="connsiteX10" fmla="*/ 95250 w 95250"/>
                  <a:gd name="connsiteY10" fmla="*/ 21675 h 38344"/>
                  <a:gd name="connsiteX11" fmla="*/ 76200 w 95250"/>
                  <a:gd name="connsiteY11" fmla="*/ 2625 h 3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250" h="38344">
                    <a:moveTo>
                      <a:pt x="76200" y="2625"/>
                    </a:moveTo>
                    <a:lnTo>
                      <a:pt x="76200" y="2625"/>
                    </a:lnTo>
                    <a:cubicBezTo>
                      <a:pt x="44826" y="-512"/>
                      <a:pt x="50373" y="-1222"/>
                      <a:pt x="11906" y="2625"/>
                    </a:cubicBezTo>
                    <a:cubicBezTo>
                      <a:pt x="9408" y="2875"/>
                      <a:pt x="7143" y="4213"/>
                      <a:pt x="4762" y="5007"/>
                    </a:cubicBezTo>
                    <a:cubicBezTo>
                      <a:pt x="3175" y="7388"/>
                      <a:pt x="0" y="9288"/>
                      <a:pt x="0" y="12150"/>
                    </a:cubicBezTo>
                    <a:cubicBezTo>
                      <a:pt x="0" y="14950"/>
                      <a:pt x="10540" y="25679"/>
                      <a:pt x="11906" y="26438"/>
                    </a:cubicBezTo>
                    <a:cubicBezTo>
                      <a:pt x="16294" y="28876"/>
                      <a:pt x="21431" y="29613"/>
                      <a:pt x="26193" y="31200"/>
                    </a:cubicBezTo>
                    <a:cubicBezTo>
                      <a:pt x="26200" y="31202"/>
                      <a:pt x="40473" y="35962"/>
                      <a:pt x="40481" y="35963"/>
                    </a:cubicBezTo>
                    <a:lnTo>
                      <a:pt x="54768" y="38344"/>
                    </a:lnTo>
                    <a:lnTo>
                      <a:pt x="85725" y="35963"/>
                    </a:lnTo>
                    <a:cubicBezTo>
                      <a:pt x="91018" y="33784"/>
                      <a:pt x="95250" y="21675"/>
                      <a:pt x="95250" y="21675"/>
                    </a:cubicBezTo>
                    <a:cubicBezTo>
                      <a:pt x="92576" y="5637"/>
                      <a:pt x="79375" y="5800"/>
                      <a:pt x="76200" y="262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6" name="Freeform 895"/>
              <p:cNvSpPr/>
              <p:nvPr/>
            </p:nvSpPr>
            <p:spPr>
              <a:xfrm>
                <a:off x="5572125" y="5033877"/>
                <a:ext cx="135946" cy="73904"/>
              </a:xfrm>
              <a:custGeom>
                <a:avLst/>
                <a:gdLst>
                  <a:gd name="connsiteX0" fmla="*/ 116681 w 135946"/>
                  <a:gd name="connsiteY0" fmla="*/ 31042 h 73904"/>
                  <a:gd name="connsiteX1" fmla="*/ 116681 w 135946"/>
                  <a:gd name="connsiteY1" fmla="*/ 31042 h 73904"/>
                  <a:gd name="connsiteX2" fmla="*/ 100013 w 135946"/>
                  <a:gd name="connsiteY2" fmla="*/ 7229 h 73904"/>
                  <a:gd name="connsiteX3" fmla="*/ 90488 w 135946"/>
                  <a:gd name="connsiteY3" fmla="*/ 4848 h 73904"/>
                  <a:gd name="connsiteX4" fmla="*/ 83344 w 135946"/>
                  <a:gd name="connsiteY4" fmla="*/ 86 h 73904"/>
                  <a:gd name="connsiteX5" fmla="*/ 64294 w 135946"/>
                  <a:gd name="connsiteY5" fmla="*/ 2467 h 73904"/>
                  <a:gd name="connsiteX6" fmla="*/ 16669 w 135946"/>
                  <a:gd name="connsiteY6" fmla="*/ 4848 h 73904"/>
                  <a:gd name="connsiteX7" fmla="*/ 9525 w 135946"/>
                  <a:gd name="connsiteY7" fmla="*/ 9611 h 73904"/>
                  <a:gd name="connsiteX8" fmla="*/ 7144 w 135946"/>
                  <a:gd name="connsiteY8" fmla="*/ 16754 h 73904"/>
                  <a:gd name="connsiteX9" fmla="*/ 2381 w 135946"/>
                  <a:gd name="connsiteY9" fmla="*/ 23898 h 73904"/>
                  <a:gd name="connsiteX10" fmla="*/ 0 w 135946"/>
                  <a:gd name="connsiteY10" fmla="*/ 31042 h 73904"/>
                  <a:gd name="connsiteX11" fmla="*/ 2381 w 135946"/>
                  <a:gd name="connsiteY11" fmla="*/ 42948 h 73904"/>
                  <a:gd name="connsiteX12" fmla="*/ 23813 w 135946"/>
                  <a:gd name="connsiteY12" fmla="*/ 59617 h 73904"/>
                  <a:gd name="connsiteX13" fmla="*/ 30956 w 135946"/>
                  <a:gd name="connsiteY13" fmla="*/ 64379 h 73904"/>
                  <a:gd name="connsiteX14" fmla="*/ 38100 w 135946"/>
                  <a:gd name="connsiteY14" fmla="*/ 69142 h 73904"/>
                  <a:gd name="connsiteX15" fmla="*/ 54769 w 135946"/>
                  <a:gd name="connsiteY15" fmla="*/ 73904 h 73904"/>
                  <a:gd name="connsiteX16" fmla="*/ 73819 w 135946"/>
                  <a:gd name="connsiteY16" fmla="*/ 71523 h 73904"/>
                  <a:gd name="connsiteX17" fmla="*/ 88106 w 135946"/>
                  <a:gd name="connsiteY17" fmla="*/ 66761 h 73904"/>
                  <a:gd name="connsiteX18" fmla="*/ 126206 w 135946"/>
                  <a:gd name="connsiteY18" fmla="*/ 61998 h 73904"/>
                  <a:gd name="connsiteX19" fmla="*/ 133350 w 135946"/>
                  <a:gd name="connsiteY19" fmla="*/ 57236 h 73904"/>
                  <a:gd name="connsiteX20" fmla="*/ 133350 w 135946"/>
                  <a:gd name="connsiteY20" fmla="*/ 26279 h 73904"/>
                  <a:gd name="connsiteX21" fmla="*/ 116681 w 135946"/>
                  <a:gd name="connsiteY21" fmla="*/ 31042 h 7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946" h="73904">
                    <a:moveTo>
                      <a:pt x="116681" y="31042"/>
                    </a:moveTo>
                    <a:lnTo>
                      <a:pt x="116681" y="31042"/>
                    </a:lnTo>
                    <a:cubicBezTo>
                      <a:pt x="110784" y="19247"/>
                      <a:pt x="111085" y="11974"/>
                      <a:pt x="100013" y="7229"/>
                    </a:cubicBezTo>
                    <a:cubicBezTo>
                      <a:pt x="97005" y="5940"/>
                      <a:pt x="93663" y="5642"/>
                      <a:pt x="90488" y="4848"/>
                    </a:cubicBezTo>
                    <a:cubicBezTo>
                      <a:pt x="88107" y="3261"/>
                      <a:pt x="86194" y="345"/>
                      <a:pt x="83344" y="86"/>
                    </a:cubicBezTo>
                    <a:cubicBezTo>
                      <a:pt x="76971" y="-493"/>
                      <a:pt x="70677" y="2011"/>
                      <a:pt x="64294" y="2467"/>
                    </a:cubicBezTo>
                    <a:cubicBezTo>
                      <a:pt x="48440" y="3599"/>
                      <a:pt x="32544" y="4054"/>
                      <a:pt x="16669" y="4848"/>
                    </a:cubicBezTo>
                    <a:cubicBezTo>
                      <a:pt x="14288" y="6436"/>
                      <a:pt x="11313" y="7376"/>
                      <a:pt x="9525" y="9611"/>
                    </a:cubicBezTo>
                    <a:cubicBezTo>
                      <a:pt x="7957" y="11571"/>
                      <a:pt x="8266" y="14509"/>
                      <a:pt x="7144" y="16754"/>
                    </a:cubicBezTo>
                    <a:cubicBezTo>
                      <a:pt x="5864" y="19314"/>
                      <a:pt x="3969" y="21517"/>
                      <a:pt x="2381" y="23898"/>
                    </a:cubicBezTo>
                    <a:cubicBezTo>
                      <a:pt x="1587" y="26279"/>
                      <a:pt x="0" y="28532"/>
                      <a:pt x="0" y="31042"/>
                    </a:cubicBezTo>
                    <a:cubicBezTo>
                      <a:pt x="0" y="35089"/>
                      <a:pt x="571" y="39328"/>
                      <a:pt x="2381" y="42948"/>
                    </a:cubicBezTo>
                    <a:cubicBezTo>
                      <a:pt x="5179" y="48544"/>
                      <a:pt x="20989" y="57734"/>
                      <a:pt x="23813" y="59617"/>
                    </a:cubicBezTo>
                    <a:lnTo>
                      <a:pt x="30956" y="64379"/>
                    </a:lnTo>
                    <a:cubicBezTo>
                      <a:pt x="33337" y="65967"/>
                      <a:pt x="35323" y="68448"/>
                      <a:pt x="38100" y="69142"/>
                    </a:cubicBezTo>
                    <a:cubicBezTo>
                      <a:pt x="50060" y="72132"/>
                      <a:pt x="44520" y="70488"/>
                      <a:pt x="54769" y="73904"/>
                    </a:cubicBezTo>
                    <a:cubicBezTo>
                      <a:pt x="61119" y="73110"/>
                      <a:pt x="67562" y="72864"/>
                      <a:pt x="73819" y="71523"/>
                    </a:cubicBezTo>
                    <a:cubicBezTo>
                      <a:pt x="78727" y="70471"/>
                      <a:pt x="83137" y="67471"/>
                      <a:pt x="88106" y="66761"/>
                    </a:cubicBezTo>
                    <a:cubicBezTo>
                      <a:pt x="111890" y="63362"/>
                      <a:pt x="99197" y="64999"/>
                      <a:pt x="126206" y="61998"/>
                    </a:cubicBezTo>
                    <a:cubicBezTo>
                      <a:pt x="128587" y="60411"/>
                      <a:pt x="131562" y="59471"/>
                      <a:pt x="133350" y="57236"/>
                    </a:cubicBezTo>
                    <a:cubicBezTo>
                      <a:pt x="138909" y="50287"/>
                      <a:pt x="133896" y="27918"/>
                      <a:pt x="133350" y="26279"/>
                    </a:cubicBezTo>
                    <a:cubicBezTo>
                      <a:pt x="132776" y="24556"/>
                      <a:pt x="119459" y="30248"/>
                      <a:pt x="116681" y="3104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7" name="Freeform 896"/>
              <p:cNvSpPr/>
              <p:nvPr/>
            </p:nvSpPr>
            <p:spPr>
              <a:xfrm>
                <a:off x="5486400" y="5024438"/>
                <a:ext cx="85861" cy="74032"/>
              </a:xfrm>
              <a:custGeom>
                <a:avLst/>
                <a:gdLst>
                  <a:gd name="connsiteX0" fmla="*/ 85725 w 85861"/>
                  <a:gd name="connsiteY0" fmla="*/ 30956 h 74032"/>
                  <a:gd name="connsiteX1" fmla="*/ 85725 w 85861"/>
                  <a:gd name="connsiteY1" fmla="*/ 30956 h 74032"/>
                  <a:gd name="connsiteX2" fmla="*/ 83344 w 85861"/>
                  <a:gd name="connsiteY2" fmla="*/ 9525 h 74032"/>
                  <a:gd name="connsiteX3" fmla="*/ 69056 w 85861"/>
                  <a:gd name="connsiteY3" fmla="*/ 0 h 74032"/>
                  <a:gd name="connsiteX4" fmla="*/ 42863 w 85861"/>
                  <a:gd name="connsiteY4" fmla="*/ 2381 h 74032"/>
                  <a:gd name="connsiteX5" fmla="*/ 35719 w 85861"/>
                  <a:gd name="connsiteY5" fmla="*/ 7143 h 74032"/>
                  <a:gd name="connsiteX6" fmla="*/ 21431 w 85861"/>
                  <a:gd name="connsiteY6" fmla="*/ 11906 h 74032"/>
                  <a:gd name="connsiteX7" fmla="*/ 14288 w 85861"/>
                  <a:gd name="connsiteY7" fmla="*/ 16668 h 74032"/>
                  <a:gd name="connsiteX8" fmla="*/ 4763 w 85861"/>
                  <a:gd name="connsiteY8" fmla="*/ 19050 h 74032"/>
                  <a:gd name="connsiteX9" fmla="*/ 0 w 85861"/>
                  <a:gd name="connsiteY9" fmla="*/ 33337 h 74032"/>
                  <a:gd name="connsiteX10" fmla="*/ 2381 w 85861"/>
                  <a:gd name="connsiteY10" fmla="*/ 40481 h 74032"/>
                  <a:gd name="connsiteX11" fmla="*/ 16669 w 85861"/>
                  <a:gd name="connsiteY11" fmla="*/ 52387 h 74032"/>
                  <a:gd name="connsiteX12" fmla="*/ 23813 w 85861"/>
                  <a:gd name="connsiteY12" fmla="*/ 59531 h 74032"/>
                  <a:gd name="connsiteX13" fmla="*/ 38100 w 85861"/>
                  <a:gd name="connsiteY13" fmla="*/ 66675 h 74032"/>
                  <a:gd name="connsiteX14" fmla="*/ 42863 w 85861"/>
                  <a:gd name="connsiteY14" fmla="*/ 73818 h 74032"/>
                  <a:gd name="connsiteX15" fmla="*/ 64294 w 85861"/>
                  <a:gd name="connsiteY15" fmla="*/ 69056 h 74032"/>
                  <a:gd name="connsiteX16" fmla="*/ 78581 w 85861"/>
                  <a:gd name="connsiteY16" fmla="*/ 57150 h 74032"/>
                  <a:gd name="connsiteX17" fmla="*/ 83344 w 85861"/>
                  <a:gd name="connsiteY17" fmla="*/ 50006 h 74032"/>
                  <a:gd name="connsiteX18" fmla="*/ 85725 w 85861"/>
                  <a:gd name="connsiteY18" fmla="*/ 30956 h 74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861" h="74032">
                    <a:moveTo>
                      <a:pt x="85725" y="30956"/>
                    </a:moveTo>
                    <a:lnTo>
                      <a:pt x="85725" y="30956"/>
                    </a:lnTo>
                    <a:cubicBezTo>
                      <a:pt x="84931" y="23812"/>
                      <a:pt x="86752" y="15853"/>
                      <a:pt x="83344" y="9525"/>
                    </a:cubicBezTo>
                    <a:cubicBezTo>
                      <a:pt x="80630" y="4485"/>
                      <a:pt x="69056" y="0"/>
                      <a:pt x="69056" y="0"/>
                    </a:cubicBezTo>
                    <a:cubicBezTo>
                      <a:pt x="60325" y="794"/>
                      <a:pt x="51435" y="544"/>
                      <a:pt x="42863" y="2381"/>
                    </a:cubicBezTo>
                    <a:cubicBezTo>
                      <a:pt x="40065" y="2981"/>
                      <a:pt x="38334" y="5981"/>
                      <a:pt x="35719" y="7143"/>
                    </a:cubicBezTo>
                    <a:cubicBezTo>
                      <a:pt x="31131" y="9182"/>
                      <a:pt x="21431" y="11906"/>
                      <a:pt x="21431" y="11906"/>
                    </a:cubicBezTo>
                    <a:cubicBezTo>
                      <a:pt x="19050" y="13493"/>
                      <a:pt x="16918" y="15541"/>
                      <a:pt x="14288" y="16668"/>
                    </a:cubicBezTo>
                    <a:cubicBezTo>
                      <a:pt x="11280" y="17957"/>
                      <a:pt x="6893" y="16565"/>
                      <a:pt x="4763" y="19050"/>
                    </a:cubicBezTo>
                    <a:cubicBezTo>
                      <a:pt x="1496" y="22861"/>
                      <a:pt x="0" y="33337"/>
                      <a:pt x="0" y="33337"/>
                    </a:cubicBezTo>
                    <a:cubicBezTo>
                      <a:pt x="794" y="35718"/>
                      <a:pt x="989" y="38392"/>
                      <a:pt x="2381" y="40481"/>
                    </a:cubicBezTo>
                    <a:cubicBezTo>
                      <a:pt x="7600" y="48309"/>
                      <a:pt x="10079" y="46895"/>
                      <a:pt x="16669" y="52387"/>
                    </a:cubicBezTo>
                    <a:cubicBezTo>
                      <a:pt x="19256" y="54543"/>
                      <a:pt x="21226" y="57375"/>
                      <a:pt x="23813" y="59531"/>
                    </a:cubicBezTo>
                    <a:cubicBezTo>
                      <a:pt x="29967" y="64659"/>
                      <a:pt x="30941" y="64288"/>
                      <a:pt x="38100" y="66675"/>
                    </a:cubicBezTo>
                    <a:cubicBezTo>
                      <a:pt x="39688" y="69056"/>
                      <a:pt x="40087" y="73124"/>
                      <a:pt x="42863" y="73818"/>
                    </a:cubicBezTo>
                    <a:cubicBezTo>
                      <a:pt x="47652" y="75015"/>
                      <a:pt x="58795" y="70889"/>
                      <a:pt x="64294" y="69056"/>
                    </a:cubicBezTo>
                    <a:cubicBezTo>
                      <a:pt x="71318" y="64373"/>
                      <a:pt x="72852" y="64025"/>
                      <a:pt x="78581" y="57150"/>
                    </a:cubicBezTo>
                    <a:cubicBezTo>
                      <a:pt x="80413" y="54951"/>
                      <a:pt x="81756" y="52387"/>
                      <a:pt x="83344" y="50006"/>
                    </a:cubicBezTo>
                    <a:cubicBezTo>
                      <a:pt x="87265" y="34321"/>
                      <a:pt x="85328" y="34131"/>
                      <a:pt x="85725" y="3095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8" name="Freeform 897"/>
              <p:cNvSpPr/>
              <p:nvPr/>
            </p:nvSpPr>
            <p:spPr>
              <a:xfrm>
                <a:off x="5409845" y="5001319"/>
                <a:ext cx="86674" cy="85031"/>
              </a:xfrm>
              <a:custGeom>
                <a:avLst/>
                <a:gdLst>
                  <a:gd name="connsiteX0" fmla="*/ 86080 w 86674"/>
                  <a:gd name="connsiteY0" fmla="*/ 44550 h 85031"/>
                  <a:gd name="connsiteX1" fmla="*/ 86080 w 86674"/>
                  <a:gd name="connsiteY1" fmla="*/ 44550 h 85031"/>
                  <a:gd name="connsiteX2" fmla="*/ 83699 w 86674"/>
                  <a:gd name="connsiteY2" fmla="*/ 1687 h 85031"/>
                  <a:gd name="connsiteX3" fmla="*/ 69411 w 86674"/>
                  <a:gd name="connsiteY3" fmla="*/ 4069 h 85031"/>
                  <a:gd name="connsiteX4" fmla="*/ 33693 w 86674"/>
                  <a:gd name="connsiteY4" fmla="*/ 11212 h 85031"/>
                  <a:gd name="connsiteX5" fmla="*/ 26549 w 86674"/>
                  <a:gd name="connsiteY5" fmla="*/ 13594 h 85031"/>
                  <a:gd name="connsiteX6" fmla="*/ 12261 w 86674"/>
                  <a:gd name="connsiteY6" fmla="*/ 27881 h 85031"/>
                  <a:gd name="connsiteX7" fmla="*/ 7499 w 86674"/>
                  <a:gd name="connsiteY7" fmla="*/ 37406 h 85031"/>
                  <a:gd name="connsiteX8" fmla="*/ 5118 w 86674"/>
                  <a:gd name="connsiteY8" fmla="*/ 61219 h 85031"/>
                  <a:gd name="connsiteX9" fmla="*/ 26549 w 86674"/>
                  <a:gd name="connsiteY9" fmla="*/ 63600 h 85031"/>
                  <a:gd name="connsiteX10" fmla="*/ 40836 w 86674"/>
                  <a:gd name="connsiteY10" fmla="*/ 70744 h 85031"/>
                  <a:gd name="connsiteX11" fmla="*/ 45599 w 86674"/>
                  <a:gd name="connsiteY11" fmla="*/ 77887 h 85031"/>
                  <a:gd name="connsiteX12" fmla="*/ 52743 w 86674"/>
                  <a:gd name="connsiteY12" fmla="*/ 80269 h 85031"/>
                  <a:gd name="connsiteX13" fmla="*/ 59886 w 86674"/>
                  <a:gd name="connsiteY13" fmla="*/ 85031 h 85031"/>
                  <a:gd name="connsiteX14" fmla="*/ 81318 w 86674"/>
                  <a:gd name="connsiteY14" fmla="*/ 75506 h 85031"/>
                  <a:gd name="connsiteX15" fmla="*/ 86080 w 86674"/>
                  <a:gd name="connsiteY15" fmla="*/ 68362 h 85031"/>
                  <a:gd name="connsiteX16" fmla="*/ 83699 w 86674"/>
                  <a:gd name="connsiteY16" fmla="*/ 58837 h 85031"/>
                  <a:gd name="connsiteX17" fmla="*/ 86080 w 86674"/>
                  <a:gd name="connsiteY17" fmla="*/ 44550 h 8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6674" h="85031">
                    <a:moveTo>
                      <a:pt x="86080" y="44550"/>
                    </a:moveTo>
                    <a:lnTo>
                      <a:pt x="86080" y="44550"/>
                    </a:lnTo>
                    <a:cubicBezTo>
                      <a:pt x="85286" y="30262"/>
                      <a:pt x="89148" y="14919"/>
                      <a:pt x="83699" y="1687"/>
                    </a:cubicBezTo>
                    <a:cubicBezTo>
                      <a:pt x="81861" y="-2778"/>
                      <a:pt x="74095" y="2898"/>
                      <a:pt x="69411" y="4069"/>
                    </a:cubicBezTo>
                    <a:cubicBezTo>
                      <a:pt x="35648" y="12510"/>
                      <a:pt x="78236" y="6263"/>
                      <a:pt x="33693" y="11212"/>
                    </a:cubicBezTo>
                    <a:cubicBezTo>
                      <a:pt x="31312" y="12006"/>
                      <a:pt x="28530" y="12053"/>
                      <a:pt x="26549" y="13594"/>
                    </a:cubicBezTo>
                    <a:cubicBezTo>
                      <a:pt x="21233" y="17729"/>
                      <a:pt x="12261" y="27881"/>
                      <a:pt x="12261" y="27881"/>
                    </a:cubicBezTo>
                    <a:cubicBezTo>
                      <a:pt x="10674" y="31056"/>
                      <a:pt x="9260" y="34324"/>
                      <a:pt x="7499" y="37406"/>
                    </a:cubicBezTo>
                    <a:cubicBezTo>
                      <a:pt x="3849" y="43793"/>
                      <a:pt x="-5958" y="52359"/>
                      <a:pt x="5118" y="61219"/>
                    </a:cubicBezTo>
                    <a:cubicBezTo>
                      <a:pt x="10731" y="65709"/>
                      <a:pt x="19405" y="62806"/>
                      <a:pt x="26549" y="63600"/>
                    </a:cubicBezTo>
                    <a:cubicBezTo>
                      <a:pt x="32361" y="65537"/>
                      <a:pt x="36218" y="66126"/>
                      <a:pt x="40836" y="70744"/>
                    </a:cubicBezTo>
                    <a:cubicBezTo>
                      <a:pt x="42860" y="72768"/>
                      <a:pt x="43364" y="76099"/>
                      <a:pt x="45599" y="77887"/>
                    </a:cubicBezTo>
                    <a:cubicBezTo>
                      <a:pt x="47559" y="79455"/>
                      <a:pt x="50498" y="79146"/>
                      <a:pt x="52743" y="80269"/>
                    </a:cubicBezTo>
                    <a:cubicBezTo>
                      <a:pt x="55302" y="81549"/>
                      <a:pt x="57505" y="83444"/>
                      <a:pt x="59886" y="85031"/>
                    </a:cubicBezTo>
                    <a:cubicBezTo>
                      <a:pt x="76889" y="79364"/>
                      <a:pt x="69997" y="83054"/>
                      <a:pt x="81318" y="75506"/>
                    </a:cubicBezTo>
                    <a:cubicBezTo>
                      <a:pt x="82905" y="73125"/>
                      <a:pt x="85675" y="71195"/>
                      <a:pt x="86080" y="68362"/>
                    </a:cubicBezTo>
                    <a:cubicBezTo>
                      <a:pt x="86543" y="65122"/>
                      <a:pt x="84105" y="62084"/>
                      <a:pt x="83699" y="58837"/>
                    </a:cubicBezTo>
                    <a:cubicBezTo>
                      <a:pt x="83305" y="55687"/>
                      <a:pt x="85683" y="46931"/>
                      <a:pt x="86080" y="445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99" name="Freeform 898"/>
              <p:cNvSpPr/>
              <p:nvPr/>
            </p:nvSpPr>
            <p:spPr>
              <a:xfrm>
                <a:off x="5334000" y="4974431"/>
                <a:ext cx="90505" cy="88107"/>
              </a:xfrm>
              <a:custGeom>
                <a:avLst/>
                <a:gdLst>
                  <a:gd name="connsiteX0" fmla="*/ 80963 w 90505"/>
                  <a:gd name="connsiteY0" fmla="*/ 54769 h 88107"/>
                  <a:gd name="connsiteX1" fmla="*/ 80963 w 90505"/>
                  <a:gd name="connsiteY1" fmla="*/ 54769 h 88107"/>
                  <a:gd name="connsiteX2" fmla="*/ 69056 w 90505"/>
                  <a:gd name="connsiteY2" fmla="*/ 38100 h 88107"/>
                  <a:gd name="connsiteX3" fmla="*/ 66675 w 90505"/>
                  <a:gd name="connsiteY3" fmla="*/ 30957 h 88107"/>
                  <a:gd name="connsiteX4" fmla="*/ 61913 w 90505"/>
                  <a:gd name="connsiteY4" fmla="*/ 23813 h 88107"/>
                  <a:gd name="connsiteX5" fmla="*/ 57150 w 90505"/>
                  <a:gd name="connsiteY5" fmla="*/ 9525 h 88107"/>
                  <a:gd name="connsiteX6" fmla="*/ 42863 w 90505"/>
                  <a:gd name="connsiteY6" fmla="*/ 4763 h 88107"/>
                  <a:gd name="connsiteX7" fmla="*/ 19050 w 90505"/>
                  <a:gd name="connsiteY7" fmla="*/ 0 h 88107"/>
                  <a:gd name="connsiteX8" fmla="*/ 7144 w 90505"/>
                  <a:gd name="connsiteY8" fmla="*/ 2382 h 88107"/>
                  <a:gd name="connsiteX9" fmla="*/ 0 w 90505"/>
                  <a:gd name="connsiteY9" fmla="*/ 16669 h 88107"/>
                  <a:gd name="connsiteX10" fmla="*/ 2381 w 90505"/>
                  <a:gd name="connsiteY10" fmla="*/ 64294 h 88107"/>
                  <a:gd name="connsiteX11" fmla="*/ 4763 w 90505"/>
                  <a:gd name="connsiteY11" fmla="*/ 83344 h 88107"/>
                  <a:gd name="connsiteX12" fmla="*/ 11906 w 90505"/>
                  <a:gd name="connsiteY12" fmla="*/ 88107 h 88107"/>
                  <a:gd name="connsiteX13" fmla="*/ 38100 w 90505"/>
                  <a:gd name="connsiteY13" fmla="*/ 85725 h 88107"/>
                  <a:gd name="connsiteX14" fmla="*/ 80963 w 90505"/>
                  <a:gd name="connsiteY14" fmla="*/ 80963 h 88107"/>
                  <a:gd name="connsiteX15" fmla="*/ 90488 w 90505"/>
                  <a:gd name="connsiteY15" fmla="*/ 57150 h 88107"/>
                  <a:gd name="connsiteX16" fmla="*/ 80963 w 90505"/>
                  <a:gd name="connsiteY16" fmla="*/ 54769 h 8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505" h="88107">
                    <a:moveTo>
                      <a:pt x="80963" y="54769"/>
                    </a:moveTo>
                    <a:lnTo>
                      <a:pt x="80963" y="54769"/>
                    </a:lnTo>
                    <a:cubicBezTo>
                      <a:pt x="76994" y="49213"/>
                      <a:pt x="72569" y="43955"/>
                      <a:pt x="69056" y="38100"/>
                    </a:cubicBezTo>
                    <a:cubicBezTo>
                      <a:pt x="67765" y="35948"/>
                      <a:pt x="67797" y="33202"/>
                      <a:pt x="66675" y="30957"/>
                    </a:cubicBezTo>
                    <a:cubicBezTo>
                      <a:pt x="65395" y="28397"/>
                      <a:pt x="63075" y="26428"/>
                      <a:pt x="61913" y="23813"/>
                    </a:cubicBezTo>
                    <a:cubicBezTo>
                      <a:pt x="59874" y="19225"/>
                      <a:pt x="61913" y="11112"/>
                      <a:pt x="57150" y="9525"/>
                    </a:cubicBezTo>
                    <a:cubicBezTo>
                      <a:pt x="52388" y="7938"/>
                      <a:pt x="47815" y="5588"/>
                      <a:pt x="42863" y="4763"/>
                    </a:cubicBezTo>
                    <a:cubicBezTo>
                      <a:pt x="25347" y="1844"/>
                      <a:pt x="33259" y="3553"/>
                      <a:pt x="19050" y="0"/>
                    </a:cubicBezTo>
                    <a:cubicBezTo>
                      <a:pt x="15081" y="794"/>
                      <a:pt x="10658" y="374"/>
                      <a:pt x="7144" y="2382"/>
                    </a:cubicBezTo>
                    <a:cubicBezTo>
                      <a:pt x="3341" y="4555"/>
                      <a:pt x="1223" y="13001"/>
                      <a:pt x="0" y="16669"/>
                    </a:cubicBezTo>
                    <a:cubicBezTo>
                      <a:pt x="794" y="32544"/>
                      <a:pt x="1248" y="48440"/>
                      <a:pt x="2381" y="64294"/>
                    </a:cubicBezTo>
                    <a:cubicBezTo>
                      <a:pt x="2837" y="70677"/>
                      <a:pt x="2386" y="77402"/>
                      <a:pt x="4763" y="83344"/>
                    </a:cubicBezTo>
                    <a:cubicBezTo>
                      <a:pt x="5826" y="86001"/>
                      <a:pt x="9525" y="86519"/>
                      <a:pt x="11906" y="88107"/>
                    </a:cubicBezTo>
                    <a:lnTo>
                      <a:pt x="38100" y="85725"/>
                    </a:lnTo>
                    <a:cubicBezTo>
                      <a:pt x="75020" y="82648"/>
                      <a:pt x="58154" y="85524"/>
                      <a:pt x="80963" y="80963"/>
                    </a:cubicBezTo>
                    <a:cubicBezTo>
                      <a:pt x="94063" y="72228"/>
                      <a:pt x="86336" y="79983"/>
                      <a:pt x="90488" y="57150"/>
                    </a:cubicBezTo>
                    <a:cubicBezTo>
                      <a:pt x="90937" y="54681"/>
                      <a:pt x="82550" y="55166"/>
                      <a:pt x="80963" y="5476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0" name="Freeform 899"/>
              <p:cNvSpPr/>
              <p:nvPr/>
            </p:nvSpPr>
            <p:spPr>
              <a:xfrm>
                <a:off x="5255224" y="4961246"/>
                <a:ext cx="83539" cy="104001"/>
              </a:xfrm>
              <a:custGeom>
                <a:avLst/>
                <a:gdLst>
                  <a:gd name="connsiteX0" fmla="*/ 78776 w 83539"/>
                  <a:gd name="connsiteY0" fmla="*/ 17948 h 104001"/>
                  <a:gd name="connsiteX1" fmla="*/ 78776 w 83539"/>
                  <a:gd name="connsiteY1" fmla="*/ 17948 h 104001"/>
                  <a:gd name="connsiteX2" fmla="*/ 40676 w 83539"/>
                  <a:gd name="connsiteY2" fmla="*/ 3660 h 104001"/>
                  <a:gd name="connsiteX3" fmla="*/ 26389 w 83539"/>
                  <a:gd name="connsiteY3" fmla="*/ 8423 h 104001"/>
                  <a:gd name="connsiteX4" fmla="*/ 19245 w 83539"/>
                  <a:gd name="connsiteY4" fmla="*/ 10804 h 104001"/>
                  <a:gd name="connsiteX5" fmla="*/ 12101 w 83539"/>
                  <a:gd name="connsiteY5" fmla="*/ 13185 h 104001"/>
                  <a:gd name="connsiteX6" fmla="*/ 4957 w 83539"/>
                  <a:gd name="connsiteY6" fmla="*/ 17948 h 104001"/>
                  <a:gd name="connsiteX7" fmla="*/ 195 w 83539"/>
                  <a:gd name="connsiteY7" fmla="*/ 25092 h 104001"/>
                  <a:gd name="connsiteX8" fmla="*/ 4957 w 83539"/>
                  <a:gd name="connsiteY8" fmla="*/ 51285 h 104001"/>
                  <a:gd name="connsiteX9" fmla="*/ 12101 w 83539"/>
                  <a:gd name="connsiteY9" fmla="*/ 87004 h 104001"/>
                  <a:gd name="connsiteX10" fmla="*/ 26389 w 83539"/>
                  <a:gd name="connsiteY10" fmla="*/ 94148 h 104001"/>
                  <a:gd name="connsiteX11" fmla="*/ 62107 w 83539"/>
                  <a:gd name="connsiteY11" fmla="*/ 101292 h 104001"/>
                  <a:gd name="connsiteX12" fmla="*/ 66870 w 83539"/>
                  <a:gd name="connsiteY12" fmla="*/ 94148 h 104001"/>
                  <a:gd name="connsiteX13" fmla="*/ 74014 w 83539"/>
                  <a:gd name="connsiteY13" fmla="*/ 89385 h 104001"/>
                  <a:gd name="connsiteX14" fmla="*/ 78776 w 83539"/>
                  <a:gd name="connsiteY14" fmla="*/ 75098 h 104001"/>
                  <a:gd name="connsiteX15" fmla="*/ 83539 w 83539"/>
                  <a:gd name="connsiteY15" fmla="*/ 58429 h 104001"/>
                  <a:gd name="connsiteX16" fmla="*/ 78776 w 83539"/>
                  <a:gd name="connsiteY16" fmla="*/ 17948 h 10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539" h="104001">
                    <a:moveTo>
                      <a:pt x="78776" y="17948"/>
                    </a:moveTo>
                    <a:lnTo>
                      <a:pt x="78776" y="17948"/>
                    </a:lnTo>
                    <a:cubicBezTo>
                      <a:pt x="63169" y="-3902"/>
                      <a:pt x="71879" y="-1847"/>
                      <a:pt x="40676" y="3660"/>
                    </a:cubicBezTo>
                    <a:cubicBezTo>
                      <a:pt x="35732" y="4532"/>
                      <a:pt x="31151" y="6835"/>
                      <a:pt x="26389" y="8423"/>
                    </a:cubicBezTo>
                    <a:lnTo>
                      <a:pt x="19245" y="10804"/>
                    </a:lnTo>
                    <a:lnTo>
                      <a:pt x="12101" y="13185"/>
                    </a:lnTo>
                    <a:cubicBezTo>
                      <a:pt x="9720" y="14773"/>
                      <a:pt x="6981" y="15924"/>
                      <a:pt x="4957" y="17948"/>
                    </a:cubicBezTo>
                    <a:cubicBezTo>
                      <a:pt x="2933" y="19972"/>
                      <a:pt x="454" y="22242"/>
                      <a:pt x="195" y="25092"/>
                    </a:cubicBezTo>
                    <a:cubicBezTo>
                      <a:pt x="-767" y="35671"/>
                      <a:pt x="1985" y="42370"/>
                      <a:pt x="4957" y="51285"/>
                    </a:cubicBezTo>
                    <a:cubicBezTo>
                      <a:pt x="5072" y="52319"/>
                      <a:pt x="7037" y="83628"/>
                      <a:pt x="12101" y="87004"/>
                    </a:cubicBezTo>
                    <a:cubicBezTo>
                      <a:pt x="21333" y="93159"/>
                      <a:pt x="16530" y="90862"/>
                      <a:pt x="26389" y="94148"/>
                    </a:cubicBezTo>
                    <a:cubicBezTo>
                      <a:pt x="46656" y="107660"/>
                      <a:pt x="34987" y="104305"/>
                      <a:pt x="62107" y="101292"/>
                    </a:cubicBezTo>
                    <a:cubicBezTo>
                      <a:pt x="63695" y="98911"/>
                      <a:pt x="64846" y="96172"/>
                      <a:pt x="66870" y="94148"/>
                    </a:cubicBezTo>
                    <a:cubicBezTo>
                      <a:pt x="68894" y="92124"/>
                      <a:pt x="72497" y="91812"/>
                      <a:pt x="74014" y="89385"/>
                    </a:cubicBezTo>
                    <a:cubicBezTo>
                      <a:pt x="76675" y="85128"/>
                      <a:pt x="77189" y="79860"/>
                      <a:pt x="78776" y="75098"/>
                    </a:cubicBezTo>
                    <a:cubicBezTo>
                      <a:pt x="82191" y="64851"/>
                      <a:pt x="80549" y="70387"/>
                      <a:pt x="83539" y="58429"/>
                    </a:cubicBezTo>
                    <a:cubicBezTo>
                      <a:pt x="81032" y="10807"/>
                      <a:pt x="79570" y="24695"/>
                      <a:pt x="78776" y="1794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1" name="Freeform 900"/>
              <p:cNvSpPr/>
              <p:nvPr/>
            </p:nvSpPr>
            <p:spPr>
              <a:xfrm>
                <a:off x="5186363" y="4967288"/>
                <a:ext cx="76200" cy="83450"/>
              </a:xfrm>
              <a:custGeom>
                <a:avLst/>
                <a:gdLst>
                  <a:gd name="connsiteX0" fmla="*/ 59531 w 76200"/>
                  <a:gd name="connsiteY0" fmla="*/ 0 h 83450"/>
                  <a:gd name="connsiteX1" fmla="*/ 59531 w 76200"/>
                  <a:gd name="connsiteY1" fmla="*/ 0 h 83450"/>
                  <a:gd name="connsiteX2" fmla="*/ 21431 w 76200"/>
                  <a:gd name="connsiteY2" fmla="*/ 2381 h 83450"/>
                  <a:gd name="connsiteX3" fmla="*/ 14287 w 76200"/>
                  <a:gd name="connsiteY3" fmla="*/ 4762 h 83450"/>
                  <a:gd name="connsiteX4" fmla="*/ 7143 w 76200"/>
                  <a:gd name="connsiteY4" fmla="*/ 11906 h 83450"/>
                  <a:gd name="connsiteX5" fmla="*/ 2381 w 76200"/>
                  <a:gd name="connsiteY5" fmla="*/ 19050 h 83450"/>
                  <a:gd name="connsiteX6" fmla="*/ 0 w 76200"/>
                  <a:gd name="connsiteY6" fmla="*/ 26193 h 83450"/>
                  <a:gd name="connsiteX7" fmla="*/ 2381 w 76200"/>
                  <a:gd name="connsiteY7" fmla="*/ 50006 h 83450"/>
                  <a:gd name="connsiteX8" fmla="*/ 11906 w 76200"/>
                  <a:gd name="connsiteY8" fmla="*/ 64293 h 83450"/>
                  <a:gd name="connsiteX9" fmla="*/ 16668 w 76200"/>
                  <a:gd name="connsiteY9" fmla="*/ 71437 h 83450"/>
                  <a:gd name="connsiteX10" fmla="*/ 19050 w 76200"/>
                  <a:gd name="connsiteY10" fmla="*/ 78581 h 83450"/>
                  <a:gd name="connsiteX11" fmla="*/ 26193 w 76200"/>
                  <a:gd name="connsiteY11" fmla="*/ 83343 h 83450"/>
                  <a:gd name="connsiteX12" fmla="*/ 66675 w 76200"/>
                  <a:gd name="connsiteY12" fmla="*/ 76200 h 83450"/>
                  <a:gd name="connsiteX13" fmla="*/ 71437 w 76200"/>
                  <a:gd name="connsiteY13" fmla="*/ 69056 h 83450"/>
                  <a:gd name="connsiteX14" fmla="*/ 73818 w 76200"/>
                  <a:gd name="connsiteY14" fmla="*/ 50006 h 83450"/>
                  <a:gd name="connsiteX15" fmla="*/ 76200 w 76200"/>
                  <a:gd name="connsiteY15" fmla="*/ 38100 h 83450"/>
                  <a:gd name="connsiteX16" fmla="*/ 73818 w 76200"/>
                  <a:gd name="connsiteY16" fmla="*/ 9525 h 83450"/>
                  <a:gd name="connsiteX17" fmla="*/ 59531 w 76200"/>
                  <a:gd name="connsiteY17" fmla="*/ 0 h 8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83450">
                    <a:moveTo>
                      <a:pt x="59531" y="0"/>
                    </a:moveTo>
                    <a:lnTo>
                      <a:pt x="59531" y="0"/>
                    </a:lnTo>
                    <a:cubicBezTo>
                      <a:pt x="46831" y="794"/>
                      <a:pt x="34086" y="1049"/>
                      <a:pt x="21431" y="2381"/>
                    </a:cubicBezTo>
                    <a:cubicBezTo>
                      <a:pt x="18935" y="2644"/>
                      <a:pt x="16376" y="3370"/>
                      <a:pt x="14287" y="4762"/>
                    </a:cubicBezTo>
                    <a:cubicBezTo>
                      <a:pt x="11485" y="6630"/>
                      <a:pt x="9299" y="9319"/>
                      <a:pt x="7143" y="11906"/>
                    </a:cubicBezTo>
                    <a:cubicBezTo>
                      <a:pt x="5311" y="14105"/>
                      <a:pt x="3661" y="16490"/>
                      <a:pt x="2381" y="19050"/>
                    </a:cubicBezTo>
                    <a:cubicBezTo>
                      <a:pt x="1259" y="21295"/>
                      <a:pt x="794" y="23812"/>
                      <a:pt x="0" y="26193"/>
                    </a:cubicBezTo>
                    <a:cubicBezTo>
                      <a:pt x="794" y="34131"/>
                      <a:pt x="2" y="42392"/>
                      <a:pt x="2381" y="50006"/>
                    </a:cubicBezTo>
                    <a:cubicBezTo>
                      <a:pt x="4088" y="55469"/>
                      <a:pt x="8731" y="59531"/>
                      <a:pt x="11906" y="64293"/>
                    </a:cubicBezTo>
                    <a:cubicBezTo>
                      <a:pt x="13493" y="66674"/>
                      <a:pt x="15763" y="68722"/>
                      <a:pt x="16668" y="71437"/>
                    </a:cubicBezTo>
                    <a:cubicBezTo>
                      <a:pt x="17462" y="73818"/>
                      <a:pt x="17482" y="76621"/>
                      <a:pt x="19050" y="78581"/>
                    </a:cubicBezTo>
                    <a:cubicBezTo>
                      <a:pt x="20838" y="80816"/>
                      <a:pt x="23812" y="81756"/>
                      <a:pt x="26193" y="83343"/>
                    </a:cubicBezTo>
                    <a:cubicBezTo>
                      <a:pt x="39441" y="82397"/>
                      <a:pt x="56155" y="86720"/>
                      <a:pt x="66675" y="76200"/>
                    </a:cubicBezTo>
                    <a:cubicBezTo>
                      <a:pt x="68699" y="74176"/>
                      <a:pt x="69850" y="71437"/>
                      <a:pt x="71437" y="69056"/>
                    </a:cubicBezTo>
                    <a:cubicBezTo>
                      <a:pt x="72231" y="62706"/>
                      <a:pt x="72845" y="56331"/>
                      <a:pt x="73818" y="50006"/>
                    </a:cubicBezTo>
                    <a:cubicBezTo>
                      <a:pt x="74433" y="46006"/>
                      <a:pt x="76200" y="42147"/>
                      <a:pt x="76200" y="38100"/>
                    </a:cubicBezTo>
                    <a:cubicBezTo>
                      <a:pt x="76200" y="28542"/>
                      <a:pt x="75967" y="18838"/>
                      <a:pt x="73818" y="9525"/>
                    </a:cubicBezTo>
                    <a:cubicBezTo>
                      <a:pt x="73419" y="7796"/>
                      <a:pt x="61912" y="1588"/>
                      <a:pt x="59531"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2" name="Freeform 901"/>
              <p:cNvSpPr/>
              <p:nvPr/>
            </p:nvSpPr>
            <p:spPr>
              <a:xfrm>
                <a:off x="5112544" y="4964584"/>
                <a:ext cx="80962" cy="83666"/>
              </a:xfrm>
              <a:custGeom>
                <a:avLst/>
                <a:gdLst>
                  <a:gd name="connsiteX0" fmla="*/ 78581 w 80962"/>
                  <a:gd name="connsiteY0" fmla="*/ 9847 h 83666"/>
                  <a:gd name="connsiteX1" fmla="*/ 78581 w 80962"/>
                  <a:gd name="connsiteY1" fmla="*/ 9847 h 83666"/>
                  <a:gd name="connsiteX2" fmla="*/ 45244 w 80962"/>
                  <a:gd name="connsiteY2" fmla="*/ 2704 h 83666"/>
                  <a:gd name="connsiteX3" fmla="*/ 30956 w 80962"/>
                  <a:gd name="connsiteY3" fmla="*/ 12229 h 83666"/>
                  <a:gd name="connsiteX4" fmla="*/ 26194 w 80962"/>
                  <a:gd name="connsiteY4" fmla="*/ 19372 h 83666"/>
                  <a:gd name="connsiteX5" fmla="*/ 19050 w 80962"/>
                  <a:gd name="connsiteY5" fmla="*/ 21754 h 83666"/>
                  <a:gd name="connsiteX6" fmla="*/ 11906 w 80962"/>
                  <a:gd name="connsiteY6" fmla="*/ 26516 h 83666"/>
                  <a:gd name="connsiteX7" fmla="*/ 4762 w 80962"/>
                  <a:gd name="connsiteY7" fmla="*/ 40804 h 83666"/>
                  <a:gd name="connsiteX8" fmla="*/ 0 w 80962"/>
                  <a:gd name="connsiteY8" fmla="*/ 47947 h 83666"/>
                  <a:gd name="connsiteX9" fmla="*/ 2381 w 80962"/>
                  <a:gd name="connsiteY9" fmla="*/ 59854 h 83666"/>
                  <a:gd name="connsiteX10" fmla="*/ 7144 w 80962"/>
                  <a:gd name="connsiteY10" fmla="*/ 66997 h 83666"/>
                  <a:gd name="connsiteX11" fmla="*/ 40481 w 80962"/>
                  <a:gd name="connsiteY11" fmla="*/ 76522 h 83666"/>
                  <a:gd name="connsiteX12" fmla="*/ 54769 w 80962"/>
                  <a:gd name="connsiteY12" fmla="*/ 81285 h 83666"/>
                  <a:gd name="connsiteX13" fmla="*/ 61912 w 80962"/>
                  <a:gd name="connsiteY13" fmla="*/ 83666 h 83666"/>
                  <a:gd name="connsiteX14" fmla="*/ 69056 w 80962"/>
                  <a:gd name="connsiteY14" fmla="*/ 81285 h 83666"/>
                  <a:gd name="connsiteX15" fmla="*/ 73819 w 80962"/>
                  <a:gd name="connsiteY15" fmla="*/ 74141 h 83666"/>
                  <a:gd name="connsiteX16" fmla="*/ 80962 w 80962"/>
                  <a:gd name="connsiteY16" fmla="*/ 66997 h 83666"/>
                  <a:gd name="connsiteX17" fmla="*/ 78581 w 80962"/>
                  <a:gd name="connsiteY17" fmla="*/ 33660 h 83666"/>
                  <a:gd name="connsiteX18" fmla="*/ 66675 w 80962"/>
                  <a:gd name="connsiteY18" fmla="*/ 21754 h 83666"/>
                  <a:gd name="connsiteX19" fmla="*/ 78581 w 80962"/>
                  <a:gd name="connsiteY19" fmla="*/ 9847 h 83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962" h="83666">
                    <a:moveTo>
                      <a:pt x="78581" y="9847"/>
                    </a:moveTo>
                    <a:lnTo>
                      <a:pt x="78581" y="9847"/>
                    </a:lnTo>
                    <a:cubicBezTo>
                      <a:pt x="63749" y="2431"/>
                      <a:pt x="60728" y="-3748"/>
                      <a:pt x="45244" y="2704"/>
                    </a:cubicBezTo>
                    <a:cubicBezTo>
                      <a:pt x="39960" y="4906"/>
                      <a:pt x="30956" y="12229"/>
                      <a:pt x="30956" y="12229"/>
                    </a:cubicBezTo>
                    <a:cubicBezTo>
                      <a:pt x="29369" y="14610"/>
                      <a:pt x="28429" y="17584"/>
                      <a:pt x="26194" y="19372"/>
                    </a:cubicBezTo>
                    <a:cubicBezTo>
                      <a:pt x="24234" y="20940"/>
                      <a:pt x="21295" y="20631"/>
                      <a:pt x="19050" y="21754"/>
                    </a:cubicBezTo>
                    <a:cubicBezTo>
                      <a:pt x="16490" y="23034"/>
                      <a:pt x="14287" y="24929"/>
                      <a:pt x="11906" y="26516"/>
                    </a:cubicBezTo>
                    <a:cubicBezTo>
                      <a:pt x="-1744" y="46994"/>
                      <a:pt x="14624" y="21082"/>
                      <a:pt x="4762" y="40804"/>
                    </a:cubicBezTo>
                    <a:cubicBezTo>
                      <a:pt x="3482" y="43363"/>
                      <a:pt x="1587" y="45566"/>
                      <a:pt x="0" y="47947"/>
                    </a:cubicBezTo>
                    <a:cubicBezTo>
                      <a:pt x="794" y="51916"/>
                      <a:pt x="960" y="56064"/>
                      <a:pt x="2381" y="59854"/>
                    </a:cubicBezTo>
                    <a:cubicBezTo>
                      <a:pt x="3386" y="62534"/>
                      <a:pt x="5120" y="64973"/>
                      <a:pt x="7144" y="66997"/>
                    </a:cubicBezTo>
                    <a:cubicBezTo>
                      <a:pt x="15684" y="75537"/>
                      <a:pt x="29769" y="75183"/>
                      <a:pt x="40481" y="76522"/>
                    </a:cubicBezTo>
                    <a:lnTo>
                      <a:pt x="54769" y="81285"/>
                    </a:lnTo>
                    <a:lnTo>
                      <a:pt x="61912" y="83666"/>
                    </a:lnTo>
                    <a:cubicBezTo>
                      <a:pt x="64293" y="82872"/>
                      <a:pt x="67096" y="82853"/>
                      <a:pt x="69056" y="81285"/>
                    </a:cubicBezTo>
                    <a:cubicBezTo>
                      <a:pt x="71291" y="79497"/>
                      <a:pt x="71987" y="76340"/>
                      <a:pt x="73819" y="74141"/>
                    </a:cubicBezTo>
                    <a:cubicBezTo>
                      <a:pt x="75975" y="71554"/>
                      <a:pt x="78581" y="69378"/>
                      <a:pt x="80962" y="66997"/>
                    </a:cubicBezTo>
                    <a:cubicBezTo>
                      <a:pt x="80168" y="55885"/>
                      <a:pt x="80517" y="44631"/>
                      <a:pt x="78581" y="33660"/>
                    </a:cubicBezTo>
                    <a:cubicBezTo>
                      <a:pt x="77326" y="26545"/>
                      <a:pt x="71106" y="25693"/>
                      <a:pt x="66675" y="21754"/>
                    </a:cubicBezTo>
                    <a:lnTo>
                      <a:pt x="78581" y="9847"/>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3" name="Freeform 902"/>
              <p:cNvSpPr/>
              <p:nvPr/>
            </p:nvSpPr>
            <p:spPr>
              <a:xfrm>
                <a:off x="5029200" y="4971844"/>
                <a:ext cx="92869" cy="85931"/>
              </a:xfrm>
              <a:custGeom>
                <a:avLst/>
                <a:gdLst>
                  <a:gd name="connsiteX0" fmla="*/ 92869 w 92869"/>
                  <a:gd name="connsiteY0" fmla="*/ 24019 h 85931"/>
                  <a:gd name="connsiteX1" fmla="*/ 92869 w 92869"/>
                  <a:gd name="connsiteY1" fmla="*/ 24019 h 85931"/>
                  <a:gd name="connsiteX2" fmla="*/ 80963 w 92869"/>
                  <a:gd name="connsiteY2" fmla="*/ 7350 h 85931"/>
                  <a:gd name="connsiteX3" fmla="*/ 73819 w 92869"/>
                  <a:gd name="connsiteY3" fmla="*/ 4969 h 85931"/>
                  <a:gd name="connsiteX4" fmla="*/ 50006 w 92869"/>
                  <a:gd name="connsiteY4" fmla="*/ 2587 h 85931"/>
                  <a:gd name="connsiteX5" fmla="*/ 35719 w 92869"/>
                  <a:gd name="connsiteY5" fmla="*/ 206 h 85931"/>
                  <a:gd name="connsiteX6" fmla="*/ 4763 w 92869"/>
                  <a:gd name="connsiteY6" fmla="*/ 9731 h 85931"/>
                  <a:gd name="connsiteX7" fmla="*/ 0 w 92869"/>
                  <a:gd name="connsiteY7" fmla="*/ 19256 h 85931"/>
                  <a:gd name="connsiteX8" fmla="*/ 4763 w 92869"/>
                  <a:gd name="connsiteY8" fmla="*/ 57356 h 85931"/>
                  <a:gd name="connsiteX9" fmla="*/ 7144 w 92869"/>
                  <a:gd name="connsiteY9" fmla="*/ 64500 h 85931"/>
                  <a:gd name="connsiteX10" fmla="*/ 21431 w 92869"/>
                  <a:gd name="connsiteY10" fmla="*/ 74025 h 85931"/>
                  <a:gd name="connsiteX11" fmla="*/ 28575 w 92869"/>
                  <a:gd name="connsiteY11" fmla="*/ 78787 h 85931"/>
                  <a:gd name="connsiteX12" fmla="*/ 35719 w 92869"/>
                  <a:gd name="connsiteY12" fmla="*/ 83550 h 85931"/>
                  <a:gd name="connsiteX13" fmla="*/ 42863 w 92869"/>
                  <a:gd name="connsiteY13" fmla="*/ 85931 h 85931"/>
                  <a:gd name="connsiteX14" fmla="*/ 52388 w 92869"/>
                  <a:gd name="connsiteY14" fmla="*/ 83550 h 85931"/>
                  <a:gd name="connsiteX15" fmla="*/ 66675 w 92869"/>
                  <a:gd name="connsiteY15" fmla="*/ 81169 h 85931"/>
                  <a:gd name="connsiteX16" fmla="*/ 71438 w 92869"/>
                  <a:gd name="connsiteY16" fmla="*/ 74025 h 85931"/>
                  <a:gd name="connsiteX17" fmla="*/ 76200 w 92869"/>
                  <a:gd name="connsiteY17" fmla="*/ 52594 h 85931"/>
                  <a:gd name="connsiteX18" fmla="*/ 80963 w 92869"/>
                  <a:gd name="connsiteY18" fmla="*/ 45450 h 85931"/>
                  <a:gd name="connsiteX19" fmla="*/ 92869 w 92869"/>
                  <a:gd name="connsiteY19" fmla="*/ 24019 h 85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69" h="85931">
                    <a:moveTo>
                      <a:pt x="92869" y="24019"/>
                    </a:moveTo>
                    <a:lnTo>
                      <a:pt x="92869" y="24019"/>
                    </a:lnTo>
                    <a:cubicBezTo>
                      <a:pt x="88900" y="18463"/>
                      <a:pt x="85791" y="12178"/>
                      <a:pt x="80963" y="7350"/>
                    </a:cubicBezTo>
                    <a:cubicBezTo>
                      <a:pt x="79188" y="5575"/>
                      <a:pt x="76300" y="5351"/>
                      <a:pt x="73819" y="4969"/>
                    </a:cubicBezTo>
                    <a:cubicBezTo>
                      <a:pt x="65934" y="3756"/>
                      <a:pt x="57922" y="3577"/>
                      <a:pt x="50006" y="2587"/>
                    </a:cubicBezTo>
                    <a:cubicBezTo>
                      <a:pt x="45215" y="1988"/>
                      <a:pt x="40481" y="1000"/>
                      <a:pt x="35719" y="206"/>
                    </a:cubicBezTo>
                    <a:cubicBezTo>
                      <a:pt x="-1458" y="3304"/>
                      <a:pt x="11768" y="-6614"/>
                      <a:pt x="4763" y="9731"/>
                    </a:cubicBezTo>
                    <a:cubicBezTo>
                      <a:pt x="3365" y="12994"/>
                      <a:pt x="1588" y="16081"/>
                      <a:pt x="0" y="19256"/>
                    </a:cubicBezTo>
                    <a:cubicBezTo>
                      <a:pt x="1847" y="41421"/>
                      <a:pt x="338" y="41870"/>
                      <a:pt x="4763" y="57356"/>
                    </a:cubicBezTo>
                    <a:cubicBezTo>
                      <a:pt x="5453" y="59770"/>
                      <a:pt x="5369" y="62725"/>
                      <a:pt x="7144" y="64500"/>
                    </a:cubicBezTo>
                    <a:cubicBezTo>
                      <a:pt x="11191" y="68547"/>
                      <a:pt x="16669" y="70850"/>
                      <a:pt x="21431" y="74025"/>
                    </a:cubicBezTo>
                    <a:lnTo>
                      <a:pt x="28575" y="78787"/>
                    </a:lnTo>
                    <a:cubicBezTo>
                      <a:pt x="30956" y="80375"/>
                      <a:pt x="33004" y="82645"/>
                      <a:pt x="35719" y="83550"/>
                    </a:cubicBezTo>
                    <a:lnTo>
                      <a:pt x="42863" y="85931"/>
                    </a:lnTo>
                    <a:cubicBezTo>
                      <a:pt x="46038" y="85137"/>
                      <a:pt x="49179" y="84192"/>
                      <a:pt x="52388" y="83550"/>
                    </a:cubicBezTo>
                    <a:cubicBezTo>
                      <a:pt x="57122" y="82603"/>
                      <a:pt x="62357" y="83328"/>
                      <a:pt x="66675" y="81169"/>
                    </a:cubicBezTo>
                    <a:cubicBezTo>
                      <a:pt x="69235" y="79889"/>
                      <a:pt x="69850" y="76406"/>
                      <a:pt x="71438" y="74025"/>
                    </a:cubicBezTo>
                    <a:cubicBezTo>
                      <a:pt x="72352" y="68539"/>
                      <a:pt x="73269" y="58456"/>
                      <a:pt x="76200" y="52594"/>
                    </a:cubicBezTo>
                    <a:cubicBezTo>
                      <a:pt x="77480" y="50034"/>
                      <a:pt x="79375" y="47831"/>
                      <a:pt x="80963" y="45450"/>
                    </a:cubicBezTo>
                    <a:cubicBezTo>
                      <a:pt x="88235" y="23632"/>
                      <a:pt x="90885" y="27591"/>
                      <a:pt x="92869" y="2401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4" name="Freeform 903"/>
              <p:cNvSpPr/>
              <p:nvPr/>
            </p:nvSpPr>
            <p:spPr>
              <a:xfrm>
                <a:off x="4943475" y="4955382"/>
                <a:ext cx="90488" cy="95250"/>
              </a:xfrm>
              <a:custGeom>
                <a:avLst/>
                <a:gdLst>
                  <a:gd name="connsiteX0" fmla="*/ 85725 w 90488"/>
                  <a:gd name="connsiteY0" fmla="*/ 40481 h 97631"/>
                  <a:gd name="connsiteX1" fmla="*/ 85725 w 90488"/>
                  <a:gd name="connsiteY1" fmla="*/ 40481 h 97631"/>
                  <a:gd name="connsiteX2" fmla="*/ 73819 w 90488"/>
                  <a:gd name="connsiteY2" fmla="*/ 23813 h 97631"/>
                  <a:gd name="connsiteX3" fmla="*/ 64294 w 90488"/>
                  <a:gd name="connsiteY3" fmla="*/ 7144 h 97631"/>
                  <a:gd name="connsiteX4" fmla="*/ 38100 w 90488"/>
                  <a:gd name="connsiteY4" fmla="*/ 4763 h 97631"/>
                  <a:gd name="connsiteX5" fmla="*/ 30956 w 90488"/>
                  <a:gd name="connsiteY5" fmla="*/ 2381 h 97631"/>
                  <a:gd name="connsiteX6" fmla="*/ 11906 w 90488"/>
                  <a:gd name="connsiteY6" fmla="*/ 9525 h 97631"/>
                  <a:gd name="connsiteX7" fmla="*/ 9525 w 90488"/>
                  <a:gd name="connsiteY7" fmla="*/ 16669 h 97631"/>
                  <a:gd name="connsiteX8" fmla="*/ 4763 w 90488"/>
                  <a:gd name="connsiteY8" fmla="*/ 23813 h 97631"/>
                  <a:gd name="connsiteX9" fmla="*/ 0 w 90488"/>
                  <a:gd name="connsiteY9" fmla="*/ 42863 h 97631"/>
                  <a:gd name="connsiteX10" fmla="*/ 2381 w 90488"/>
                  <a:gd name="connsiteY10" fmla="*/ 64294 h 97631"/>
                  <a:gd name="connsiteX11" fmla="*/ 4763 w 90488"/>
                  <a:gd name="connsiteY11" fmla="*/ 73819 h 97631"/>
                  <a:gd name="connsiteX12" fmla="*/ 11906 w 90488"/>
                  <a:gd name="connsiteY12" fmla="*/ 80963 h 97631"/>
                  <a:gd name="connsiteX13" fmla="*/ 19050 w 90488"/>
                  <a:gd name="connsiteY13" fmla="*/ 95250 h 97631"/>
                  <a:gd name="connsiteX14" fmla="*/ 26194 w 90488"/>
                  <a:gd name="connsiteY14" fmla="*/ 97631 h 97631"/>
                  <a:gd name="connsiteX15" fmla="*/ 50006 w 90488"/>
                  <a:gd name="connsiteY15" fmla="*/ 92869 h 97631"/>
                  <a:gd name="connsiteX16" fmla="*/ 64294 w 90488"/>
                  <a:gd name="connsiteY16" fmla="*/ 83344 h 97631"/>
                  <a:gd name="connsiteX17" fmla="*/ 71438 w 90488"/>
                  <a:gd name="connsiteY17" fmla="*/ 78581 h 97631"/>
                  <a:gd name="connsiteX18" fmla="*/ 78581 w 90488"/>
                  <a:gd name="connsiteY18" fmla="*/ 64294 h 97631"/>
                  <a:gd name="connsiteX19" fmla="*/ 83344 w 90488"/>
                  <a:gd name="connsiteY19" fmla="*/ 57150 h 97631"/>
                  <a:gd name="connsiteX20" fmla="*/ 85725 w 90488"/>
                  <a:gd name="connsiteY20" fmla="*/ 38100 h 97631"/>
                  <a:gd name="connsiteX21" fmla="*/ 90488 w 90488"/>
                  <a:gd name="connsiteY21" fmla="*/ 23813 h 97631"/>
                  <a:gd name="connsiteX22" fmla="*/ 78581 w 90488"/>
                  <a:gd name="connsiteY22" fmla="*/ 0 h 97631"/>
                  <a:gd name="connsiteX23" fmla="*/ 85725 w 90488"/>
                  <a:gd name="connsiteY23" fmla="*/ 40481 h 97631"/>
                  <a:gd name="connsiteX0" fmla="*/ 85725 w 90488"/>
                  <a:gd name="connsiteY0" fmla="*/ 38100 h 95250"/>
                  <a:gd name="connsiteX1" fmla="*/ 85725 w 90488"/>
                  <a:gd name="connsiteY1" fmla="*/ 38100 h 95250"/>
                  <a:gd name="connsiteX2" fmla="*/ 73819 w 90488"/>
                  <a:gd name="connsiteY2" fmla="*/ 21432 h 95250"/>
                  <a:gd name="connsiteX3" fmla="*/ 64294 w 90488"/>
                  <a:gd name="connsiteY3" fmla="*/ 4763 h 95250"/>
                  <a:gd name="connsiteX4" fmla="*/ 38100 w 90488"/>
                  <a:gd name="connsiteY4" fmla="*/ 2382 h 95250"/>
                  <a:gd name="connsiteX5" fmla="*/ 30956 w 90488"/>
                  <a:gd name="connsiteY5" fmla="*/ 0 h 95250"/>
                  <a:gd name="connsiteX6" fmla="*/ 11906 w 90488"/>
                  <a:gd name="connsiteY6" fmla="*/ 7144 h 95250"/>
                  <a:gd name="connsiteX7" fmla="*/ 9525 w 90488"/>
                  <a:gd name="connsiteY7" fmla="*/ 14288 h 95250"/>
                  <a:gd name="connsiteX8" fmla="*/ 4763 w 90488"/>
                  <a:gd name="connsiteY8" fmla="*/ 21432 h 95250"/>
                  <a:gd name="connsiteX9" fmla="*/ 0 w 90488"/>
                  <a:gd name="connsiteY9" fmla="*/ 40482 h 95250"/>
                  <a:gd name="connsiteX10" fmla="*/ 2381 w 90488"/>
                  <a:gd name="connsiteY10" fmla="*/ 61913 h 95250"/>
                  <a:gd name="connsiteX11" fmla="*/ 4763 w 90488"/>
                  <a:gd name="connsiteY11" fmla="*/ 71438 h 95250"/>
                  <a:gd name="connsiteX12" fmla="*/ 11906 w 90488"/>
                  <a:gd name="connsiteY12" fmla="*/ 78582 h 95250"/>
                  <a:gd name="connsiteX13" fmla="*/ 19050 w 90488"/>
                  <a:gd name="connsiteY13" fmla="*/ 92869 h 95250"/>
                  <a:gd name="connsiteX14" fmla="*/ 26194 w 90488"/>
                  <a:gd name="connsiteY14" fmla="*/ 95250 h 95250"/>
                  <a:gd name="connsiteX15" fmla="*/ 50006 w 90488"/>
                  <a:gd name="connsiteY15" fmla="*/ 90488 h 95250"/>
                  <a:gd name="connsiteX16" fmla="*/ 64294 w 90488"/>
                  <a:gd name="connsiteY16" fmla="*/ 80963 h 95250"/>
                  <a:gd name="connsiteX17" fmla="*/ 71438 w 90488"/>
                  <a:gd name="connsiteY17" fmla="*/ 76200 h 95250"/>
                  <a:gd name="connsiteX18" fmla="*/ 78581 w 90488"/>
                  <a:gd name="connsiteY18" fmla="*/ 61913 h 95250"/>
                  <a:gd name="connsiteX19" fmla="*/ 83344 w 90488"/>
                  <a:gd name="connsiteY19" fmla="*/ 54769 h 95250"/>
                  <a:gd name="connsiteX20" fmla="*/ 85725 w 90488"/>
                  <a:gd name="connsiteY20" fmla="*/ 35719 h 95250"/>
                  <a:gd name="connsiteX21" fmla="*/ 90488 w 90488"/>
                  <a:gd name="connsiteY21" fmla="*/ 21432 h 95250"/>
                  <a:gd name="connsiteX22" fmla="*/ 85725 w 90488"/>
                  <a:gd name="connsiteY22" fmla="*/ 381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488" h="95250">
                    <a:moveTo>
                      <a:pt x="85725" y="38100"/>
                    </a:moveTo>
                    <a:lnTo>
                      <a:pt x="85725" y="38100"/>
                    </a:lnTo>
                    <a:cubicBezTo>
                      <a:pt x="81756" y="32544"/>
                      <a:pt x="76872" y="27539"/>
                      <a:pt x="73819" y="21432"/>
                    </a:cubicBezTo>
                    <a:cubicBezTo>
                      <a:pt x="69699" y="13191"/>
                      <a:pt x="75639" y="7194"/>
                      <a:pt x="64294" y="4763"/>
                    </a:cubicBezTo>
                    <a:cubicBezTo>
                      <a:pt x="55721" y="2926"/>
                      <a:pt x="46831" y="3176"/>
                      <a:pt x="38100" y="2382"/>
                    </a:cubicBezTo>
                    <a:cubicBezTo>
                      <a:pt x="35719" y="1588"/>
                      <a:pt x="33466" y="0"/>
                      <a:pt x="30956" y="0"/>
                    </a:cubicBezTo>
                    <a:cubicBezTo>
                      <a:pt x="20660" y="0"/>
                      <a:pt x="19295" y="2219"/>
                      <a:pt x="11906" y="7144"/>
                    </a:cubicBezTo>
                    <a:cubicBezTo>
                      <a:pt x="11112" y="9525"/>
                      <a:pt x="10647" y="12043"/>
                      <a:pt x="9525" y="14288"/>
                    </a:cubicBezTo>
                    <a:cubicBezTo>
                      <a:pt x="8245" y="16848"/>
                      <a:pt x="5741" y="18742"/>
                      <a:pt x="4763" y="21432"/>
                    </a:cubicBezTo>
                    <a:cubicBezTo>
                      <a:pt x="2526" y="27583"/>
                      <a:pt x="0" y="40482"/>
                      <a:pt x="0" y="40482"/>
                    </a:cubicBezTo>
                    <a:cubicBezTo>
                      <a:pt x="794" y="47626"/>
                      <a:pt x="1288" y="54809"/>
                      <a:pt x="2381" y="61913"/>
                    </a:cubicBezTo>
                    <a:cubicBezTo>
                      <a:pt x="2879" y="65148"/>
                      <a:pt x="3139" y="68596"/>
                      <a:pt x="4763" y="71438"/>
                    </a:cubicBezTo>
                    <a:cubicBezTo>
                      <a:pt x="6434" y="74362"/>
                      <a:pt x="9525" y="76201"/>
                      <a:pt x="11906" y="78582"/>
                    </a:cubicBezTo>
                    <a:cubicBezTo>
                      <a:pt x="13475" y="83286"/>
                      <a:pt x="14856" y="89513"/>
                      <a:pt x="19050" y="92869"/>
                    </a:cubicBezTo>
                    <a:cubicBezTo>
                      <a:pt x="21010" y="94437"/>
                      <a:pt x="23813" y="94456"/>
                      <a:pt x="26194" y="95250"/>
                    </a:cubicBezTo>
                    <a:cubicBezTo>
                      <a:pt x="27062" y="95105"/>
                      <a:pt x="47081" y="92159"/>
                      <a:pt x="50006" y="90488"/>
                    </a:cubicBezTo>
                    <a:cubicBezTo>
                      <a:pt x="74977" y="76219"/>
                      <a:pt x="41991" y="88396"/>
                      <a:pt x="64294" y="80963"/>
                    </a:cubicBezTo>
                    <a:cubicBezTo>
                      <a:pt x="66675" y="79375"/>
                      <a:pt x="69414" y="78224"/>
                      <a:pt x="71438" y="76200"/>
                    </a:cubicBezTo>
                    <a:cubicBezTo>
                      <a:pt x="78263" y="69375"/>
                      <a:pt x="74707" y="69661"/>
                      <a:pt x="78581" y="61913"/>
                    </a:cubicBezTo>
                    <a:cubicBezTo>
                      <a:pt x="79861" y="59353"/>
                      <a:pt x="81756" y="57150"/>
                      <a:pt x="83344" y="54769"/>
                    </a:cubicBezTo>
                    <a:cubicBezTo>
                      <a:pt x="84138" y="48419"/>
                      <a:pt x="84384" y="41976"/>
                      <a:pt x="85725" y="35719"/>
                    </a:cubicBezTo>
                    <a:cubicBezTo>
                      <a:pt x="86777" y="30810"/>
                      <a:pt x="90488" y="21432"/>
                      <a:pt x="90488" y="21432"/>
                    </a:cubicBezTo>
                    <a:cubicBezTo>
                      <a:pt x="90488" y="21829"/>
                      <a:pt x="86519" y="35322"/>
                      <a:pt x="85725" y="3810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5" name="Freeform 904"/>
              <p:cNvSpPr/>
              <p:nvPr/>
            </p:nvSpPr>
            <p:spPr>
              <a:xfrm>
                <a:off x="4864894" y="4948238"/>
                <a:ext cx="78581" cy="95250"/>
              </a:xfrm>
              <a:custGeom>
                <a:avLst/>
                <a:gdLst>
                  <a:gd name="connsiteX0" fmla="*/ 78581 w 78581"/>
                  <a:gd name="connsiteY0" fmla="*/ 23812 h 95250"/>
                  <a:gd name="connsiteX1" fmla="*/ 78581 w 78581"/>
                  <a:gd name="connsiteY1" fmla="*/ 23812 h 95250"/>
                  <a:gd name="connsiteX2" fmla="*/ 69056 w 78581"/>
                  <a:gd name="connsiteY2" fmla="*/ 4762 h 95250"/>
                  <a:gd name="connsiteX3" fmla="*/ 59531 w 78581"/>
                  <a:gd name="connsiteY3" fmla="*/ 0 h 95250"/>
                  <a:gd name="connsiteX4" fmla="*/ 4762 w 78581"/>
                  <a:gd name="connsiteY4" fmla="*/ 2381 h 95250"/>
                  <a:gd name="connsiteX5" fmla="*/ 0 w 78581"/>
                  <a:gd name="connsiteY5" fmla="*/ 38100 h 95250"/>
                  <a:gd name="connsiteX6" fmla="*/ 4762 w 78581"/>
                  <a:gd name="connsiteY6" fmla="*/ 61912 h 95250"/>
                  <a:gd name="connsiteX7" fmla="*/ 11906 w 78581"/>
                  <a:gd name="connsiteY7" fmla="*/ 69056 h 95250"/>
                  <a:gd name="connsiteX8" fmla="*/ 23812 w 78581"/>
                  <a:gd name="connsiteY8" fmla="*/ 78581 h 95250"/>
                  <a:gd name="connsiteX9" fmla="*/ 26194 w 78581"/>
                  <a:gd name="connsiteY9" fmla="*/ 85725 h 95250"/>
                  <a:gd name="connsiteX10" fmla="*/ 40481 w 78581"/>
                  <a:gd name="connsiteY10" fmla="*/ 95250 h 95250"/>
                  <a:gd name="connsiteX11" fmla="*/ 47625 w 78581"/>
                  <a:gd name="connsiteY11" fmla="*/ 92868 h 95250"/>
                  <a:gd name="connsiteX12" fmla="*/ 61912 w 78581"/>
                  <a:gd name="connsiteY12" fmla="*/ 90487 h 95250"/>
                  <a:gd name="connsiteX13" fmla="*/ 69056 w 78581"/>
                  <a:gd name="connsiteY13" fmla="*/ 85725 h 95250"/>
                  <a:gd name="connsiteX14" fmla="*/ 76200 w 78581"/>
                  <a:gd name="connsiteY14" fmla="*/ 69056 h 95250"/>
                  <a:gd name="connsiteX15" fmla="*/ 78581 w 78581"/>
                  <a:gd name="connsiteY15" fmla="*/ 2381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581" h="95250">
                    <a:moveTo>
                      <a:pt x="78581" y="23812"/>
                    </a:moveTo>
                    <a:lnTo>
                      <a:pt x="78581" y="23812"/>
                    </a:lnTo>
                    <a:cubicBezTo>
                      <a:pt x="75406" y="17462"/>
                      <a:pt x="73491" y="10306"/>
                      <a:pt x="69056" y="4762"/>
                    </a:cubicBezTo>
                    <a:cubicBezTo>
                      <a:pt x="66839" y="1990"/>
                      <a:pt x="63078" y="131"/>
                      <a:pt x="59531" y="0"/>
                    </a:cubicBezTo>
                    <a:lnTo>
                      <a:pt x="4762" y="2381"/>
                    </a:lnTo>
                    <a:cubicBezTo>
                      <a:pt x="39" y="16552"/>
                      <a:pt x="0" y="14793"/>
                      <a:pt x="0" y="38100"/>
                    </a:cubicBezTo>
                    <a:cubicBezTo>
                      <a:pt x="0" y="39208"/>
                      <a:pt x="1830" y="57514"/>
                      <a:pt x="4762" y="61912"/>
                    </a:cubicBezTo>
                    <a:cubicBezTo>
                      <a:pt x="6630" y="64714"/>
                      <a:pt x="9750" y="66469"/>
                      <a:pt x="11906" y="69056"/>
                    </a:cubicBezTo>
                    <a:cubicBezTo>
                      <a:pt x="20191" y="78998"/>
                      <a:pt x="12086" y="74672"/>
                      <a:pt x="23812" y="78581"/>
                    </a:cubicBezTo>
                    <a:cubicBezTo>
                      <a:pt x="24606" y="80962"/>
                      <a:pt x="24419" y="83950"/>
                      <a:pt x="26194" y="85725"/>
                    </a:cubicBezTo>
                    <a:cubicBezTo>
                      <a:pt x="30241" y="89772"/>
                      <a:pt x="40481" y="95250"/>
                      <a:pt x="40481" y="95250"/>
                    </a:cubicBezTo>
                    <a:cubicBezTo>
                      <a:pt x="42862" y="94456"/>
                      <a:pt x="45175" y="93413"/>
                      <a:pt x="47625" y="92868"/>
                    </a:cubicBezTo>
                    <a:cubicBezTo>
                      <a:pt x="52338" y="91821"/>
                      <a:pt x="57332" y="92014"/>
                      <a:pt x="61912" y="90487"/>
                    </a:cubicBezTo>
                    <a:cubicBezTo>
                      <a:pt x="64627" y="89582"/>
                      <a:pt x="66675" y="87312"/>
                      <a:pt x="69056" y="85725"/>
                    </a:cubicBezTo>
                    <a:cubicBezTo>
                      <a:pt x="70813" y="82211"/>
                      <a:pt x="75616" y="73730"/>
                      <a:pt x="76200" y="69056"/>
                    </a:cubicBezTo>
                    <a:cubicBezTo>
                      <a:pt x="76692" y="65118"/>
                      <a:pt x="78184" y="31353"/>
                      <a:pt x="78581" y="2381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06" name="Freeform 905"/>
              <p:cNvSpPr/>
              <p:nvPr/>
            </p:nvSpPr>
            <p:spPr>
              <a:xfrm>
                <a:off x="4748213" y="4926806"/>
                <a:ext cx="121443" cy="114300"/>
              </a:xfrm>
              <a:custGeom>
                <a:avLst/>
                <a:gdLst>
                  <a:gd name="connsiteX0" fmla="*/ 116681 w 121443"/>
                  <a:gd name="connsiteY0" fmla="*/ 19050 h 114300"/>
                  <a:gd name="connsiteX1" fmla="*/ 116681 w 121443"/>
                  <a:gd name="connsiteY1" fmla="*/ 19050 h 114300"/>
                  <a:gd name="connsiteX2" fmla="*/ 100012 w 121443"/>
                  <a:gd name="connsiteY2" fmla="*/ 7144 h 114300"/>
                  <a:gd name="connsiteX3" fmla="*/ 50006 w 121443"/>
                  <a:gd name="connsiteY3" fmla="*/ 0 h 114300"/>
                  <a:gd name="connsiteX4" fmla="*/ 38100 w 121443"/>
                  <a:gd name="connsiteY4" fmla="*/ 2382 h 114300"/>
                  <a:gd name="connsiteX5" fmla="*/ 30956 w 121443"/>
                  <a:gd name="connsiteY5" fmla="*/ 9525 h 114300"/>
                  <a:gd name="connsiteX6" fmla="*/ 23812 w 121443"/>
                  <a:gd name="connsiteY6" fmla="*/ 14288 h 114300"/>
                  <a:gd name="connsiteX7" fmla="*/ 14287 w 121443"/>
                  <a:gd name="connsiteY7" fmla="*/ 16669 h 114300"/>
                  <a:gd name="connsiteX8" fmla="*/ 7143 w 121443"/>
                  <a:gd name="connsiteY8" fmla="*/ 19050 h 114300"/>
                  <a:gd name="connsiteX9" fmla="*/ 0 w 121443"/>
                  <a:gd name="connsiteY9" fmla="*/ 33338 h 114300"/>
                  <a:gd name="connsiteX10" fmla="*/ 7143 w 121443"/>
                  <a:gd name="connsiteY10" fmla="*/ 54769 h 114300"/>
                  <a:gd name="connsiteX11" fmla="*/ 14287 w 121443"/>
                  <a:gd name="connsiteY11" fmla="*/ 59532 h 114300"/>
                  <a:gd name="connsiteX12" fmla="*/ 21431 w 121443"/>
                  <a:gd name="connsiteY12" fmla="*/ 66675 h 114300"/>
                  <a:gd name="connsiteX13" fmla="*/ 35718 w 121443"/>
                  <a:gd name="connsiteY13" fmla="*/ 76200 h 114300"/>
                  <a:gd name="connsiteX14" fmla="*/ 42862 w 121443"/>
                  <a:gd name="connsiteY14" fmla="*/ 80963 h 114300"/>
                  <a:gd name="connsiteX15" fmla="*/ 47625 w 121443"/>
                  <a:gd name="connsiteY15" fmla="*/ 90488 h 114300"/>
                  <a:gd name="connsiteX16" fmla="*/ 52387 w 121443"/>
                  <a:gd name="connsiteY16" fmla="*/ 114300 h 114300"/>
                  <a:gd name="connsiteX17" fmla="*/ 97631 w 121443"/>
                  <a:gd name="connsiteY17" fmla="*/ 109538 h 114300"/>
                  <a:gd name="connsiteX18" fmla="*/ 104775 w 121443"/>
                  <a:gd name="connsiteY18" fmla="*/ 104775 h 114300"/>
                  <a:gd name="connsiteX19" fmla="*/ 119062 w 121443"/>
                  <a:gd name="connsiteY19" fmla="*/ 76200 h 114300"/>
                  <a:gd name="connsiteX20" fmla="*/ 121443 w 121443"/>
                  <a:gd name="connsiteY20" fmla="*/ 69057 h 114300"/>
                  <a:gd name="connsiteX21" fmla="*/ 119062 w 121443"/>
                  <a:gd name="connsiteY21" fmla="*/ 59532 h 114300"/>
                  <a:gd name="connsiteX22" fmla="*/ 116681 w 121443"/>
                  <a:gd name="connsiteY22" fmla="*/ 52388 h 114300"/>
                  <a:gd name="connsiteX23" fmla="*/ 114300 w 121443"/>
                  <a:gd name="connsiteY23" fmla="*/ 38100 h 114300"/>
                  <a:gd name="connsiteX24" fmla="*/ 116681 w 121443"/>
                  <a:gd name="connsiteY24" fmla="*/ 1905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1443" h="114300">
                    <a:moveTo>
                      <a:pt x="116681" y="19050"/>
                    </a:moveTo>
                    <a:lnTo>
                      <a:pt x="116681" y="19050"/>
                    </a:lnTo>
                    <a:cubicBezTo>
                      <a:pt x="111125" y="15081"/>
                      <a:pt x="106024" y="10381"/>
                      <a:pt x="100012" y="7144"/>
                    </a:cubicBezTo>
                    <a:cubicBezTo>
                      <a:pt x="85539" y="-649"/>
                      <a:pt x="64265" y="951"/>
                      <a:pt x="50006" y="0"/>
                    </a:cubicBezTo>
                    <a:cubicBezTo>
                      <a:pt x="46037" y="794"/>
                      <a:pt x="41720" y="572"/>
                      <a:pt x="38100" y="2382"/>
                    </a:cubicBezTo>
                    <a:cubicBezTo>
                      <a:pt x="35088" y="3888"/>
                      <a:pt x="33543" y="7369"/>
                      <a:pt x="30956" y="9525"/>
                    </a:cubicBezTo>
                    <a:cubicBezTo>
                      <a:pt x="28757" y="11357"/>
                      <a:pt x="26443" y="13161"/>
                      <a:pt x="23812" y="14288"/>
                    </a:cubicBezTo>
                    <a:cubicBezTo>
                      <a:pt x="20804" y="15577"/>
                      <a:pt x="17434" y="15770"/>
                      <a:pt x="14287" y="16669"/>
                    </a:cubicBezTo>
                    <a:cubicBezTo>
                      <a:pt x="11873" y="17359"/>
                      <a:pt x="9524" y="18256"/>
                      <a:pt x="7143" y="19050"/>
                    </a:cubicBezTo>
                    <a:cubicBezTo>
                      <a:pt x="4735" y="22662"/>
                      <a:pt x="0" y="28408"/>
                      <a:pt x="0" y="33338"/>
                    </a:cubicBezTo>
                    <a:cubicBezTo>
                      <a:pt x="0" y="41319"/>
                      <a:pt x="1393" y="49019"/>
                      <a:pt x="7143" y="54769"/>
                    </a:cubicBezTo>
                    <a:cubicBezTo>
                      <a:pt x="9167" y="56793"/>
                      <a:pt x="12088" y="57700"/>
                      <a:pt x="14287" y="59532"/>
                    </a:cubicBezTo>
                    <a:cubicBezTo>
                      <a:pt x="16874" y="61688"/>
                      <a:pt x="18773" y="64608"/>
                      <a:pt x="21431" y="66675"/>
                    </a:cubicBezTo>
                    <a:cubicBezTo>
                      <a:pt x="25949" y="70189"/>
                      <a:pt x="30956" y="73025"/>
                      <a:pt x="35718" y="76200"/>
                    </a:cubicBezTo>
                    <a:lnTo>
                      <a:pt x="42862" y="80963"/>
                    </a:lnTo>
                    <a:cubicBezTo>
                      <a:pt x="44450" y="84138"/>
                      <a:pt x="47330" y="86950"/>
                      <a:pt x="47625" y="90488"/>
                    </a:cubicBezTo>
                    <a:cubicBezTo>
                      <a:pt x="49717" y="115597"/>
                      <a:pt x="37758" y="104549"/>
                      <a:pt x="52387" y="114300"/>
                    </a:cubicBezTo>
                    <a:cubicBezTo>
                      <a:pt x="75960" y="106443"/>
                      <a:pt x="34938" y="119437"/>
                      <a:pt x="97631" y="109538"/>
                    </a:cubicBezTo>
                    <a:cubicBezTo>
                      <a:pt x="100458" y="109092"/>
                      <a:pt x="102394" y="106363"/>
                      <a:pt x="104775" y="104775"/>
                    </a:cubicBezTo>
                    <a:cubicBezTo>
                      <a:pt x="117085" y="86310"/>
                      <a:pt x="112490" y="95919"/>
                      <a:pt x="119062" y="76200"/>
                    </a:cubicBezTo>
                    <a:lnTo>
                      <a:pt x="121443" y="69057"/>
                    </a:lnTo>
                    <a:cubicBezTo>
                      <a:pt x="120649" y="65882"/>
                      <a:pt x="119961" y="62679"/>
                      <a:pt x="119062" y="59532"/>
                    </a:cubicBezTo>
                    <a:cubicBezTo>
                      <a:pt x="118372" y="57118"/>
                      <a:pt x="117225" y="54838"/>
                      <a:pt x="116681" y="52388"/>
                    </a:cubicBezTo>
                    <a:cubicBezTo>
                      <a:pt x="115634" y="47675"/>
                      <a:pt x="115471" y="42784"/>
                      <a:pt x="114300" y="38100"/>
                    </a:cubicBezTo>
                    <a:cubicBezTo>
                      <a:pt x="109286" y="18045"/>
                      <a:pt x="116284" y="22225"/>
                      <a:pt x="116681" y="190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568" name="Group 567"/>
            <p:cNvGrpSpPr/>
            <p:nvPr/>
          </p:nvGrpSpPr>
          <p:grpSpPr>
            <a:xfrm>
              <a:off x="438150" y="1466617"/>
              <a:ext cx="5906035" cy="2321952"/>
              <a:chOff x="438150" y="1466617"/>
              <a:chExt cx="5906035" cy="2321952"/>
            </a:xfrm>
          </p:grpSpPr>
          <p:sp>
            <p:nvSpPr>
              <p:cNvPr id="722" name="Freeform 721"/>
              <p:cNvSpPr/>
              <p:nvPr/>
            </p:nvSpPr>
            <p:spPr>
              <a:xfrm>
                <a:off x="5826919" y="3671527"/>
                <a:ext cx="200739" cy="117042"/>
              </a:xfrm>
              <a:custGeom>
                <a:avLst/>
                <a:gdLst>
                  <a:gd name="connsiteX0" fmla="*/ 188119 w 200739"/>
                  <a:gd name="connsiteY0" fmla="*/ 9886 h 117042"/>
                  <a:gd name="connsiteX1" fmla="*/ 188119 w 200739"/>
                  <a:gd name="connsiteY1" fmla="*/ 9886 h 117042"/>
                  <a:gd name="connsiteX2" fmla="*/ 73819 w 200739"/>
                  <a:gd name="connsiteY2" fmla="*/ 5123 h 117042"/>
                  <a:gd name="connsiteX3" fmla="*/ 30956 w 200739"/>
                  <a:gd name="connsiteY3" fmla="*/ 2742 h 117042"/>
                  <a:gd name="connsiteX4" fmla="*/ 4762 w 200739"/>
                  <a:gd name="connsiteY4" fmla="*/ 2742 h 117042"/>
                  <a:gd name="connsiteX5" fmla="*/ 0 w 200739"/>
                  <a:gd name="connsiteY5" fmla="*/ 17029 h 117042"/>
                  <a:gd name="connsiteX6" fmla="*/ 4762 w 200739"/>
                  <a:gd name="connsiteY6" fmla="*/ 57511 h 117042"/>
                  <a:gd name="connsiteX7" fmla="*/ 9525 w 200739"/>
                  <a:gd name="connsiteY7" fmla="*/ 71798 h 117042"/>
                  <a:gd name="connsiteX8" fmla="*/ 16669 w 200739"/>
                  <a:gd name="connsiteY8" fmla="*/ 100373 h 117042"/>
                  <a:gd name="connsiteX9" fmla="*/ 26194 w 200739"/>
                  <a:gd name="connsiteY9" fmla="*/ 105136 h 117042"/>
                  <a:gd name="connsiteX10" fmla="*/ 47625 w 200739"/>
                  <a:gd name="connsiteY10" fmla="*/ 112279 h 117042"/>
                  <a:gd name="connsiteX11" fmla="*/ 61912 w 200739"/>
                  <a:gd name="connsiteY11" fmla="*/ 117042 h 117042"/>
                  <a:gd name="connsiteX12" fmla="*/ 90487 w 200739"/>
                  <a:gd name="connsiteY12" fmla="*/ 114661 h 117042"/>
                  <a:gd name="connsiteX13" fmla="*/ 104775 w 200739"/>
                  <a:gd name="connsiteY13" fmla="*/ 107517 h 117042"/>
                  <a:gd name="connsiteX14" fmla="*/ 169069 w 200739"/>
                  <a:gd name="connsiteY14" fmla="*/ 105136 h 117042"/>
                  <a:gd name="connsiteX15" fmla="*/ 188119 w 200739"/>
                  <a:gd name="connsiteY15" fmla="*/ 100373 h 117042"/>
                  <a:gd name="connsiteX16" fmla="*/ 197644 w 200739"/>
                  <a:gd name="connsiteY16" fmla="*/ 97992 h 117042"/>
                  <a:gd name="connsiteX17" fmla="*/ 197644 w 200739"/>
                  <a:gd name="connsiteY17" fmla="*/ 26554 h 117042"/>
                  <a:gd name="connsiteX18" fmla="*/ 190500 w 200739"/>
                  <a:gd name="connsiteY18" fmla="*/ 21792 h 117042"/>
                  <a:gd name="connsiteX19" fmla="*/ 188119 w 200739"/>
                  <a:gd name="connsiteY19" fmla="*/ 9886 h 11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739" h="117042">
                    <a:moveTo>
                      <a:pt x="188119" y="9886"/>
                    </a:moveTo>
                    <a:lnTo>
                      <a:pt x="188119" y="9886"/>
                    </a:lnTo>
                    <a:cubicBezTo>
                      <a:pt x="133026" y="3763"/>
                      <a:pt x="186298" y="9069"/>
                      <a:pt x="73819" y="5123"/>
                    </a:cubicBezTo>
                    <a:cubicBezTo>
                      <a:pt x="59518" y="4621"/>
                      <a:pt x="45244" y="3536"/>
                      <a:pt x="30956" y="2742"/>
                    </a:cubicBezTo>
                    <a:cubicBezTo>
                      <a:pt x="24412" y="1433"/>
                      <a:pt x="10997" y="-2713"/>
                      <a:pt x="4762" y="2742"/>
                    </a:cubicBezTo>
                    <a:cubicBezTo>
                      <a:pt x="984" y="6048"/>
                      <a:pt x="0" y="17029"/>
                      <a:pt x="0" y="17029"/>
                    </a:cubicBezTo>
                    <a:cubicBezTo>
                      <a:pt x="260" y="19371"/>
                      <a:pt x="4007" y="53987"/>
                      <a:pt x="4762" y="57511"/>
                    </a:cubicBezTo>
                    <a:cubicBezTo>
                      <a:pt x="5814" y="62420"/>
                      <a:pt x="9525" y="71798"/>
                      <a:pt x="9525" y="71798"/>
                    </a:cubicBezTo>
                    <a:cubicBezTo>
                      <a:pt x="10429" y="79932"/>
                      <a:pt x="8633" y="93676"/>
                      <a:pt x="16669" y="100373"/>
                    </a:cubicBezTo>
                    <a:cubicBezTo>
                      <a:pt x="19396" y="102646"/>
                      <a:pt x="22950" y="103694"/>
                      <a:pt x="26194" y="105136"/>
                    </a:cubicBezTo>
                    <a:cubicBezTo>
                      <a:pt x="42723" y="112482"/>
                      <a:pt x="32740" y="107813"/>
                      <a:pt x="47625" y="112279"/>
                    </a:cubicBezTo>
                    <a:cubicBezTo>
                      <a:pt x="52433" y="113722"/>
                      <a:pt x="61912" y="117042"/>
                      <a:pt x="61912" y="117042"/>
                    </a:cubicBezTo>
                    <a:cubicBezTo>
                      <a:pt x="71437" y="116248"/>
                      <a:pt x="81115" y="116536"/>
                      <a:pt x="90487" y="114661"/>
                    </a:cubicBezTo>
                    <a:cubicBezTo>
                      <a:pt x="109555" y="110847"/>
                      <a:pt x="86290" y="108749"/>
                      <a:pt x="104775" y="107517"/>
                    </a:cubicBezTo>
                    <a:cubicBezTo>
                      <a:pt x="126174" y="106091"/>
                      <a:pt x="147638" y="105930"/>
                      <a:pt x="169069" y="105136"/>
                    </a:cubicBezTo>
                    <a:lnTo>
                      <a:pt x="188119" y="100373"/>
                    </a:lnTo>
                    <a:lnTo>
                      <a:pt x="197644" y="97992"/>
                    </a:lnTo>
                    <a:cubicBezTo>
                      <a:pt x="200301" y="71414"/>
                      <a:pt x="203024" y="56141"/>
                      <a:pt x="197644" y="26554"/>
                    </a:cubicBezTo>
                    <a:cubicBezTo>
                      <a:pt x="197132" y="23738"/>
                      <a:pt x="192699" y="23624"/>
                      <a:pt x="190500" y="21792"/>
                    </a:cubicBezTo>
                    <a:cubicBezTo>
                      <a:pt x="187913" y="19636"/>
                      <a:pt x="188516" y="11870"/>
                      <a:pt x="188119" y="988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3" name="Freeform 722"/>
              <p:cNvSpPr/>
              <p:nvPr/>
            </p:nvSpPr>
            <p:spPr>
              <a:xfrm>
                <a:off x="5904903" y="3567113"/>
                <a:ext cx="129393" cy="104994"/>
              </a:xfrm>
              <a:custGeom>
                <a:avLst/>
                <a:gdLst>
                  <a:gd name="connsiteX0" fmla="*/ 41078 w 129393"/>
                  <a:gd name="connsiteY0" fmla="*/ 104775 h 104994"/>
                  <a:gd name="connsiteX1" fmla="*/ 41078 w 129393"/>
                  <a:gd name="connsiteY1" fmla="*/ 104775 h 104994"/>
                  <a:gd name="connsiteX2" fmla="*/ 62510 w 129393"/>
                  <a:gd name="connsiteY2" fmla="*/ 102393 h 104994"/>
                  <a:gd name="connsiteX3" fmla="*/ 105372 w 129393"/>
                  <a:gd name="connsiteY3" fmla="*/ 102393 h 104994"/>
                  <a:gd name="connsiteX4" fmla="*/ 122041 w 129393"/>
                  <a:gd name="connsiteY4" fmla="*/ 80962 h 104994"/>
                  <a:gd name="connsiteX5" fmla="*/ 126803 w 129393"/>
                  <a:gd name="connsiteY5" fmla="*/ 73818 h 104994"/>
                  <a:gd name="connsiteX6" fmla="*/ 126803 w 129393"/>
                  <a:gd name="connsiteY6" fmla="*/ 11906 h 104994"/>
                  <a:gd name="connsiteX7" fmla="*/ 124422 w 129393"/>
                  <a:gd name="connsiteY7" fmla="*/ 4762 h 104994"/>
                  <a:gd name="connsiteX8" fmla="*/ 110135 w 129393"/>
                  <a:gd name="connsiteY8" fmla="*/ 0 h 104994"/>
                  <a:gd name="connsiteX9" fmla="*/ 81560 w 129393"/>
                  <a:gd name="connsiteY9" fmla="*/ 2381 h 104994"/>
                  <a:gd name="connsiteX10" fmla="*/ 62510 w 129393"/>
                  <a:gd name="connsiteY10" fmla="*/ 7143 h 104994"/>
                  <a:gd name="connsiteX11" fmla="*/ 55366 w 129393"/>
                  <a:gd name="connsiteY11" fmla="*/ 11906 h 104994"/>
                  <a:gd name="connsiteX12" fmla="*/ 41078 w 129393"/>
                  <a:gd name="connsiteY12" fmla="*/ 14287 h 104994"/>
                  <a:gd name="connsiteX13" fmla="*/ 2978 w 129393"/>
                  <a:gd name="connsiteY13" fmla="*/ 16668 h 104994"/>
                  <a:gd name="connsiteX14" fmla="*/ 2978 w 129393"/>
                  <a:gd name="connsiteY14" fmla="*/ 52387 h 104994"/>
                  <a:gd name="connsiteX15" fmla="*/ 17266 w 129393"/>
                  <a:gd name="connsiteY15" fmla="*/ 85725 h 104994"/>
                  <a:gd name="connsiteX16" fmla="*/ 29172 w 129393"/>
                  <a:gd name="connsiteY16" fmla="*/ 88106 h 104994"/>
                  <a:gd name="connsiteX17" fmla="*/ 36316 w 129393"/>
                  <a:gd name="connsiteY17" fmla="*/ 90487 h 104994"/>
                  <a:gd name="connsiteX18" fmla="*/ 60128 w 129393"/>
                  <a:gd name="connsiteY18" fmla="*/ 95250 h 104994"/>
                  <a:gd name="connsiteX19" fmla="*/ 41078 w 129393"/>
                  <a:gd name="connsiteY19" fmla="*/ 104775 h 104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9393" h="104994">
                    <a:moveTo>
                      <a:pt x="41078" y="104775"/>
                    </a:moveTo>
                    <a:lnTo>
                      <a:pt x="41078" y="104775"/>
                    </a:lnTo>
                    <a:cubicBezTo>
                      <a:pt x="48222" y="103981"/>
                      <a:pt x="55322" y="102393"/>
                      <a:pt x="62510" y="102393"/>
                    </a:cubicBezTo>
                    <a:cubicBezTo>
                      <a:pt x="109569" y="102393"/>
                      <a:pt x="81967" y="108246"/>
                      <a:pt x="105372" y="102393"/>
                    </a:cubicBezTo>
                    <a:cubicBezTo>
                      <a:pt x="116563" y="91204"/>
                      <a:pt x="110649" y="98051"/>
                      <a:pt x="122041" y="80962"/>
                    </a:cubicBezTo>
                    <a:lnTo>
                      <a:pt x="126803" y="73818"/>
                    </a:lnTo>
                    <a:cubicBezTo>
                      <a:pt x="129850" y="43357"/>
                      <a:pt x="130642" y="48375"/>
                      <a:pt x="126803" y="11906"/>
                    </a:cubicBezTo>
                    <a:cubicBezTo>
                      <a:pt x="126540" y="9410"/>
                      <a:pt x="126465" y="6221"/>
                      <a:pt x="124422" y="4762"/>
                    </a:cubicBezTo>
                    <a:cubicBezTo>
                      <a:pt x="120337" y="1844"/>
                      <a:pt x="110135" y="0"/>
                      <a:pt x="110135" y="0"/>
                    </a:cubicBezTo>
                    <a:cubicBezTo>
                      <a:pt x="100610" y="794"/>
                      <a:pt x="91012" y="963"/>
                      <a:pt x="81560" y="2381"/>
                    </a:cubicBezTo>
                    <a:cubicBezTo>
                      <a:pt x="75087" y="3352"/>
                      <a:pt x="62510" y="7143"/>
                      <a:pt x="62510" y="7143"/>
                    </a:cubicBezTo>
                    <a:cubicBezTo>
                      <a:pt x="60129" y="8731"/>
                      <a:pt x="58081" y="11001"/>
                      <a:pt x="55366" y="11906"/>
                    </a:cubicBezTo>
                    <a:cubicBezTo>
                      <a:pt x="50785" y="13433"/>
                      <a:pt x="45887" y="13850"/>
                      <a:pt x="41078" y="14287"/>
                    </a:cubicBezTo>
                    <a:cubicBezTo>
                      <a:pt x="28405" y="15439"/>
                      <a:pt x="15678" y="15874"/>
                      <a:pt x="2978" y="16668"/>
                    </a:cubicBezTo>
                    <a:cubicBezTo>
                      <a:pt x="-1078" y="32893"/>
                      <a:pt x="-909" y="27772"/>
                      <a:pt x="2978" y="52387"/>
                    </a:cubicBezTo>
                    <a:cubicBezTo>
                      <a:pt x="3600" y="56326"/>
                      <a:pt x="8946" y="84061"/>
                      <a:pt x="17266" y="85725"/>
                    </a:cubicBezTo>
                    <a:cubicBezTo>
                      <a:pt x="21235" y="86519"/>
                      <a:pt x="25246" y="87124"/>
                      <a:pt x="29172" y="88106"/>
                    </a:cubicBezTo>
                    <a:cubicBezTo>
                      <a:pt x="31607" y="88715"/>
                      <a:pt x="33902" y="89797"/>
                      <a:pt x="36316" y="90487"/>
                    </a:cubicBezTo>
                    <a:cubicBezTo>
                      <a:pt x="43837" y="92636"/>
                      <a:pt x="52479" y="94400"/>
                      <a:pt x="60128" y="95250"/>
                    </a:cubicBezTo>
                    <a:cubicBezTo>
                      <a:pt x="62495" y="95513"/>
                      <a:pt x="44253" y="103188"/>
                      <a:pt x="41078" y="10477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4" name="Freeform 723"/>
              <p:cNvSpPr/>
              <p:nvPr/>
            </p:nvSpPr>
            <p:spPr>
              <a:xfrm>
                <a:off x="5919788" y="3464092"/>
                <a:ext cx="104775" cy="98258"/>
              </a:xfrm>
              <a:custGeom>
                <a:avLst/>
                <a:gdLst>
                  <a:gd name="connsiteX0" fmla="*/ 104775 w 104775"/>
                  <a:gd name="connsiteY0" fmla="*/ 3008 h 98258"/>
                  <a:gd name="connsiteX1" fmla="*/ 104775 w 104775"/>
                  <a:gd name="connsiteY1" fmla="*/ 3008 h 98258"/>
                  <a:gd name="connsiteX2" fmla="*/ 73818 w 104775"/>
                  <a:gd name="connsiteY2" fmla="*/ 3008 h 98258"/>
                  <a:gd name="connsiteX3" fmla="*/ 28575 w 104775"/>
                  <a:gd name="connsiteY3" fmla="*/ 7771 h 98258"/>
                  <a:gd name="connsiteX4" fmla="*/ 21431 w 104775"/>
                  <a:gd name="connsiteY4" fmla="*/ 10152 h 98258"/>
                  <a:gd name="connsiteX5" fmla="*/ 2381 w 104775"/>
                  <a:gd name="connsiteY5" fmla="*/ 12533 h 98258"/>
                  <a:gd name="connsiteX6" fmla="*/ 0 w 104775"/>
                  <a:gd name="connsiteY6" fmla="*/ 24439 h 98258"/>
                  <a:gd name="connsiteX7" fmla="*/ 7143 w 104775"/>
                  <a:gd name="connsiteY7" fmla="*/ 91114 h 98258"/>
                  <a:gd name="connsiteX8" fmla="*/ 50006 w 104775"/>
                  <a:gd name="connsiteY8" fmla="*/ 93496 h 98258"/>
                  <a:gd name="connsiteX9" fmla="*/ 59531 w 104775"/>
                  <a:gd name="connsiteY9" fmla="*/ 95877 h 98258"/>
                  <a:gd name="connsiteX10" fmla="*/ 66675 w 104775"/>
                  <a:gd name="connsiteY10" fmla="*/ 98258 h 98258"/>
                  <a:gd name="connsiteX11" fmla="*/ 85725 w 104775"/>
                  <a:gd name="connsiteY11" fmla="*/ 95877 h 98258"/>
                  <a:gd name="connsiteX12" fmla="*/ 92868 w 104775"/>
                  <a:gd name="connsiteY12" fmla="*/ 93496 h 98258"/>
                  <a:gd name="connsiteX13" fmla="*/ 100012 w 104775"/>
                  <a:gd name="connsiteY13" fmla="*/ 79208 h 98258"/>
                  <a:gd name="connsiteX14" fmla="*/ 104775 w 104775"/>
                  <a:gd name="connsiteY14" fmla="*/ 3008 h 98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4775" h="98258">
                    <a:moveTo>
                      <a:pt x="104775" y="3008"/>
                    </a:moveTo>
                    <a:lnTo>
                      <a:pt x="104775" y="3008"/>
                    </a:lnTo>
                    <a:cubicBezTo>
                      <a:pt x="62158" y="-1727"/>
                      <a:pt x="98481" y="-209"/>
                      <a:pt x="73818" y="3008"/>
                    </a:cubicBezTo>
                    <a:cubicBezTo>
                      <a:pt x="58781" y="4969"/>
                      <a:pt x="28575" y="7771"/>
                      <a:pt x="28575" y="7771"/>
                    </a:cubicBezTo>
                    <a:cubicBezTo>
                      <a:pt x="26194" y="8565"/>
                      <a:pt x="23901" y="9703"/>
                      <a:pt x="21431" y="10152"/>
                    </a:cubicBezTo>
                    <a:cubicBezTo>
                      <a:pt x="15135" y="11297"/>
                      <a:pt x="7706" y="8983"/>
                      <a:pt x="2381" y="12533"/>
                    </a:cubicBezTo>
                    <a:cubicBezTo>
                      <a:pt x="-987" y="14778"/>
                      <a:pt x="794" y="20470"/>
                      <a:pt x="0" y="24439"/>
                    </a:cubicBezTo>
                    <a:cubicBezTo>
                      <a:pt x="801" y="33255"/>
                      <a:pt x="5711" y="89825"/>
                      <a:pt x="7143" y="91114"/>
                    </a:cubicBezTo>
                    <a:cubicBezTo>
                      <a:pt x="17779" y="100687"/>
                      <a:pt x="35718" y="92702"/>
                      <a:pt x="50006" y="93496"/>
                    </a:cubicBezTo>
                    <a:cubicBezTo>
                      <a:pt x="53181" y="94290"/>
                      <a:pt x="56384" y="94978"/>
                      <a:pt x="59531" y="95877"/>
                    </a:cubicBezTo>
                    <a:cubicBezTo>
                      <a:pt x="61945" y="96567"/>
                      <a:pt x="64165" y="98258"/>
                      <a:pt x="66675" y="98258"/>
                    </a:cubicBezTo>
                    <a:cubicBezTo>
                      <a:pt x="73074" y="98258"/>
                      <a:pt x="79375" y="96671"/>
                      <a:pt x="85725" y="95877"/>
                    </a:cubicBezTo>
                    <a:cubicBezTo>
                      <a:pt x="88106" y="95083"/>
                      <a:pt x="90908" y="95064"/>
                      <a:pt x="92868" y="93496"/>
                    </a:cubicBezTo>
                    <a:cubicBezTo>
                      <a:pt x="97066" y="90138"/>
                      <a:pt x="98443" y="83915"/>
                      <a:pt x="100012" y="79208"/>
                    </a:cubicBezTo>
                    <a:cubicBezTo>
                      <a:pt x="105311" y="42109"/>
                      <a:pt x="103981" y="15708"/>
                      <a:pt x="104775" y="300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5" name="Freeform 724"/>
              <p:cNvSpPr/>
              <p:nvPr/>
            </p:nvSpPr>
            <p:spPr>
              <a:xfrm>
                <a:off x="5922169" y="3371850"/>
                <a:ext cx="107156" cy="95250"/>
              </a:xfrm>
              <a:custGeom>
                <a:avLst/>
                <a:gdLst>
                  <a:gd name="connsiteX0" fmla="*/ 107156 w 107156"/>
                  <a:gd name="connsiteY0" fmla="*/ 16669 h 95250"/>
                  <a:gd name="connsiteX1" fmla="*/ 107156 w 107156"/>
                  <a:gd name="connsiteY1" fmla="*/ 16669 h 95250"/>
                  <a:gd name="connsiteX2" fmla="*/ 78581 w 107156"/>
                  <a:gd name="connsiteY2" fmla="*/ 4763 h 95250"/>
                  <a:gd name="connsiteX3" fmla="*/ 35719 w 107156"/>
                  <a:gd name="connsiteY3" fmla="*/ 0 h 95250"/>
                  <a:gd name="connsiteX4" fmla="*/ 2381 w 107156"/>
                  <a:gd name="connsiteY4" fmla="*/ 7144 h 95250"/>
                  <a:gd name="connsiteX5" fmla="*/ 0 w 107156"/>
                  <a:gd name="connsiteY5" fmla="*/ 14288 h 95250"/>
                  <a:gd name="connsiteX6" fmla="*/ 2381 w 107156"/>
                  <a:gd name="connsiteY6" fmla="*/ 45244 h 95250"/>
                  <a:gd name="connsiteX7" fmla="*/ 4762 w 107156"/>
                  <a:gd name="connsiteY7" fmla="*/ 52388 h 95250"/>
                  <a:gd name="connsiteX8" fmla="*/ 7144 w 107156"/>
                  <a:gd name="connsiteY8" fmla="*/ 64294 h 95250"/>
                  <a:gd name="connsiteX9" fmla="*/ 9525 w 107156"/>
                  <a:gd name="connsiteY9" fmla="*/ 73819 h 95250"/>
                  <a:gd name="connsiteX10" fmla="*/ 11906 w 107156"/>
                  <a:gd name="connsiteY10" fmla="*/ 80963 h 95250"/>
                  <a:gd name="connsiteX11" fmla="*/ 14287 w 107156"/>
                  <a:gd name="connsiteY11" fmla="*/ 95250 h 95250"/>
                  <a:gd name="connsiteX12" fmla="*/ 85725 w 107156"/>
                  <a:gd name="connsiteY12" fmla="*/ 90488 h 95250"/>
                  <a:gd name="connsiteX13" fmla="*/ 92869 w 107156"/>
                  <a:gd name="connsiteY13" fmla="*/ 88106 h 95250"/>
                  <a:gd name="connsiteX14" fmla="*/ 100012 w 107156"/>
                  <a:gd name="connsiteY14" fmla="*/ 83344 h 95250"/>
                  <a:gd name="connsiteX15" fmla="*/ 102394 w 107156"/>
                  <a:gd name="connsiteY15" fmla="*/ 76200 h 95250"/>
                  <a:gd name="connsiteX16" fmla="*/ 107156 w 107156"/>
                  <a:gd name="connsiteY16" fmla="*/ 16669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156" h="95250">
                    <a:moveTo>
                      <a:pt x="107156" y="16669"/>
                    </a:moveTo>
                    <a:lnTo>
                      <a:pt x="107156" y="16669"/>
                    </a:lnTo>
                    <a:cubicBezTo>
                      <a:pt x="106092" y="16196"/>
                      <a:pt x="85865" y="6382"/>
                      <a:pt x="78581" y="4763"/>
                    </a:cubicBezTo>
                    <a:cubicBezTo>
                      <a:pt x="64344" y="1599"/>
                      <a:pt x="50342" y="1218"/>
                      <a:pt x="35719" y="0"/>
                    </a:cubicBezTo>
                    <a:cubicBezTo>
                      <a:pt x="28934" y="617"/>
                      <a:pt x="9553" y="-1822"/>
                      <a:pt x="2381" y="7144"/>
                    </a:cubicBezTo>
                    <a:cubicBezTo>
                      <a:pt x="813" y="9104"/>
                      <a:pt x="794" y="11907"/>
                      <a:pt x="0" y="14288"/>
                    </a:cubicBezTo>
                    <a:cubicBezTo>
                      <a:pt x="794" y="24607"/>
                      <a:pt x="1097" y="34975"/>
                      <a:pt x="2381" y="45244"/>
                    </a:cubicBezTo>
                    <a:cubicBezTo>
                      <a:pt x="2692" y="47735"/>
                      <a:pt x="4153" y="49953"/>
                      <a:pt x="4762" y="52388"/>
                    </a:cubicBezTo>
                    <a:cubicBezTo>
                      <a:pt x="5744" y="56314"/>
                      <a:pt x="6266" y="60343"/>
                      <a:pt x="7144" y="64294"/>
                    </a:cubicBezTo>
                    <a:cubicBezTo>
                      <a:pt x="7854" y="67489"/>
                      <a:pt x="8626" y="70672"/>
                      <a:pt x="9525" y="73819"/>
                    </a:cubicBezTo>
                    <a:cubicBezTo>
                      <a:pt x="10215" y="76233"/>
                      <a:pt x="11362" y="78513"/>
                      <a:pt x="11906" y="80963"/>
                    </a:cubicBezTo>
                    <a:cubicBezTo>
                      <a:pt x="12953" y="85676"/>
                      <a:pt x="13493" y="90488"/>
                      <a:pt x="14287" y="95250"/>
                    </a:cubicBezTo>
                    <a:cubicBezTo>
                      <a:pt x="52488" y="93781"/>
                      <a:pt x="60439" y="97713"/>
                      <a:pt x="85725" y="90488"/>
                    </a:cubicBezTo>
                    <a:cubicBezTo>
                      <a:pt x="88139" y="89798"/>
                      <a:pt x="90624" y="89229"/>
                      <a:pt x="92869" y="88106"/>
                    </a:cubicBezTo>
                    <a:cubicBezTo>
                      <a:pt x="95428" y="86826"/>
                      <a:pt x="97631" y="84931"/>
                      <a:pt x="100012" y="83344"/>
                    </a:cubicBezTo>
                    <a:cubicBezTo>
                      <a:pt x="100806" y="80963"/>
                      <a:pt x="102012" y="78681"/>
                      <a:pt x="102394" y="76200"/>
                    </a:cubicBezTo>
                    <a:cubicBezTo>
                      <a:pt x="105644" y="55079"/>
                      <a:pt x="106362" y="26591"/>
                      <a:pt x="107156" y="1666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6" name="Freeform 725"/>
              <p:cNvSpPr/>
              <p:nvPr/>
            </p:nvSpPr>
            <p:spPr>
              <a:xfrm>
                <a:off x="5943600" y="3293269"/>
                <a:ext cx="104775" cy="80962"/>
              </a:xfrm>
              <a:custGeom>
                <a:avLst/>
                <a:gdLst>
                  <a:gd name="connsiteX0" fmla="*/ 104775 w 104775"/>
                  <a:gd name="connsiteY0" fmla="*/ 11906 h 80962"/>
                  <a:gd name="connsiteX1" fmla="*/ 104775 w 104775"/>
                  <a:gd name="connsiteY1" fmla="*/ 11906 h 80962"/>
                  <a:gd name="connsiteX2" fmla="*/ 83344 w 104775"/>
                  <a:gd name="connsiteY2" fmla="*/ 9525 h 80962"/>
                  <a:gd name="connsiteX3" fmla="*/ 57150 w 104775"/>
                  <a:gd name="connsiteY3" fmla="*/ 7144 h 80962"/>
                  <a:gd name="connsiteX4" fmla="*/ 42863 w 104775"/>
                  <a:gd name="connsiteY4" fmla="*/ 2381 h 80962"/>
                  <a:gd name="connsiteX5" fmla="*/ 35719 w 104775"/>
                  <a:gd name="connsiteY5" fmla="*/ 0 h 80962"/>
                  <a:gd name="connsiteX6" fmla="*/ 21431 w 104775"/>
                  <a:gd name="connsiteY6" fmla="*/ 2381 h 80962"/>
                  <a:gd name="connsiteX7" fmla="*/ 4763 w 104775"/>
                  <a:gd name="connsiteY7" fmla="*/ 21431 h 80962"/>
                  <a:gd name="connsiteX8" fmla="*/ 0 w 104775"/>
                  <a:gd name="connsiteY8" fmla="*/ 35719 h 80962"/>
                  <a:gd name="connsiteX9" fmla="*/ 2381 w 104775"/>
                  <a:gd name="connsiteY9" fmla="*/ 64294 h 80962"/>
                  <a:gd name="connsiteX10" fmla="*/ 7144 w 104775"/>
                  <a:gd name="connsiteY10" fmla="*/ 71437 h 80962"/>
                  <a:gd name="connsiteX11" fmla="*/ 14288 w 104775"/>
                  <a:gd name="connsiteY11" fmla="*/ 73819 h 80962"/>
                  <a:gd name="connsiteX12" fmla="*/ 40481 w 104775"/>
                  <a:gd name="connsiteY12" fmla="*/ 76200 h 80962"/>
                  <a:gd name="connsiteX13" fmla="*/ 52388 w 104775"/>
                  <a:gd name="connsiteY13" fmla="*/ 78581 h 80962"/>
                  <a:gd name="connsiteX14" fmla="*/ 59531 w 104775"/>
                  <a:gd name="connsiteY14" fmla="*/ 80962 h 80962"/>
                  <a:gd name="connsiteX15" fmla="*/ 73819 w 104775"/>
                  <a:gd name="connsiteY15" fmla="*/ 78581 h 80962"/>
                  <a:gd name="connsiteX16" fmla="*/ 83344 w 104775"/>
                  <a:gd name="connsiteY16" fmla="*/ 66675 h 80962"/>
                  <a:gd name="connsiteX17" fmla="*/ 92869 w 104775"/>
                  <a:gd name="connsiteY17" fmla="*/ 52387 h 80962"/>
                  <a:gd name="connsiteX18" fmla="*/ 104775 w 104775"/>
                  <a:gd name="connsiteY18" fmla="*/ 11906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775" h="80962">
                    <a:moveTo>
                      <a:pt x="104775" y="11906"/>
                    </a:moveTo>
                    <a:lnTo>
                      <a:pt x="104775" y="11906"/>
                    </a:lnTo>
                    <a:lnTo>
                      <a:pt x="83344" y="9525"/>
                    </a:lnTo>
                    <a:cubicBezTo>
                      <a:pt x="74620" y="8653"/>
                      <a:pt x="65784" y="8668"/>
                      <a:pt x="57150" y="7144"/>
                    </a:cubicBezTo>
                    <a:cubicBezTo>
                      <a:pt x="52206" y="6272"/>
                      <a:pt x="47625" y="3969"/>
                      <a:pt x="42863" y="2381"/>
                    </a:cubicBezTo>
                    <a:lnTo>
                      <a:pt x="35719" y="0"/>
                    </a:lnTo>
                    <a:cubicBezTo>
                      <a:pt x="30956" y="794"/>
                      <a:pt x="26012" y="854"/>
                      <a:pt x="21431" y="2381"/>
                    </a:cubicBezTo>
                    <a:cubicBezTo>
                      <a:pt x="14140" y="4811"/>
                      <a:pt x="6647" y="15779"/>
                      <a:pt x="4763" y="21431"/>
                    </a:cubicBezTo>
                    <a:lnTo>
                      <a:pt x="0" y="35719"/>
                    </a:lnTo>
                    <a:cubicBezTo>
                      <a:pt x="794" y="45244"/>
                      <a:pt x="506" y="54922"/>
                      <a:pt x="2381" y="64294"/>
                    </a:cubicBezTo>
                    <a:cubicBezTo>
                      <a:pt x="2942" y="67100"/>
                      <a:pt x="4909" y="69649"/>
                      <a:pt x="7144" y="71437"/>
                    </a:cubicBezTo>
                    <a:cubicBezTo>
                      <a:pt x="9104" y="73005"/>
                      <a:pt x="11803" y="73464"/>
                      <a:pt x="14288" y="73819"/>
                    </a:cubicBezTo>
                    <a:cubicBezTo>
                      <a:pt x="22967" y="75059"/>
                      <a:pt x="31750" y="75406"/>
                      <a:pt x="40481" y="76200"/>
                    </a:cubicBezTo>
                    <a:cubicBezTo>
                      <a:pt x="44450" y="76994"/>
                      <a:pt x="48461" y="77599"/>
                      <a:pt x="52388" y="78581"/>
                    </a:cubicBezTo>
                    <a:cubicBezTo>
                      <a:pt x="54823" y="79190"/>
                      <a:pt x="57021" y="80962"/>
                      <a:pt x="59531" y="80962"/>
                    </a:cubicBezTo>
                    <a:cubicBezTo>
                      <a:pt x="64359" y="80962"/>
                      <a:pt x="69056" y="79375"/>
                      <a:pt x="73819" y="78581"/>
                    </a:cubicBezTo>
                    <a:cubicBezTo>
                      <a:pt x="87019" y="69782"/>
                      <a:pt x="76579" y="78853"/>
                      <a:pt x="83344" y="66675"/>
                    </a:cubicBezTo>
                    <a:cubicBezTo>
                      <a:pt x="86124" y="61671"/>
                      <a:pt x="92869" y="52387"/>
                      <a:pt x="92869" y="52387"/>
                    </a:cubicBezTo>
                    <a:cubicBezTo>
                      <a:pt x="97509" y="38467"/>
                      <a:pt x="95250" y="47754"/>
                      <a:pt x="104775" y="1190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7" name="Freeform 726"/>
              <p:cNvSpPr/>
              <p:nvPr/>
            </p:nvSpPr>
            <p:spPr>
              <a:xfrm>
                <a:off x="5957888" y="3209113"/>
                <a:ext cx="104775" cy="84888"/>
              </a:xfrm>
              <a:custGeom>
                <a:avLst/>
                <a:gdLst>
                  <a:gd name="connsiteX0" fmla="*/ 21431 w 104775"/>
                  <a:gd name="connsiteY0" fmla="*/ 77012 h 84888"/>
                  <a:gd name="connsiteX1" fmla="*/ 21431 w 104775"/>
                  <a:gd name="connsiteY1" fmla="*/ 77012 h 84888"/>
                  <a:gd name="connsiteX2" fmla="*/ 66675 w 104775"/>
                  <a:gd name="connsiteY2" fmla="*/ 81775 h 84888"/>
                  <a:gd name="connsiteX3" fmla="*/ 73818 w 104775"/>
                  <a:gd name="connsiteY3" fmla="*/ 77012 h 84888"/>
                  <a:gd name="connsiteX4" fmla="*/ 80962 w 104775"/>
                  <a:gd name="connsiteY4" fmla="*/ 74631 h 84888"/>
                  <a:gd name="connsiteX5" fmla="*/ 85725 w 104775"/>
                  <a:gd name="connsiteY5" fmla="*/ 67487 h 84888"/>
                  <a:gd name="connsiteX6" fmla="*/ 92868 w 104775"/>
                  <a:gd name="connsiteY6" fmla="*/ 62725 h 84888"/>
                  <a:gd name="connsiteX7" fmla="*/ 97631 w 104775"/>
                  <a:gd name="connsiteY7" fmla="*/ 53200 h 84888"/>
                  <a:gd name="connsiteX8" fmla="*/ 104775 w 104775"/>
                  <a:gd name="connsiteY8" fmla="*/ 38912 h 84888"/>
                  <a:gd name="connsiteX9" fmla="*/ 102393 w 104775"/>
                  <a:gd name="connsiteY9" fmla="*/ 15100 h 84888"/>
                  <a:gd name="connsiteX10" fmla="*/ 95250 w 104775"/>
                  <a:gd name="connsiteY10" fmla="*/ 12718 h 84888"/>
                  <a:gd name="connsiteX11" fmla="*/ 76200 w 104775"/>
                  <a:gd name="connsiteY11" fmla="*/ 7956 h 84888"/>
                  <a:gd name="connsiteX12" fmla="*/ 61912 w 104775"/>
                  <a:gd name="connsiteY12" fmla="*/ 3193 h 84888"/>
                  <a:gd name="connsiteX13" fmla="*/ 54768 w 104775"/>
                  <a:gd name="connsiteY13" fmla="*/ 812 h 84888"/>
                  <a:gd name="connsiteX14" fmla="*/ 4762 w 104775"/>
                  <a:gd name="connsiteY14" fmla="*/ 7956 h 84888"/>
                  <a:gd name="connsiteX15" fmla="*/ 0 w 104775"/>
                  <a:gd name="connsiteY15" fmla="*/ 15100 h 84888"/>
                  <a:gd name="connsiteX16" fmla="*/ 2381 w 104775"/>
                  <a:gd name="connsiteY16" fmla="*/ 34150 h 84888"/>
                  <a:gd name="connsiteX17" fmla="*/ 4762 w 104775"/>
                  <a:gd name="connsiteY17" fmla="*/ 41293 h 84888"/>
                  <a:gd name="connsiteX18" fmla="*/ 9525 w 104775"/>
                  <a:gd name="connsiteY18" fmla="*/ 77012 h 84888"/>
                  <a:gd name="connsiteX19" fmla="*/ 14287 w 104775"/>
                  <a:gd name="connsiteY19" fmla="*/ 84156 h 84888"/>
                  <a:gd name="connsiteX20" fmla="*/ 21431 w 104775"/>
                  <a:gd name="connsiteY20" fmla="*/ 77012 h 84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775" h="84888">
                    <a:moveTo>
                      <a:pt x="21431" y="77012"/>
                    </a:moveTo>
                    <a:lnTo>
                      <a:pt x="21431" y="77012"/>
                    </a:lnTo>
                    <a:cubicBezTo>
                      <a:pt x="43353" y="85233"/>
                      <a:pt x="40626" y="87357"/>
                      <a:pt x="66675" y="81775"/>
                    </a:cubicBezTo>
                    <a:cubicBezTo>
                      <a:pt x="69473" y="81175"/>
                      <a:pt x="71258" y="78292"/>
                      <a:pt x="73818" y="77012"/>
                    </a:cubicBezTo>
                    <a:cubicBezTo>
                      <a:pt x="76063" y="75889"/>
                      <a:pt x="78581" y="75425"/>
                      <a:pt x="80962" y="74631"/>
                    </a:cubicBezTo>
                    <a:cubicBezTo>
                      <a:pt x="82550" y="72250"/>
                      <a:pt x="83701" y="69511"/>
                      <a:pt x="85725" y="67487"/>
                    </a:cubicBezTo>
                    <a:cubicBezTo>
                      <a:pt x="87748" y="65464"/>
                      <a:pt x="91036" y="64923"/>
                      <a:pt x="92868" y="62725"/>
                    </a:cubicBezTo>
                    <a:cubicBezTo>
                      <a:pt x="95141" y="59998"/>
                      <a:pt x="95870" y="56282"/>
                      <a:pt x="97631" y="53200"/>
                    </a:cubicBezTo>
                    <a:cubicBezTo>
                      <a:pt x="105016" y="40276"/>
                      <a:pt x="100408" y="52009"/>
                      <a:pt x="104775" y="38912"/>
                    </a:cubicBezTo>
                    <a:cubicBezTo>
                      <a:pt x="103981" y="30975"/>
                      <a:pt x="105119" y="22597"/>
                      <a:pt x="102393" y="15100"/>
                    </a:cubicBezTo>
                    <a:cubicBezTo>
                      <a:pt x="101535" y="12741"/>
                      <a:pt x="97671" y="13378"/>
                      <a:pt x="95250" y="12718"/>
                    </a:cubicBezTo>
                    <a:cubicBezTo>
                      <a:pt x="88935" y="10996"/>
                      <a:pt x="82409" y="10026"/>
                      <a:pt x="76200" y="7956"/>
                    </a:cubicBezTo>
                    <a:lnTo>
                      <a:pt x="61912" y="3193"/>
                    </a:lnTo>
                    <a:lnTo>
                      <a:pt x="54768" y="812"/>
                    </a:lnTo>
                    <a:cubicBezTo>
                      <a:pt x="42664" y="1484"/>
                      <a:pt x="17088" y="-4371"/>
                      <a:pt x="4762" y="7956"/>
                    </a:cubicBezTo>
                    <a:cubicBezTo>
                      <a:pt x="2738" y="9980"/>
                      <a:pt x="1587" y="12719"/>
                      <a:pt x="0" y="15100"/>
                    </a:cubicBezTo>
                    <a:cubicBezTo>
                      <a:pt x="794" y="21450"/>
                      <a:pt x="1236" y="27854"/>
                      <a:pt x="2381" y="34150"/>
                    </a:cubicBezTo>
                    <a:cubicBezTo>
                      <a:pt x="2830" y="36619"/>
                      <a:pt x="4430" y="38805"/>
                      <a:pt x="4762" y="41293"/>
                    </a:cubicBezTo>
                    <a:cubicBezTo>
                      <a:pt x="5732" y="48566"/>
                      <a:pt x="4545" y="67052"/>
                      <a:pt x="9525" y="77012"/>
                    </a:cubicBezTo>
                    <a:cubicBezTo>
                      <a:pt x="10805" y="79572"/>
                      <a:pt x="12700" y="81775"/>
                      <a:pt x="14287" y="84156"/>
                    </a:cubicBezTo>
                    <a:cubicBezTo>
                      <a:pt x="31641" y="80685"/>
                      <a:pt x="20240" y="78203"/>
                      <a:pt x="21431" y="7701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8" name="Freeform 727"/>
              <p:cNvSpPr/>
              <p:nvPr/>
            </p:nvSpPr>
            <p:spPr>
              <a:xfrm>
                <a:off x="5976938" y="3131344"/>
                <a:ext cx="92969" cy="90487"/>
              </a:xfrm>
              <a:custGeom>
                <a:avLst/>
                <a:gdLst>
                  <a:gd name="connsiteX0" fmla="*/ 90487 w 92969"/>
                  <a:gd name="connsiteY0" fmla="*/ 11906 h 90487"/>
                  <a:gd name="connsiteX1" fmla="*/ 90487 w 92969"/>
                  <a:gd name="connsiteY1" fmla="*/ 11906 h 90487"/>
                  <a:gd name="connsiteX2" fmla="*/ 71437 w 92969"/>
                  <a:gd name="connsiteY2" fmla="*/ 2381 h 90487"/>
                  <a:gd name="connsiteX3" fmla="*/ 64293 w 92969"/>
                  <a:gd name="connsiteY3" fmla="*/ 0 h 90487"/>
                  <a:gd name="connsiteX4" fmla="*/ 35718 w 92969"/>
                  <a:gd name="connsiteY4" fmla="*/ 2381 h 90487"/>
                  <a:gd name="connsiteX5" fmla="*/ 28575 w 92969"/>
                  <a:gd name="connsiteY5" fmla="*/ 9525 h 90487"/>
                  <a:gd name="connsiteX6" fmla="*/ 23812 w 92969"/>
                  <a:gd name="connsiteY6" fmla="*/ 16669 h 90487"/>
                  <a:gd name="connsiteX7" fmla="*/ 16668 w 92969"/>
                  <a:gd name="connsiteY7" fmla="*/ 21431 h 90487"/>
                  <a:gd name="connsiteX8" fmla="*/ 11906 w 92969"/>
                  <a:gd name="connsiteY8" fmla="*/ 28575 h 90487"/>
                  <a:gd name="connsiteX9" fmla="*/ 0 w 92969"/>
                  <a:gd name="connsiteY9" fmla="*/ 42862 h 90487"/>
                  <a:gd name="connsiteX10" fmla="*/ 7143 w 92969"/>
                  <a:gd name="connsiteY10" fmla="*/ 61912 h 90487"/>
                  <a:gd name="connsiteX11" fmla="*/ 14287 w 92969"/>
                  <a:gd name="connsiteY11" fmla="*/ 66675 h 90487"/>
                  <a:gd name="connsiteX12" fmla="*/ 19050 w 92969"/>
                  <a:gd name="connsiteY12" fmla="*/ 73819 h 90487"/>
                  <a:gd name="connsiteX13" fmla="*/ 33337 w 92969"/>
                  <a:gd name="connsiteY13" fmla="*/ 78581 h 90487"/>
                  <a:gd name="connsiteX14" fmla="*/ 54768 w 92969"/>
                  <a:gd name="connsiteY14" fmla="*/ 90487 h 90487"/>
                  <a:gd name="connsiteX15" fmla="*/ 76200 w 92969"/>
                  <a:gd name="connsiteY15" fmla="*/ 88106 h 90487"/>
                  <a:gd name="connsiteX16" fmla="*/ 80962 w 92969"/>
                  <a:gd name="connsiteY16" fmla="*/ 73819 h 90487"/>
                  <a:gd name="connsiteX17" fmla="*/ 92868 w 92969"/>
                  <a:gd name="connsiteY17" fmla="*/ 52387 h 90487"/>
                  <a:gd name="connsiteX18" fmla="*/ 90487 w 92969"/>
                  <a:gd name="connsiteY18" fmla="*/ 11906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2969" h="90487">
                    <a:moveTo>
                      <a:pt x="90487" y="11906"/>
                    </a:moveTo>
                    <a:lnTo>
                      <a:pt x="90487" y="11906"/>
                    </a:lnTo>
                    <a:cubicBezTo>
                      <a:pt x="84137" y="8731"/>
                      <a:pt x="77900" y="5319"/>
                      <a:pt x="71437" y="2381"/>
                    </a:cubicBezTo>
                    <a:cubicBezTo>
                      <a:pt x="69152" y="1342"/>
                      <a:pt x="66803" y="0"/>
                      <a:pt x="64293" y="0"/>
                    </a:cubicBezTo>
                    <a:cubicBezTo>
                      <a:pt x="54735" y="0"/>
                      <a:pt x="45243" y="1587"/>
                      <a:pt x="35718" y="2381"/>
                    </a:cubicBezTo>
                    <a:cubicBezTo>
                      <a:pt x="33337" y="4762"/>
                      <a:pt x="30731" y="6938"/>
                      <a:pt x="28575" y="9525"/>
                    </a:cubicBezTo>
                    <a:cubicBezTo>
                      <a:pt x="26743" y="11724"/>
                      <a:pt x="25836" y="14645"/>
                      <a:pt x="23812" y="16669"/>
                    </a:cubicBezTo>
                    <a:cubicBezTo>
                      <a:pt x="21788" y="18693"/>
                      <a:pt x="19049" y="19844"/>
                      <a:pt x="16668" y="21431"/>
                    </a:cubicBezTo>
                    <a:cubicBezTo>
                      <a:pt x="15081" y="23812"/>
                      <a:pt x="13738" y="26376"/>
                      <a:pt x="11906" y="28575"/>
                    </a:cubicBezTo>
                    <a:cubicBezTo>
                      <a:pt x="-3377" y="46915"/>
                      <a:pt x="11826" y="25123"/>
                      <a:pt x="0" y="42862"/>
                    </a:cubicBezTo>
                    <a:cubicBezTo>
                      <a:pt x="1703" y="51381"/>
                      <a:pt x="1012" y="55781"/>
                      <a:pt x="7143" y="61912"/>
                    </a:cubicBezTo>
                    <a:cubicBezTo>
                      <a:pt x="9167" y="63936"/>
                      <a:pt x="11906" y="65087"/>
                      <a:pt x="14287" y="66675"/>
                    </a:cubicBezTo>
                    <a:cubicBezTo>
                      <a:pt x="15875" y="69056"/>
                      <a:pt x="16623" y="72302"/>
                      <a:pt x="19050" y="73819"/>
                    </a:cubicBezTo>
                    <a:cubicBezTo>
                      <a:pt x="23307" y="76480"/>
                      <a:pt x="33337" y="78581"/>
                      <a:pt x="33337" y="78581"/>
                    </a:cubicBezTo>
                    <a:cubicBezTo>
                      <a:pt x="49713" y="89498"/>
                      <a:pt x="42195" y="86296"/>
                      <a:pt x="54768" y="90487"/>
                    </a:cubicBezTo>
                    <a:cubicBezTo>
                      <a:pt x="61912" y="89693"/>
                      <a:pt x="70136" y="91965"/>
                      <a:pt x="76200" y="88106"/>
                    </a:cubicBezTo>
                    <a:cubicBezTo>
                      <a:pt x="80435" y="85411"/>
                      <a:pt x="78178" y="77996"/>
                      <a:pt x="80962" y="73819"/>
                    </a:cubicBezTo>
                    <a:cubicBezTo>
                      <a:pt x="83311" y="70295"/>
                      <a:pt x="92434" y="59325"/>
                      <a:pt x="92868" y="52387"/>
                    </a:cubicBezTo>
                    <a:cubicBezTo>
                      <a:pt x="93512" y="42088"/>
                      <a:pt x="90884" y="18653"/>
                      <a:pt x="90487" y="1190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29" name="Freeform 728"/>
              <p:cNvSpPr/>
              <p:nvPr/>
            </p:nvSpPr>
            <p:spPr>
              <a:xfrm>
                <a:off x="5993606" y="3005138"/>
                <a:ext cx="104775" cy="133683"/>
              </a:xfrm>
              <a:custGeom>
                <a:avLst/>
                <a:gdLst>
                  <a:gd name="connsiteX0" fmla="*/ 104775 w 104775"/>
                  <a:gd name="connsiteY0" fmla="*/ 0 h 133683"/>
                  <a:gd name="connsiteX1" fmla="*/ 104775 w 104775"/>
                  <a:gd name="connsiteY1" fmla="*/ 0 h 133683"/>
                  <a:gd name="connsiteX2" fmla="*/ 61913 w 104775"/>
                  <a:gd name="connsiteY2" fmla="*/ 2381 h 133683"/>
                  <a:gd name="connsiteX3" fmla="*/ 47625 w 104775"/>
                  <a:gd name="connsiteY3" fmla="*/ 7143 h 133683"/>
                  <a:gd name="connsiteX4" fmla="*/ 33338 w 104775"/>
                  <a:gd name="connsiteY4" fmla="*/ 28575 h 133683"/>
                  <a:gd name="connsiteX5" fmla="*/ 28575 w 104775"/>
                  <a:gd name="connsiteY5" fmla="*/ 35718 h 133683"/>
                  <a:gd name="connsiteX6" fmla="*/ 23813 w 104775"/>
                  <a:gd name="connsiteY6" fmla="*/ 42862 h 133683"/>
                  <a:gd name="connsiteX7" fmla="*/ 16669 w 104775"/>
                  <a:gd name="connsiteY7" fmla="*/ 50006 h 133683"/>
                  <a:gd name="connsiteX8" fmla="*/ 7144 w 104775"/>
                  <a:gd name="connsiteY8" fmla="*/ 64293 h 133683"/>
                  <a:gd name="connsiteX9" fmla="*/ 2382 w 104775"/>
                  <a:gd name="connsiteY9" fmla="*/ 78581 h 133683"/>
                  <a:gd name="connsiteX10" fmla="*/ 0 w 104775"/>
                  <a:gd name="connsiteY10" fmla="*/ 85725 h 133683"/>
                  <a:gd name="connsiteX11" fmla="*/ 2382 w 104775"/>
                  <a:gd name="connsiteY11" fmla="*/ 109537 h 133683"/>
                  <a:gd name="connsiteX12" fmla="*/ 4763 w 104775"/>
                  <a:gd name="connsiteY12" fmla="*/ 116681 h 133683"/>
                  <a:gd name="connsiteX13" fmla="*/ 19050 w 104775"/>
                  <a:gd name="connsiteY13" fmla="*/ 126206 h 133683"/>
                  <a:gd name="connsiteX14" fmla="*/ 33338 w 104775"/>
                  <a:gd name="connsiteY14" fmla="*/ 133350 h 133683"/>
                  <a:gd name="connsiteX15" fmla="*/ 80963 w 104775"/>
                  <a:gd name="connsiteY15" fmla="*/ 130968 h 133683"/>
                  <a:gd name="connsiteX16" fmla="*/ 85725 w 104775"/>
                  <a:gd name="connsiteY16" fmla="*/ 116681 h 133683"/>
                  <a:gd name="connsiteX17" fmla="*/ 88107 w 104775"/>
                  <a:gd name="connsiteY17" fmla="*/ 109537 h 133683"/>
                  <a:gd name="connsiteX18" fmla="*/ 90488 w 104775"/>
                  <a:gd name="connsiteY18" fmla="*/ 102393 h 133683"/>
                  <a:gd name="connsiteX19" fmla="*/ 97632 w 104775"/>
                  <a:gd name="connsiteY19" fmla="*/ 97631 h 133683"/>
                  <a:gd name="connsiteX20" fmla="*/ 97632 w 104775"/>
                  <a:gd name="connsiteY20" fmla="*/ 38100 h 133683"/>
                  <a:gd name="connsiteX21" fmla="*/ 92869 w 104775"/>
                  <a:gd name="connsiteY21" fmla="*/ 23812 h 133683"/>
                  <a:gd name="connsiteX22" fmla="*/ 90488 w 104775"/>
                  <a:gd name="connsiteY22" fmla="*/ 16668 h 133683"/>
                  <a:gd name="connsiteX23" fmla="*/ 104775 w 104775"/>
                  <a:gd name="connsiteY23" fmla="*/ 0 h 13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4775" h="133683">
                    <a:moveTo>
                      <a:pt x="104775" y="0"/>
                    </a:moveTo>
                    <a:lnTo>
                      <a:pt x="104775" y="0"/>
                    </a:lnTo>
                    <a:cubicBezTo>
                      <a:pt x="90488" y="794"/>
                      <a:pt x="76112" y="606"/>
                      <a:pt x="61913" y="2381"/>
                    </a:cubicBezTo>
                    <a:cubicBezTo>
                      <a:pt x="56932" y="3004"/>
                      <a:pt x="47625" y="7143"/>
                      <a:pt x="47625" y="7143"/>
                    </a:cubicBezTo>
                    <a:lnTo>
                      <a:pt x="33338" y="28575"/>
                    </a:lnTo>
                    <a:lnTo>
                      <a:pt x="28575" y="35718"/>
                    </a:lnTo>
                    <a:cubicBezTo>
                      <a:pt x="26987" y="38099"/>
                      <a:pt x="25837" y="40838"/>
                      <a:pt x="23813" y="42862"/>
                    </a:cubicBezTo>
                    <a:cubicBezTo>
                      <a:pt x="21432" y="45243"/>
                      <a:pt x="18737" y="47348"/>
                      <a:pt x="16669" y="50006"/>
                    </a:cubicBezTo>
                    <a:cubicBezTo>
                      <a:pt x="13155" y="54524"/>
                      <a:pt x="7144" y="64293"/>
                      <a:pt x="7144" y="64293"/>
                    </a:cubicBezTo>
                    <a:lnTo>
                      <a:pt x="2382" y="78581"/>
                    </a:lnTo>
                    <a:lnTo>
                      <a:pt x="0" y="85725"/>
                    </a:lnTo>
                    <a:cubicBezTo>
                      <a:pt x="794" y="93662"/>
                      <a:pt x="1169" y="101653"/>
                      <a:pt x="2382" y="109537"/>
                    </a:cubicBezTo>
                    <a:cubicBezTo>
                      <a:pt x="2764" y="112018"/>
                      <a:pt x="3371" y="114592"/>
                      <a:pt x="4763" y="116681"/>
                    </a:cubicBezTo>
                    <a:cubicBezTo>
                      <a:pt x="11534" y="126837"/>
                      <a:pt x="10313" y="121838"/>
                      <a:pt x="19050" y="126206"/>
                    </a:cubicBezTo>
                    <a:cubicBezTo>
                      <a:pt x="37519" y="135440"/>
                      <a:pt x="15377" y="127361"/>
                      <a:pt x="33338" y="133350"/>
                    </a:cubicBezTo>
                    <a:cubicBezTo>
                      <a:pt x="49213" y="132556"/>
                      <a:pt x="65816" y="135787"/>
                      <a:pt x="80963" y="130968"/>
                    </a:cubicBezTo>
                    <a:cubicBezTo>
                      <a:pt x="85747" y="129446"/>
                      <a:pt x="84138" y="121443"/>
                      <a:pt x="85725" y="116681"/>
                    </a:cubicBezTo>
                    <a:lnTo>
                      <a:pt x="88107" y="109537"/>
                    </a:lnTo>
                    <a:cubicBezTo>
                      <a:pt x="88901" y="107156"/>
                      <a:pt x="88399" y="103785"/>
                      <a:pt x="90488" y="102393"/>
                    </a:cubicBezTo>
                    <a:lnTo>
                      <a:pt x="97632" y="97631"/>
                    </a:lnTo>
                    <a:cubicBezTo>
                      <a:pt x="103601" y="73754"/>
                      <a:pt x="102511" y="82006"/>
                      <a:pt x="97632" y="38100"/>
                    </a:cubicBezTo>
                    <a:cubicBezTo>
                      <a:pt x="97078" y="33110"/>
                      <a:pt x="94457" y="28575"/>
                      <a:pt x="92869" y="23812"/>
                    </a:cubicBezTo>
                    <a:cubicBezTo>
                      <a:pt x="92075" y="21431"/>
                      <a:pt x="90488" y="19178"/>
                      <a:pt x="90488" y="16668"/>
                    </a:cubicBezTo>
                    <a:lnTo>
                      <a:pt x="104775"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0" name="Freeform 729"/>
              <p:cNvSpPr/>
              <p:nvPr/>
            </p:nvSpPr>
            <p:spPr>
              <a:xfrm>
                <a:off x="5771193" y="3659981"/>
                <a:ext cx="62870" cy="101945"/>
              </a:xfrm>
              <a:custGeom>
                <a:avLst/>
                <a:gdLst>
                  <a:gd name="connsiteX0" fmla="*/ 60488 w 62870"/>
                  <a:gd name="connsiteY0" fmla="*/ 19050 h 101945"/>
                  <a:gd name="connsiteX1" fmla="*/ 60488 w 62870"/>
                  <a:gd name="connsiteY1" fmla="*/ 19050 h 101945"/>
                  <a:gd name="connsiteX2" fmla="*/ 27151 w 62870"/>
                  <a:gd name="connsiteY2" fmla="*/ 4763 h 101945"/>
                  <a:gd name="connsiteX3" fmla="*/ 20007 w 62870"/>
                  <a:gd name="connsiteY3" fmla="*/ 2382 h 101945"/>
                  <a:gd name="connsiteX4" fmla="*/ 12863 w 62870"/>
                  <a:gd name="connsiteY4" fmla="*/ 0 h 101945"/>
                  <a:gd name="connsiteX5" fmla="*/ 957 w 62870"/>
                  <a:gd name="connsiteY5" fmla="*/ 14288 h 101945"/>
                  <a:gd name="connsiteX6" fmla="*/ 3338 w 62870"/>
                  <a:gd name="connsiteY6" fmla="*/ 26194 h 101945"/>
                  <a:gd name="connsiteX7" fmla="*/ 3338 w 62870"/>
                  <a:gd name="connsiteY7" fmla="*/ 100013 h 101945"/>
                  <a:gd name="connsiteX8" fmla="*/ 20007 w 62870"/>
                  <a:gd name="connsiteY8" fmla="*/ 97632 h 101945"/>
                  <a:gd name="connsiteX9" fmla="*/ 27151 w 62870"/>
                  <a:gd name="connsiteY9" fmla="*/ 95250 h 101945"/>
                  <a:gd name="connsiteX10" fmla="*/ 58107 w 62870"/>
                  <a:gd name="connsiteY10" fmla="*/ 97632 h 101945"/>
                  <a:gd name="connsiteX11" fmla="*/ 62870 w 62870"/>
                  <a:gd name="connsiteY11" fmla="*/ 90488 h 101945"/>
                  <a:gd name="connsiteX12" fmla="*/ 60488 w 62870"/>
                  <a:gd name="connsiteY12" fmla="*/ 83344 h 101945"/>
                  <a:gd name="connsiteX13" fmla="*/ 60488 w 62870"/>
                  <a:gd name="connsiteY13" fmla="*/ 38100 h 101945"/>
                  <a:gd name="connsiteX14" fmla="*/ 60488 w 62870"/>
                  <a:gd name="connsiteY14" fmla="*/ 19050 h 101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870" h="101945">
                    <a:moveTo>
                      <a:pt x="60488" y="19050"/>
                    </a:moveTo>
                    <a:lnTo>
                      <a:pt x="60488" y="19050"/>
                    </a:lnTo>
                    <a:cubicBezTo>
                      <a:pt x="36949" y="7281"/>
                      <a:pt x="48172" y="11769"/>
                      <a:pt x="27151" y="4763"/>
                    </a:cubicBezTo>
                    <a:lnTo>
                      <a:pt x="20007" y="2382"/>
                    </a:lnTo>
                    <a:lnTo>
                      <a:pt x="12863" y="0"/>
                    </a:lnTo>
                    <a:cubicBezTo>
                      <a:pt x="10941" y="1922"/>
                      <a:pt x="1431" y="10500"/>
                      <a:pt x="957" y="14288"/>
                    </a:cubicBezTo>
                    <a:cubicBezTo>
                      <a:pt x="455" y="18304"/>
                      <a:pt x="2544" y="22225"/>
                      <a:pt x="3338" y="26194"/>
                    </a:cubicBezTo>
                    <a:cubicBezTo>
                      <a:pt x="1567" y="45677"/>
                      <a:pt x="-3195" y="84496"/>
                      <a:pt x="3338" y="100013"/>
                    </a:cubicBezTo>
                    <a:cubicBezTo>
                      <a:pt x="5516" y="105186"/>
                      <a:pt x="14451" y="98426"/>
                      <a:pt x="20007" y="97632"/>
                    </a:cubicBezTo>
                    <a:cubicBezTo>
                      <a:pt x="22388" y="96838"/>
                      <a:pt x="24641" y="95250"/>
                      <a:pt x="27151" y="95250"/>
                    </a:cubicBezTo>
                    <a:cubicBezTo>
                      <a:pt x="37500" y="95250"/>
                      <a:pt x="47849" y="99000"/>
                      <a:pt x="58107" y="97632"/>
                    </a:cubicBezTo>
                    <a:cubicBezTo>
                      <a:pt x="60944" y="97254"/>
                      <a:pt x="61282" y="92869"/>
                      <a:pt x="62870" y="90488"/>
                    </a:cubicBezTo>
                    <a:cubicBezTo>
                      <a:pt x="62076" y="88107"/>
                      <a:pt x="60870" y="85825"/>
                      <a:pt x="60488" y="83344"/>
                    </a:cubicBezTo>
                    <a:cubicBezTo>
                      <a:pt x="57709" y="65280"/>
                      <a:pt x="56941" y="55836"/>
                      <a:pt x="60488" y="38100"/>
                    </a:cubicBezTo>
                    <a:cubicBezTo>
                      <a:pt x="61473" y="33177"/>
                      <a:pt x="60488" y="22225"/>
                      <a:pt x="60488" y="190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1" name="Freeform 730"/>
              <p:cNvSpPr/>
              <p:nvPr/>
            </p:nvSpPr>
            <p:spPr>
              <a:xfrm>
                <a:off x="5772150" y="3588544"/>
                <a:ext cx="88106" cy="83344"/>
              </a:xfrm>
              <a:custGeom>
                <a:avLst/>
                <a:gdLst>
                  <a:gd name="connsiteX0" fmla="*/ 64294 w 88106"/>
                  <a:gd name="connsiteY0" fmla="*/ 9525 h 83344"/>
                  <a:gd name="connsiteX1" fmla="*/ 64294 w 88106"/>
                  <a:gd name="connsiteY1" fmla="*/ 9525 h 83344"/>
                  <a:gd name="connsiteX2" fmla="*/ 42863 w 88106"/>
                  <a:gd name="connsiteY2" fmla="*/ 7144 h 83344"/>
                  <a:gd name="connsiteX3" fmla="*/ 35719 w 88106"/>
                  <a:gd name="connsiteY3" fmla="*/ 2381 h 83344"/>
                  <a:gd name="connsiteX4" fmla="*/ 28575 w 88106"/>
                  <a:gd name="connsiteY4" fmla="*/ 0 h 83344"/>
                  <a:gd name="connsiteX5" fmla="*/ 9525 w 88106"/>
                  <a:gd name="connsiteY5" fmla="*/ 2381 h 83344"/>
                  <a:gd name="connsiteX6" fmla="*/ 14288 w 88106"/>
                  <a:gd name="connsiteY6" fmla="*/ 9525 h 83344"/>
                  <a:gd name="connsiteX7" fmla="*/ 4763 w 88106"/>
                  <a:gd name="connsiteY7" fmla="*/ 23812 h 83344"/>
                  <a:gd name="connsiteX8" fmla="*/ 0 w 88106"/>
                  <a:gd name="connsiteY8" fmla="*/ 30956 h 83344"/>
                  <a:gd name="connsiteX9" fmla="*/ 4763 w 88106"/>
                  <a:gd name="connsiteY9" fmla="*/ 50006 h 83344"/>
                  <a:gd name="connsiteX10" fmla="*/ 26194 w 88106"/>
                  <a:gd name="connsiteY10" fmla="*/ 66675 h 83344"/>
                  <a:gd name="connsiteX11" fmla="*/ 33338 w 88106"/>
                  <a:gd name="connsiteY11" fmla="*/ 69056 h 83344"/>
                  <a:gd name="connsiteX12" fmla="*/ 40481 w 88106"/>
                  <a:gd name="connsiteY12" fmla="*/ 73819 h 83344"/>
                  <a:gd name="connsiteX13" fmla="*/ 61913 w 88106"/>
                  <a:gd name="connsiteY13" fmla="*/ 78581 h 83344"/>
                  <a:gd name="connsiteX14" fmla="*/ 88106 w 88106"/>
                  <a:gd name="connsiteY14" fmla="*/ 83344 h 83344"/>
                  <a:gd name="connsiteX15" fmla="*/ 85725 w 88106"/>
                  <a:gd name="connsiteY15" fmla="*/ 76200 h 83344"/>
                  <a:gd name="connsiteX16" fmla="*/ 76200 w 88106"/>
                  <a:gd name="connsiteY16" fmla="*/ 61912 h 83344"/>
                  <a:gd name="connsiteX17" fmla="*/ 73819 w 88106"/>
                  <a:gd name="connsiteY17" fmla="*/ 54769 h 83344"/>
                  <a:gd name="connsiteX18" fmla="*/ 64294 w 88106"/>
                  <a:gd name="connsiteY18" fmla="*/ 38100 h 83344"/>
                  <a:gd name="connsiteX19" fmla="*/ 64294 w 88106"/>
                  <a:gd name="connsiteY19" fmla="*/ 9525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106" h="83344">
                    <a:moveTo>
                      <a:pt x="64294" y="9525"/>
                    </a:moveTo>
                    <a:lnTo>
                      <a:pt x="64294" y="9525"/>
                    </a:lnTo>
                    <a:cubicBezTo>
                      <a:pt x="57150" y="8731"/>
                      <a:pt x="49836" y="8887"/>
                      <a:pt x="42863" y="7144"/>
                    </a:cubicBezTo>
                    <a:cubicBezTo>
                      <a:pt x="40086" y="6450"/>
                      <a:pt x="38279" y="3661"/>
                      <a:pt x="35719" y="2381"/>
                    </a:cubicBezTo>
                    <a:cubicBezTo>
                      <a:pt x="33474" y="1258"/>
                      <a:pt x="30956" y="794"/>
                      <a:pt x="28575" y="0"/>
                    </a:cubicBezTo>
                    <a:cubicBezTo>
                      <a:pt x="22225" y="794"/>
                      <a:pt x="14850" y="-1169"/>
                      <a:pt x="9525" y="2381"/>
                    </a:cubicBezTo>
                    <a:cubicBezTo>
                      <a:pt x="7144" y="3969"/>
                      <a:pt x="14909" y="6731"/>
                      <a:pt x="14288" y="9525"/>
                    </a:cubicBezTo>
                    <a:cubicBezTo>
                      <a:pt x="13046" y="15112"/>
                      <a:pt x="7938" y="19050"/>
                      <a:pt x="4763" y="23812"/>
                    </a:cubicBezTo>
                    <a:lnTo>
                      <a:pt x="0" y="30956"/>
                    </a:lnTo>
                    <a:cubicBezTo>
                      <a:pt x="1588" y="37306"/>
                      <a:pt x="135" y="45377"/>
                      <a:pt x="4763" y="50006"/>
                    </a:cubicBezTo>
                    <a:cubicBezTo>
                      <a:pt x="10927" y="56171"/>
                      <a:pt x="17647" y="63826"/>
                      <a:pt x="26194" y="66675"/>
                    </a:cubicBezTo>
                    <a:lnTo>
                      <a:pt x="33338" y="69056"/>
                    </a:lnTo>
                    <a:cubicBezTo>
                      <a:pt x="35719" y="70644"/>
                      <a:pt x="37851" y="72692"/>
                      <a:pt x="40481" y="73819"/>
                    </a:cubicBezTo>
                    <a:cubicBezTo>
                      <a:pt x="43903" y="75286"/>
                      <a:pt x="59202" y="77903"/>
                      <a:pt x="61913" y="78581"/>
                    </a:cubicBezTo>
                    <a:cubicBezTo>
                      <a:pt x="83944" y="84088"/>
                      <a:pt x="44085" y="77840"/>
                      <a:pt x="88106" y="83344"/>
                    </a:cubicBezTo>
                    <a:cubicBezTo>
                      <a:pt x="87312" y="80963"/>
                      <a:pt x="86944" y="78394"/>
                      <a:pt x="85725" y="76200"/>
                    </a:cubicBezTo>
                    <a:cubicBezTo>
                      <a:pt x="82945" y="71196"/>
                      <a:pt x="76200" y="61912"/>
                      <a:pt x="76200" y="61912"/>
                    </a:cubicBezTo>
                    <a:cubicBezTo>
                      <a:pt x="75406" y="59531"/>
                      <a:pt x="75064" y="56948"/>
                      <a:pt x="73819" y="54769"/>
                    </a:cubicBezTo>
                    <a:cubicBezTo>
                      <a:pt x="69865" y="47850"/>
                      <a:pt x="64960" y="46091"/>
                      <a:pt x="64294" y="38100"/>
                    </a:cubicBezTo>
                    <a:cubicBezTo>
                      <a:pt x="63701" y="30981"/>
                      <a:pt x="64294" y="14287"/>
                      <a:pt x="64294" y="952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2" name="Freeform 731"/>
              <p:cNvSpPr/>
              <p:nvPr/>
            </p:nvSpPr>
            <p:spPr>
              <a:xfrm>
                <a:off x="5776913" y="3528355"/>
                <a:ext cx="90633" cy="53045"/>
              </a:xfrm>
              <a:custGeom>
                <a:avLst/>
                <a:gdLst>
                  <a:gd name="connsiteX0" fmla="*/ 90487 w 90633"/>
                  <a:gd name="connsiteY0" fmla="*/ 3039 h 53045"/>
                  <a:gd name="connsiteX1" fmla="*/ 90487 w 90633"/>
                  <a:gd name="connsiteY1" fmla="*/ 3039 h 53045"/>
                  <a:gd name="connsiteX2" fmla="*/ 2381 w 90633"/>
                  <a:gd name="connsiteY2" fmla="*/ 3039 h 53045"/>
                  <a:gd name="connsiteX3" fmla="*/ 0 w 90633"/>
                  <a:gd name="connsiteY3" fmla="*/ 10183 h 53045"/>
                  <a:gd name="connsiteX4" fmla="*/ 7143 w 90633"/>
                  <a:gd name="connsiteY4" fmla="*/ 31614 h 53045"/>
                  <a:gd name="connsiteX5" fmla="*/ 9525 w 90633"/>
                  <a:gd name="connsiteY5" fmla="*/ 38758 h 53045"/>
                  <a:gd name="connsiteX6" fmla="*/ 11906 w 90633"/>
                  <a:gd name="connsiteY6" fmla="*/ 48283 h 53045"/>
                  <a:gd name="connsiteX7" fmla="*/ 21431 w 90633"/>
                  <a:gd name="connsiteY7" fmla="*/ 53045 h 53045"/>
                  <a:gd name="connsiteX8" fmla="*/ 85725 w 90633"/>
                  <a:gd name="connsiteY8" fmla="*/ 50664 h 53045"/>
                  <a:gd name="connsiteX9" fmla="*/ 90487 w 90633"/>
                  <a:gd name="connsiteY9" fmla="*/ 43520 h 53045"/>
                  <a:gd name="connsiteX10" fmla="*/ 88106 w 90633"/>
                  <a:gd name="connsiteY10" fmla="*/ 17326 h 53045"/>
                  <a:gd name="connsiteX11" fmla="*/ 90487 w 90633"/>
                  <a:gd name="connsiteY11" fmla="*/ 3039 h 53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633" h="53045">
                    <a:moveTo>
                      <a:pt x="90487" y="3039"/>
                    </a:moveTo>
                    <a:lnTo>
                      <a:pt x="90487" y="3039"/>
                    </a:lnTo>
                    <a:cubicBezTo>
                      <a:pt x="58819" y="603"/>
                      <a:pt x="36160" y="-2366"/>
                      <a:pt x="2381" y="3039"/>
                    </a:cubicBezTo>
                    <a:cubicBezTo>
                      <a:pt x="-98" y="3436"/>
                      <a:pt x="794" y="7802"/>
                      <a:pt x="0" y="10183"/>
                    </a:cubicBezTo>
                    <a:lnTo>
                      <a:pt x="7143" y="31614"/>
                    </a:lnTo>
                    <a:cubicBezTo>
                      <a:pt x="7937" y="33995"/>
                      <a:pt x="8916" y="36323"/>
                      <a:pt x="9525" y="38758"/>
                    </a:cubicBezTo>
                    <a:cubicBezTo>
                      <a:pt x="10319" y="41933"/>
                      <a:pt x="9811" y="45769"/>
                      <a:pt x="11906" y="48283"/>
                    </a:cubicBezTo>
                    <a:cubicBezTo>
                      <a:pt x="14178" y="51010"/>
                      <a:pt x="18256" y="51458"/>
                      <a:pt x="21431" y="53045"/>
                    </a:cubicBezTo>
                    <a:cubicBezTo>
                      <a:pt x="42862" y="52251"/>
                      <a:pt x="64480" y="53594"/>
                      <a:pt x="85725" y="50664"/>
                    </a:cubicBezTo>
                    <a:cubicBezTo>
                      <a:pt x="88560" y="50273"/>
                      <a:pt x="90283" y="46375"/>
                      <a:pt x="90487" y="43520"/>
                    </a:cubicBezTo>
                    <a:cubicBezTo>
                      <a:pt x="91112" y="34775"/>
                      <a:pt x="89630" y="25960"/>
                      <a:pt x="88106" y="17326"/>
                    </a:cubicBezTo>
                    <a:cubicBezTo>
                      <a:pt x="85913" y="4899"/>
                      <a:pt x="90090" y="5420"/>
                      <a:pt x="90487" y="303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3" name="Freeform 732"/>
              <p:cNvSpPr/>
              <p:nvPr/>
            </p:nvSpPr>
            <p:spPr>
              <a:xfrm>
                <a:off x="5772130" y="3428807"/>
                <a:ext cx="103908" cy="95443"/>
              </a:xfrm>
              <a:custGeom>
                <a:avLst/>
                <a:gdLst>
                  <a:gd name="connsiteX0" fmla="*/ 21451 w 103908"/>
                  <a:gd name="connsiteY0" fmla="*/ 95443 h 95443"/>
                  <a:gd name="connsiteX1" fmla="*/ 21451 w 103908"/>
                  <a:gd name="connsiteY1" fmla="*/ 95443 h 95443"/>
                  <a:gd name="connsiteX2" fmla="*/ 20 w 103908"/>
                  <a:gd name="connsiteY2" fmla="*/ 76393 h 95443"/>
                  <a:gd name="connsiteX3" fmla="*/ 4783 w 103908"/>
                  <a:gd name="connsiteY3" fmla="*/ 52581 h 95443"/>
                  <a:gd name="connsiteX4" fmla="*/ 14308 w 103908"/>
                  <a:gd name="connsiteY4" fmla="*/ 38293 h 95443"/>
                  <a:gd name="connsiteX5" fmla="*/ 19070 w 103908"/>
                  <a:gd name="connsiteY5" fmla="*/ 24006 h 95443"/>
                  <a:gd name="connsiteX6" fmla="*/ 21451 w 103908"/>
                  <a:gd name="connsiteY6" fmla="*/ 16862 h 95443"/>
                  <a:gd name="connsiteX7" fmla="*/ 26214 w 103908"/>
                  <a:gd name="connsiteY7" fmla="*/ 9718 h 95443"/>
                  <a:gd name="connsiteX8" fmla="*/ 35739 w 103908"/>
                  <a:gd name="connsiteY8" fmla="*/ 193 h 95443"/>
                  <a:gd name="connsiteX9" fmla="*/ 42883 w 103908"/>
                  <a:gd name="connsiteY9" fmla="*/ 4956 h 95443"/>
                  <a:gd name="connsiteX10" fmla="*/ 64314 w 103908"/>
                  <a:gd name="connsiteY10" fmla="*/ 7337 h 95443"/>
                  <a:gd name="connsiteX11" fmla="*/ 85745 w 103908"/>
                  <a:gd name="connsiteY11" fmla="*/ 12099 h 95443"/>
                  <a:gd name="connsiteX12" fmla="*/ 97651 w 103908"/>
                  <a:gd name="connsiteY12" fmla="*/ 26387 h 95443"/>
                  <a:gd name="connsiteX13" fmla="*/ 88126 w 103908"/>
                  <a:gd name="connsiteY13" fmla="*/ 93062 h 95443"/>
                  <a:gd name="connsiteX14" fmla="*/ 59551 w 103908"/>
                  <a:gd name="connsiteY14" fmla="*/ 85918 h 95443"/>
                  <a:gd name="connsiteX15" fmla="*/ 21451 w 103908"/>
                  <a:gd name="connsiteY15" fmla="*/ 95443 h 95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908" h="95443">
                    <a:moveTo>
                      <a:pt x="21451" y="95443"/>
                    </a:moveTo>
                    <a:lnTo>
                      <a:pt x="21451" y="95443"/>
                    </a:lnTo>
                    <a:cubicBezTo>
                      <a:pt x="21126" y="95211"/>
                      <a:pt x="744" y="83627"/>
                      <a:pt x="20" y="76393"/>
                    </a:cubicBezTo>
                    <a:cubicBezTo>
                      <a:pt x="-241" y="73780"/>
                      <a:pt x="1966" y="57652"/>
                      <a:pt x="4783" y="52581"/>
                    </a:cubicBezTo>
                    <a:cubicBezTo>
                      <a:pt x="7563" y="47577"/>
                      <a:pt x="14308" y="38293"/>
                      <a:pt x="14308" y="38293"/>
                    </a:cubicBezTo>
                    <a:lnTo>
                      <a:pt x="19070" y="24006"/>
                    </a:lnTo>
                    <a:cubicBezTo>
                      <a:pt x="19864" y="21625"/>
                      <a:pt x="20059" y="18950"/>
                      <a:pt x="21451" y="16862"/>
                    </a:cubicBezTo>
                    <a:lnTo>
                      <a:pt x="26214" y="9718"/>
                    </a:lnTo>
                    <a:cubicBezTo>
                      <a:pt x="27885" y="4705"/>
                      <a:pt x="27717" y="-1144"/>
                      <a:pt x="35739" y="193"/>
                    </a:cubicBezTo>
                    <a:cubicBezTo>
                      <a:pt x="38562" y="664"/>
                      <a:pt x="40106" y="4262"/>
                      <a:pt x="42883" y="4956"/>
                    </a:cubicBezTo>
                    <a:cubicBezTo>
                      <a:pt x="49856" y="6699"/>
                      <a:pt x="57189" y="6387"/>
                      <a:pt x="64314" y="7337"/>
                    </a:cubicBezTo>
                    <a:cubicBezTo>
                      <a:pt x="78283" y="9199"/>
                      <a:pt x="75473" y="8676"/>
                      <a:pt x="85745" y="12099"/>
                    </a:cubicBezTo>
                    <a:cubicBezTo>
                      <a:pt x="87246" y="13600"/>
                      <a:pt x="97537" y="22956"/>
                      <a:pt x="97651" y="26387"/>
                    </a:cubicBezTo>
                    <a:cubicBezTo>
                      <a:pt x="99826" y="91640"/>
                      <a:pt x="115072" y="84081"/>
                      <a:pt x="88126" y="93062"/>
                    </a:cubicBezTo>
                    <a:cubicBezTo>
                      <a:pt x="64261" y="85106"/>
                      <a:pt x="83598" y="90727"/>
                      <a:pt x="59551" y="85918"/>
                    </a:cubicBezTo>
                    <a:cubicBezTo>
                      <a:pt x="56342" y="85276"/>
                      <a:pt x="27801" y="93855"/>
                      <a:pt x="21451" y="9544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4" name="Freeform 733"/>
              <p:cNvSpPr/>
              <p:nvPr/>
            </p:nvSpPr>
            <p:spPr>
              <a:xfrm>
                <a:off x="5798344" y="3374231"/>
                <a:ext cx="85881" cy="57206"/>
              </a:xfrm>
              <a:custGeom>
                <a:avLst/>
                <a:gdLst>
                  <a:gd name="connsiteX0" fmla="*/ 57150 w 85881"/>
                  <a:gd name="connsiteY0" fmla="*/ 9525 h 57206"/>
                  <a:gd name="connsiteX1" fmla="*/ 57150 w 85881"/>
                  <a:gd name="connsiteY1" fmla="*/ 9525 h 57206"/>
                  <a:gd name="connsiteX2" fmla="*/ 33337 w 85881"/>
                  <a:gd name="connsiteY2" fmla="*/ 4763 h 57206"/>
                  <a:gd name="connsiteX3" fmla="*/ 19050 w 85881"/>
                  <a:gd name="connsiteY3" fmla="*/ 0 h 57206"/>
                  <a:gd name="connsiteX4" fmla="*/ 7144 w 85881"/>
                  <a:gd name="connsiteY4" fmla="*/ 2382 h 57206"/>
                  <a:gd name="connsiteX5" fmla="*/ 0 w 85881"/>
                  <a:gd name="connsiteY5" fmla="*/ 28575 h 57206"/>
                  <a:gd name="connsiteX6" fmla="*/ 2381 w 85881"/>
                  <a:gd name="connsiteY6" fmla="*/ 42863 h 57206"/>
                  <a:gd name="connsiteX7" fmla="*/ 11906 w 85881"/>
                  <a:gd name="connsiteY7" fmla="*/ 45244 h 57206"/>
                  <a:gd name="connsiteX8" fmla="*/ 47625 w 85881"/>
                  <a:gd name="connsiteY8" fmla="*/ 52388 h 57206"/>
                  <a:gd name="connsiteX9" fmla="*/ 78581 w 85881"/>
                  <a:gd name="connsiteY9" fmla="*/ 54769 h 57206"/>
                  <a:gd name="connsiteX10" fmla="*/ 83344 w 85881"/>
                  <a:gd name="connsiteY10" fmla="*/ 47625 h 57206"/>
                  <a:gd name="connsiteX11" fmla="*/ 83344 w 85881"/>
                  <a:gd name="connsiteY11" fmla="*/ 23813 h 57206"/>
                  <a:gd name="connsiteX12" fmla="*/ 80962 w 85881"/>
                  <a:gd name="connsiteY12" fmla="*/ 16669 h 57206"/>
                  <a:gd name="connsiteX13" fmla="*/ 66675 w 85881"/>
                  <a:gd name="connsiteY13" fmla="*/ 4763 h 57206"/>
                  <a:gd name="connsiteX14" fmla="*/ 57150 w 85881"/>
                  <a:gd name="connsiteY14" fmla="*/ 9525 h 5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81" h="57206">
                    <a:moveTo>
                      <a:pt x="57150" y="9525"/>
                    </a:moveTo>
                    <a:lnTo>
                      <a:pt x="57150" y="9525"/>
                    </a:lnTo>
                    <a:cubicBezTo>
                      <a:pt x="49212" y="7938"/>
                      <a:pt x="41190" y="6726"/>
                      <a:pt x="33337" y="4763"/>
                    </a:cubicBezTo>
                    <a:cubicBezTo>
                      <a:pt x="28467" y="3545"/>
                      <a:pt x="19050" y="0"/>
                      <a:pt x="19050" y="0"/>
                    </a:cubicBezTo>
                    <a:cubicBezTo>
                      <a:pt x="15081" y="794"/>
                      <a:pt x="10006" y="-480"/>
                      <a:pt x="7144" y="2382"/>
                    </a:cubicBezTo>
                    <a:cubicBezTo>
                      <a:pt x="4122" y="5404"/>
                      <a:pt x="930" y="23924"/>
                      <a:pt x="0" y="28575"/>
                    </a:cubicBezTo>
                    <a:cubicBezTo>
                      <a:pt x="794" y="33338"/>
                      <a:pt x="-425" y="38934"/>
                      <a:pt x="2381" y="42863"/>
                    </a:cubicBezTo>
                    <a:cubicBezTo>
                      <a:pt x="4283" y="45526"/>
                      <a:pt x="8771" y="44304"/>
                      <a:pt x="11906" y="45244"/>
                    </a:cubicBezTo>
                    <a:cubicBezTo>
                      <a:pt x="36739" y="52694"/>
                      <a:pt x="15869" y="48860"/>
                      <a:pt x="47625" y="52388"/>
                    </a:cubicBezTo>
                    <a:cubicBezTo>
                      <a:pt x="67237" y="58925"/>
                      <a:pt x="56943" y="57860"/>
                      <a:pt x="78581" y="54769"/>
                    </a:cubicBezTo>
                    <a:cubicBezTo>
                      <a:pt x="80169" y="52388"/>
                      <a:pt x="82064" y="50185"/>
                      <a:pt x="83344" y="47625"/>
                    </a:cubicBezTo>
                    <a:cubicBezTo>
                      <a:pt x="87744" y="38826"/>
                      <a:pt x="85534" y="34763"/>
                      <a:pt x="83344" y="23813"/>
                    </a:cubicBezTo>
                    <a:cubicBezTo>
                      <a:pt x="82852" y="21352"/>
                      <a:pt x="82354" y="18758"/>
                      <a:pt x="80962" y="16669"/>
                    </a:cubicBezTo>
                    <a:cubicBezTo>
                      <a:pt x="79285" y="14153"/>
                      <a:pt x="70256" y="5740"/>
                      <a:pt x="66675" y="4763"/>
                    </a:cubicBezTo>
                    <a:cubicBezTo>
                      <a:pt x="60501" y="3079"/>
                      <a:pt x="58738" y="8731"/>
                      <a:pt x="57150" y="952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5" name="Freeform 734"/>
              <p:cNvSpPr/>
              <p:nvPr/>
            </p:nvSpPr>
            <p:spPr>
              <a:xfrm>
                <a:off x="5805173" y="3317081"/>
                <a:ext cx="93183" cy="57217"/>
              </a:xfrm>
              <a:custGeom>
                <a:avLst/>
                <a:gdLst>
                  <a:gd name="connsiteX0" fmla="*/ 93183 w 93183"/>
                  <a:gd name="connsiteY0" fmla="*/ 2382 h 57217"/>
                  <a:gd name="connsiteX1" fmla="*/ 93183 w 93183"/>
                  <a:gd name="connsiteY1" fmla="*/ 2382 h 57217"/>
                  <a:gd name="connsiteX2" fmla="*/ 69371 w 93183"/>
                  <a:gd name="connsiteY2" fmla="*/ 0 h 57217"/>
                  <a:gd name="connsiteX3" fmla="*/ 52702 w 93183"/>
                  <a:gd name="connsiteY3" fmla="*/ 2382 h 57217"/>
                  <a:gd name="connsiteX4" fmla="*/ 31271 w 93183"/>
                  <a:gd name="connsiteY4" fmla="*/ 4763 h 57217"/>
                  <a:gd name="connsiteX5" fmla="*/ 7458 w 93183"/>
                  <a:gd name="connsiteY5" fmla="*/ 11907 h 57217"/>
                  <a:gd name="connsiteX6" fmla="*/ 315 w 93183"/>
                  <a:gd name="connsiteY6" fmla="*/ 16669 h 57217"/>
                  <a:gd name="connsiteX7" fmla="*/ 2696 w 93183"/>
                  <a:gd name="connsiteY7" fmla="*/ 28575 h 57217"/>
                  <a:gd name="connsiteX8" fmla="*/ 7458 w 93183"/>
                  <a:gd name="connsiteY8" fmla="*/ 35719 h 57217"/>
                  <a:gd name="connsiteX9" fmla="*/ 21746 w 93183"/>
                  <a:gd name="connsiteY9" fmla="*/ 47625 h 57217"/>
                  <a:gd name="connsiteX10" fmla="*/ 38415 w 93183"/>
                  <a:gd name="connsiteY10" fmla="*/ 52388 h 57217"/>
                  <a:gd name="connsiteX11" fmla="*/ 45558 w 93183"/>
                  <a:gd name="connsiteY11" fmla="*/ 57150 h 57217"/>
                  <a:gd name="connsiteX12" fmla="*/ 71752 w 93183"/>
                  <a:gd name="connsiteY12" fmla="*/ 52388 h 57217"/>
                  <a:gd name="connsiteX13" fmla="*/ 78896 w 93183"/>
                  <a:gd name="connsiteY13" fmla="*/ 47625 h 57217"/>
                  <a:gd name="connsiteX14" fmla="*/ 81277 w 93183"/>
                  <a:gd name="connsiteY14" fmla="*/ 40482 h 57217"/>
                  <a:gd name="connsiteX15" fmla="*/ 86040 w 93183"/>
                  <a:gd name="connsiteY15" fmla="*/ 33338 h 57217"/>
                  <a:gd name="connsiteX16" fmla="*/ 83658 w 93183"/>
                  <a:gd name="connsiteY16" fmla="*/ 23813 h 57217"/>
                  <a:gd name="connsiteX17" fmla="*/ 81277 w 93183"/>
                  <a:gd name="connsiteY17" fmla="*/ 16669 h 57217"/>
                  <a:gd name="connsiteX18" fmla="*/ 93183 w 93183"/>
                  <a:gd name="connsiteY18" fmla="*/ 2382 h 5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183" h="57217">
                    <a:moveTo>
                      <a:pt x="93183" y="2382"/>
                    </a:moveTo>
                    <a:lnTo>
                      <a:pt x="93183" y="2382"/>
                    </a:lnTo>
                    <a:cubicBezTo>
                      <a:pt x="85246" y="1588"/>
                      <a:pt x="77348" y="0"/>
                      <a:pt x="69371" y="0"/>
                    </a:cubicBezTo>
                    <a:cubicBezTo>
                      <a:pt x="63758" y="0"/>
                      <a:pt x="58271" y="1686"/>
                      <a:pt x="52702" y="2382"/>
                    </a:cubicBezTo>
                    <a:cubicBezTo>
                      <a:pt x="45570" y="3274"/>
                      <a:pt x="38415" y="3969"/>
                      <a:pt x="31271" y="4763"/>
                    </a:cubicBezTo>
                    <a:cubicBezTo>
                      <a:pt x="13878" y="10560"/>
                      <a:pt x="21853" y="8307"/>
                      <a:pt x="7458" y="11907"/>
                    </a:cubicBezTo>
                    <a:cubicBezTo>
                      <a:pt x="5077" y="13494"/>
                      <a:pt x="1101" y="13917"/>
                      <a:pt x="315" y="16669"/>
                    </a:cubicBezTo>
                    <a:cubicBezTo>
                      <a:pt x="-797" y="20561"/>
                      <a:pt x="1275" y="24785"/>
                      <a:pt x="2696" y="28575"/>
                    </a:cubicBezTo>
                    <a:cubicBezTo>
                      <a:pt x="3701" y="31255"/>
                      <a:pt x="5626" y="33520"/>
                      <a:pt x="7458" y="35719"/>
                    </a:cubicBezTo>
                    <a:cubicBezTo>
                      <a:pt x="11221" y="40235"/>
                      <a:pt x="16393" y="44948"/>
                      <a:pt x="21746" y="47625"/>
                    </a:cubicBezTo>
                    <a:cubicBezTo>
                      <a:pt x="25167" y="49335"/>
                      <a:pt x="35357" y="51623"/>
                      <a:pt x="38415" y="52388"/>
                    </a:cubicBezTo>
                    <a:cubicBezTo>
                      <a:pt x="40796" y="53975"/>
                      <a:pt x="42711" y="56865"/>
                      <a:pt x="45558" y="57150"/>
                    </a:cubicBezTo>
                    <a:cubicBezTo>
                      <a:pt x="51653" y="57759"/>
                      <a:pt x="64837" y="54117"/>
                      <a:pt x="71752" y="52388"/>
                    </a:cubicBezTo>
                    <a:cubicBezTo>
                      <a:pt x="74133" y="50800"/>
                      <a:pt x="77108" y="49860"/>
                      <a:pt x="78896" y="47625"/>
                    </a:cubicBezTo>
                    <a:cubicBezTo>
                      <a:pt x="80464" y="45665"/>
                      <a:pt x="80155" y="42727"/>
                      <a:pt x="81277" y="40482"/>
                    </a:cubicBezTo>
                    <a:cubicBezTo>
                      <a:pt x="82557" y="37922"/>
                      <a:pt x="84452" y="35719"/>
                      <a:pt x="86040" y="33338"/>
                    </a:cubicBezTo>
                    <a:cubicBezTo>
                      <a:pt x="85246" y="30163"/>
                      <a:pt x="84557" y="26960"/>
                      <a:pt x="83658" y="23813"/>
                    </a:cubicBezTo>
                    <a:cubicBezTo>
                      <a:pt x="82968" y="21399"/>
                      <a:pt x="81554" y="19164"/>
                      <a:pt x="81277" y="16669"/>
                    </a:cubicBezTo>
                    <a:cubicBezTo>
                      <a:pt x="80751" y="11936"/>
                      <a:pt x="91199" y="4763"/>
                      <a:pt x="93183" y="238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6" name="Freeform 735"/>
              <p:cNvSpPr/>
              <p:nvPr/>
            </p:nvSpPr>
            <p:spPr>
              <a:xfrm>
                <a:off x="5822156" y="3217069"/>
                <a:ext cx="85725" cy="100823"/>
              </a:xfrm>
              <a:custGeom>
                <a:avLst/>
                <a:gdLst>
                  <a:gd name="connsiteX0" fmla="*/ 0 w 85725"/>
                  <a:gd name="connsiteY0" fmla="*/ 0 h 100823"/>
                  <a:gd name="connsiteX1" fmla="*/ 0 w 85725"/>
                  <a:gd name="connsiteY1" fmla="*/ 0 h 100823"/>
                  <a:gd name="connsiteX2" fmla="*/ 2382 w 85725"/>
                  <a:gd name="connsiteY2" fmla="*/ 50006 h 100823"/>
                  <a:gd name="connsiteX3" fmla="*/ 7144 w 85725"/>
                  <a:gd name="connsiteY3" fmla="*/ 64294 h 100823"/>
                  <a:gd name="connsiteX4" fmla="*/ 11907 w 85725"/>
                  <a:gd name="connsiteY4" fmla="*/ 97631 h 100823"/>
                  <a:gd name="connsiteX5" fmla="*/ 30957 w 85725"/>
                  <a:gd name="connsiteY5" fmla="*/ 100012 h 100823"/>
                  <a:gd name="connsiteX6" fmla="*/ 71438 w 85725"/>
                  <a:gd name="connsiteY6" fmla="*/ 97631 h 100823"/>
                  <a:gd name="connsiteX7" fmla="*/ 78582 w 85725"/>
                  <a:gd name="connsiteY7" fmla="*/ 95250 h 100823"/>
                  <a:gd name="connsiteX8" fmla="*/ 85725 w 85725"/>
                  <a:gd name="connsiteY8" fmla="*/ 80962 h 100823"/>
                  <a:gd name="connsiteX9" fmla="*/ 83344 w 85725"/>
                  <a:gd name="connsiteY9" fmla="*/ 14287 h 100823"/>
                  <a:gd name="connsiteX10" fmla="*/ 76200 w 85725"/>
                  <a:gd name="connsiteY10" fmla="*/ 9525 h 100823"/>
                  <a:gd name="connsiteX11" fmla="*/ 61913 w 85725"/>
                  <a:gd name="connsiteY11" fmla="*/ 4762 h 100823"/>
                  <a:gd name="connsiteX12" fmla="*/ 54769 w 85725"/>
                  <a:gd name="connsiteY12" fmla="*/ 2381 h 100823"/>
                  <a:gd name="connsiteX13" fmla="*/ 33338 w 85725"/>
                  <a:gd name="connsiteY13" fmla="*/ 4762 h 100823"/>
                  <a:gd name="connsiteX14" fmla="*/ 26194 w 85725"/>
                  <a:gd name="connsiteY14" fmla="*/ 7144 h 100823"/>
                  <a:gd name="connsiteX15" fmla="*/ 0 w 85725"/>
                  <a:gd name="connsiteY15" fmla="*/ 0 h 10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25" h="100823">
                    <a:moveTo>
                      <a:pt x="0" y="0"/>
                    </a:moveTo>
                    <a:lnTo>
                      <a:pt x="0" y="0"/>
                    </a:lnTo>
                    <a:cubicBezTo>
                      <a:pt x="794" y="16669"/>
                      <a:pt x="539" y="33421"/>
                      <a:pt x="2382" y="50006"/>
                    </a:cubicBezTo>
                    <a:cubicBezTo>
                      <a:pt x="2936" y="54996"/>
                      <a:pt x="7144" y="64294"/>
                      <a:pt x="7144" y="64294"/>
                    </a:cubicBezTo>
                    <a:cubicBezTo>
                      <a:pt x="8732" y="75406"/>
                      <a:pt x="5680" y="88291"/>
                      <a:pt x="11907" y="97631"/>
                    </a:cubicBezTo>
                    <a:cubicBezTo>
                      <a:pt x="15457" y="102956"/>
                      <a:pt x="24558" y="100012"/>
                      <a:pt x="30957" y="100012"/>
                    </a:cubicBezTo>
                    <a:cubicBezTo>
                      <a:pt x="44474" y="100012"/>
                      <a:pt x="57944" y="98425"/>
                      <a:pt x="71438" y="97631"/>
                    </a:cubicBezTo>
                    <a:cubicBezTo>
                      <a:pt x="73819" y="96837"/>
                      <a:pt x="76622" y="96818"/>
                      <a:pt x="78582" y="95250"/>
                    </a:cubicBezTo>
                    <a:cubicBezTo>
                      <a:pt x="82778" y="91893"/>
                      <a:pt x="84157" y="85667"/>
                      <a:pt x="85725" y="80962"/>
                    </a:cubicBezTo>
                    <a:cubicBezTo>
                      <a:pt x="84931" y="58737"/>
                      <a:pt x="86283" y="36331"/>
                      <a:pt x="83344" y="14287"/>
                    </a:cubicBezTo>
                    <a:cubicBezTo>
                      <a:pt x="82966" y="11450"/>
                      <a:pt x="78815" y="10687"/>
                      <a:pt x="76200" y="9525"/>
                    </a:cubicBezTo>
                    <a:cubicBezTo>
                      <a:pt x="71613" y="7486"/>
                      <a:pt x="66675" y="6350"/>
                      <a:pt x="61913" y="4762"/>
                    </a:cubicBezTo>
                    <a:lnTo>
                      <a:pt x="54769" y="2381"/>
                    </a:lnTo>
                    <a:cubicBezTo>
                      <a:pt x="47625" y="3175"/>
                      <a:pt x="40428" y="3580"/>
                      <a:pt x="33338" y="4762"/>
                    </a:cubicBezTo>
                    <a:cubicBezTo>
                      <a:pt x="30862" y="5175"/>
                      <a:pt x="28655" y="6652"/>
                      <a:pt x="26194" y="7144"/>
                    </a:cubicBezTo>
                    <a:cubicBezTo>
                      <a:pt x="13168" y="9749"/>
                      <a:pt x="4366" y="1191"/>
                      <a:pt x="0"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7" name="Freeform 736"/>
              <p:cNvSpPr/>
              <p:nvPr/>
            </p:nvSpPr>
            <p:spPr>
              <a:xfrm>
                <a:off x="5833158" y="3131068"/>
                <a:ext cx="86630" cy="74095"/>
              </a:xfrm>
              <a:custGeom>
                <a:avLst/>
                <a:gdLst>
                  <a:gd name="connsiteX0" fmla="*/ 86630 w 86630"/>
                  <a:gd name="connsiteY0" fmla="*/ 5038 h 74095"/>
                  <a:gd name="connsiteX1" fmla="*/ 86630 w 86630"/>
                  <a:gd name="connsiteY1" fmla="*/ 5038 h 74095"/>
                  <a:gd name="connsiteX2" fmla="*/ 24717 w 86630"/>
                  <a:gd name="connsiteY2" fmla="*/ 2657 h 74095"/>
                  <a:gd name="connsiteX3" fmla="*/ 3286 w 86630"/>
                  <a:gd name="connsiteY3" fmla="*/ 12182 h 74095"/>
                  <a:gd name="connsiteX4" fmla="*/ 3286 w 86630"/>
                  <a:gd name="connsiteY4" fmla="*/ 66951 h 74095"/>
                  <a:gd name="connsiteX5" fmla="*/ 48530 w 86630"/>
                  <a:gd name="connsiteY5" fmla="*/ 69332 h 74095"/>
                  <a:gd name="connsiteX6" fmla="*/ 67580 w 86630"/>
                  <a:gd name="connsiteY6" fmla="*/ 74095 h 74095"/>
                  <a:gd name="connsiteX7" fmla="*/ 74723 w 86630"/>
                  <a:gd name="connsiteY7" fmla="*/ 71713 h 74095"/>
                  <a:gd name="connsiteX8" fmla="*/ 79486 w 86630"/>
                  <a:gd name="connsiteY8" fmla="*/ 64570 h 74095"/>
                  <a:gd name="connsiteX9" fmla="*/ 79486 w 86630"/>
                  <a:gd name="connsiteY9" fmla="*/ 16945 h 74095"/>
                  <a:gd name="connsiteX10" fmla="*/ 74723 w 86630"/>
                  <a:gd name="connsiteY10" fmla="*/ 9801 h 74095"/>
                  <a:gd name="connsiteX11" fmla="*/ 86630 w 86630"/>
                  <a:gd name="connsiteY11" fmla="*/ 5038 h 7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30" h="74095">
                    <a:moveTo>
                      <a:pt x="86630" y="5038"/>
                    </a:moveTo>
                    <a:lnTo>
                      <a:pt x="86630" y="5038"/>
                    </a:lnTo>
                    <a:cubicBezTo>
                      <a:pt x="35804" y="-312"/>
                      <a:pt x="56398" y="-1868"/>
                      <a:pt x="24717" y="2657"/>
                    </a:cubicBezTo>
                    <a:cubicBezTo>
                      <a:pt x="7715" y="8325"/>
                      <a:pt x="14607" y="4636"/>
                      <a:pt x="3286" y="12182"/>
                    </a:cubicBezTo>
                    <a:cubicBezTo>
                      <a:pt x="2211" y="21855"/>
                      <a:pt x="-3539" y="61832"/>
                      <a:pt x="3286" y="66951"/>
                    </a:cubicBezTo>
                    <a:cubicBezTo>
                      <a:pt x="15368" y="76012"/>
                      <a:pt x="33449" y="68538"/>
                      <a:pt x="48530" y="69332"/>
                    </a:cubicBezTo>
                    <a:cubicBezTo>
                      <a:pt x="54166" y="71211"/>
                      <a:pt x="61835" y="74095"/>
                      <a:pt x="67580" y="74095"/>
                    </a:cubicBezTo>
                    <a:cubicBezTo>
                      <a:pt x="70090" y="74095"/>
                      <a:pt x="72342" y="72507"/>
                      <a:pt x="74723" y="71713"/>
                    </a:cubicBezTo>
                    <a:cubicBezTo>
                      <a:pt x="76311" y="69332"/>
                      <a:pt x="78206" y="67130"/>
                      <a:pt x="79486" y="64570"/>
                    </a:cubicBezTo>
                    <a:cubicBezTo>
                      <a:pt x="86349" y="50844"/>
                      <a:pt x="80892" y="26319"/>
                      <a:pt x="79486" y="16945"/>
                    </a:cubicBezTo>
                    <a:cubicBezTo>
                      <a:pt x="79061" y="14115"/>
                      <a:pt x="75194" y="12624"/>
                      <a:pt x="74723" y="9801"/>
                    </a:cubicBezTo>
                    <a:cubicBezTo>
                      <a:pt x="73548" y="2755"/>
                      <a:pt x="84645" y="5832"/>
                      <a:pt x="86630" y="503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8" name="Freeform 737"/>
              <p:cNvSpPr/>
              <p:nvPr/>
            </p:nvSpPr>
            <p:spPr>
              <a:xfrm>
                <a:off x="5831054" y="3057941"/>
                <a:ext cx="93496" cy="69018"/>
              </a:xfrm>
              <a:custGeom>
                <a:avLst/>
                <a:gdLst>
                  <a:gd name="connsiteX0" fmla="*/ 83971 w 93496"/>
                  <a:gd name="connsiteY0" fmla="*/ 9109 h 69018"/>
                  <a:gd name="connsiteX1" fmla="*/ 83971 w 93496"/>
                  <a:gd name="connsiteY1" fmla="*/ 9109 h 69018"/>
                  <a:gd name="connsiteX2" fmla="*/ 62540 w 93496"/>
                  <a:gd name="connsiteY2" fmla="*/ 6728 h 69018"/>
                  <a:gd name="connsiteX3" fmla="*/ 55396 w 93496"/>
                  <a:gd name="connsiteY3" fmla="*/ 4347 h 69018"/>
                  <a:gd name="connsiteX4" fmla="*/ 36346 w 93496"/>
                  <a:gd name="connsiteY4" fmla="*/ 1965 h 69018"/>
                  <a:gd name="connsiteX5" fmla="*/ 3009 w 93496"/>
                  <a:gd name="connsiteY5" fmla="*/ 4347 h 69018"/>
                  <a:gd name="connsiteX6" fmla="*/ 5390 w 93496"/>
                  <a:gd name="connsiteY6" fmla="*/ 40065 h 69018"/>
                  <a:gd name="connsiteX7" fmla="*/ 7771 w 93496"/>
                  <a:gd name="connsiteY7" fmla="*/ 56734 h 69018"/>
                  <a:gd name="connsiteX8" fmla="*/ 10152 w 93496"/>
                  <a:gd name="connsiteY8" fmla="*/ 63878 h 69018"/>
                  <a:gd name="connsiteX9" fmla="*/ 17296 w 93496"/>
                  <a:gd name="connsiteY9" fmla="*/ 66259 h 69018"/>
                  <a:gd name="connsiteX10" fmla="*/ 31584 w 93496"/>
                  <a:gd name="connsiteY10" fmla="*/ 68640 h 69018"/>
                  <a:gd name="connsiteX11" fmla="*/ 86352 w 93496"/>
                  <a:gd name="connsiteY11" fmla="*/ 66259 h 69018"/>
                  <a:gd name="connsiteX12" fmla="*/ 91115 w 93496"/>
                  <a:gd name="connsiteY12" fmla="*/ 51972 h 69018"/>
                  <a:gd name="connsiteX13" fmla="*/ 93496 w 93496"/>
                  <a:gd name="connsiteY13" fmla="*/ 44828 h 69018"/>
                  <a:gd name="connsiteX14" fmla="*/ 91115 w 93496"/>
                  <a:gd name="connsiteY14" fmla="*/ 11490 h 69018"/>
                  <a:gd name="connsiteX15" fmla="*/ 86352 w 93496"/>
                  <a:gd name="connsiteY15" fmla="*/ 4347 h 69018"/>
                  <a:gd name="connsiteX16" fmla="*/ 83971 w 93496"/>
                  <a:gd name="connsiteY16" fmla="*/ 9109 h 6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3496" h="69018">
                    <a:moveTo>
                      <a:pt x="83971" y="9109"/>
                    </a:moveTo>
                    <a:lnTo>
                      <a:pt x="83971" y="9109"/>
                    </a:lnTo>
                    <a:cubicBezTo>
                      <a:pt x="76827" y="8315"/>
                      <a:pt x="69630" y="7910"/>
                      <a:pt x="62540" y="6728"/>
                    </a:cubicBezTo>
                    <a:cubicBezTo>
                      <a:pt x="60064" y="6315"/>
                      <a:pt x="57866" y="4796"/>
                      <a:pt x="55396" y="4347"/>
                    </a:cubicBezTo>
                    <a:cubicBezTo>
                      <a:pt x="49100" y="3202"/>
                      <a:pt x="42696" y="2759"/>
                      <a:pt x="36346" y="1965"/>
                    </a:cubicBezTo>
                    <a:cubicBezTo>
                      <a:pt x="25234" y="2759"/>
                      <a:pt x="10034" y="-4299"/>
                      <a:pt x="3009" y="4347"/>
                    </a:cubicBezTo>
                    <a:cubicBezTo>
                      <a:pt x="-4515" y="13608"/>
                      <a:pt x="4310" y="28182"/>
                      <a:pt x="5390" y="40065"/>
                    </a:cubicBezTo>
                    <a:cubicBezTo>
                      <a:pt x="5898" y="45655"/>
                      <a:pt x="6670" y="51230"/>
                      <a:pt x="7771" y="56734"/>
                    </a:cubicBezTo>
                    <a:cubicBezTo>
                      <a:pt x="8263" y="59195"/>
                      <a:pt x="8377" y="62103"/>
                      <a:pt x="10152" y="63878"/>
                    </a:cubicBezTo>
                    <a:cubicBezTo>
                      <a:pt x="11927" y="65653"/>
                      <a:pt x="14846" y="65715"/>
                      <a:pt x="17296" y="66259"/>
                    </a:cubicBezTo>
                    <a:cubicBezTo>
                      <a:pt x="22009" y="67306"/>
                      <a:pt x="26821" y="67846"/>
                      <a:pt x="31584" y="68640"/>
                    </a:cubicBezTo>
                    <a:cubicBezTo>
                      <a:pt x="49840" y="67846"/>
                      <a:pt x="68755" y="71186"/>
                      <a:pt x="86352" y="66259"/>
                    </a:cubicBezTo>
                    <a:cubicBezTo>
                      <a:pt x="91186" y="64906"/>
                      <a:pt x="89527" y="56734"/>
                      <a:pt x="91115" y="51972"/>
                    </a:cubicBezTo>
                    <a:lnTo>
                      <a:pt x="93496" y="44828"/>
                    </a:lnTo>
                    <a:cubicBezTo>
                      <a:pt x="92702" y="33715"/>
                      <a:pt x="93051" y="22461"/>
                      <a:pt x="91115" y="11490"/>
                    </a:cubicBezTo>
                    <a:cubicBezTo>
                      <a:pt x="90618" y="8672"/>
                      <a:pt x="88376" y="6371"/>
                      <a:pt x="86352" y="4347"/>
                    </a:cubicBezTo>
                    <a:cubicBezTo>
                      <a:pt x="84328" y="2323"/>
                      <a:pt x="84368" y="8315"/>
                      <a:pt x="83971" y="910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39" name="Freeform 738"/>
              <p:cNvSpPr/>
              <p:nvPr/>
            </p:nvSpPr>
            <p:spPr>
              <a:xfrm>
                <a:off x="5850731" y="3009900"/>
                <a:ext cx="92869" cy="46274"/>
              </a:xfrm>
              <a:custGeom>
                <a:avLst/>
                <a:gdLst>
                  <a:gd name="connsiteX0" fmla="*/ 71438 w 92869"/>
                  <a:gd name="connsiteY0" fmla="*/ 0 h 46274"/>
                  <a:gd name="connsiteX1" fmla="*/ 71438 w 92869"/>
                  <a:gd name="connsiteY1" fmla="*/ 0 h 46274"/>
                  <a:gd name="connsiteX2" fmla="*/ 50007 w 92869"/>
                  <a:gd name="connsiteY2" fmla="*/ 2381 h 46274"/>
                  <a:gd name="connsiteX3" fmla="*/ 33338 w 92869"/>
                  <a:gd name="connsiteY3" fmla="*/ 7144 h 46274"/>
                  <a:gd name="connsiteX4" fmla="*/ 2382 w 92869"/>
                  <a:gd name="connsiteY4" fmla="*/ 9525 h 46274"/>
                  <a:gd name="connsiteX5" fmla="*/ 0 w 92869"/>
                  <a:gd name="connsiteY5" fmla="*/ 16669 h 46274"/>
                  <a:gd name="connsiteX6" fmla="*/ 2382 w 92869"/>
                  <a:gd name="connsiteY6" fmla="*/ 33338 h 46274"/>
                  <a:gd name="connsiteX7" fmla="*/ 19050 w 92869"/>
                  <a:gd name="connsiteY7" fmla="*/ 40481 h 46274"/>
                  <a:gd name="connsiteX8" fmla="*/ 52388 w 92869"/>
                  <a:gd name="connsiteY8" fmla="*/ 42863 h 46274"/>
                  <a:gd name="connsiteX9" fmla="*/ 88107 w 92869"/>
                  <a:gd name="connsiteY9" fmla="*/ 42863 h 46274"/>
                  <a:gd name="connsiteX10" fmla="*/ 92869 w 92869"/>
                  <a:gd name="connsiteY10" fmla="*/ 35719 h 46274"/>
                  <a:gd name="connsiteX11" fmla="*/ 85725 w 92869"/>
                  <a:gd name="connsiteY11" fmla="*/ 19050 h 46274"/>
                  <a:gd name="connsiteX12" fmla="*/ 71438 w 92869"/>
                  <a:gd name="connsiteY12" fmla="*/ 0 h 4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869" h="46274">
                    <a:moveTo>
                      <a:pt x="71438" y="0"/>
                    </a:moveTo>
                    <a:lnTo>
                      <a:pt x="71438" y="0"/>
                    </a:lnTo>
                    <a:cubicBezTo>
                      <a:pt x="64294" y="794"/>
                      <a:pt x="57097" y="1199"/>
                      <a:pt x="50007" y="2381"/>
                    </a:cubicBezTo>
                    <a:cubicBezTo>
                      <a:pt x="29669" y="5771"/>
                      <a:pt x="58452" y="4190"/>
                      <a:pt x="33338" y="7144"/>
                    </a:cubicBezTo>
                    <a:cubicBezTo>
                      <a:pt x="23060" y="8353"/>
                      <a:pt x="12701" y="8731"/>
                      <a:pt x="2382" y="9525"/>
                    </a:cubicBezTo>
                    <a:cubicBezTo>
                      <a:pt x="1588" y="11906"/>
                      <a:pt x="0" y="14159"/>
                      <a:pt x="0" y="16669"/>
                    </a:cubicBezTo>
                    <a:cubicBezTo>
                      <a:pt x="0" y="22282"/>
                      <a:pt x="102" y="28209"/>
                      <a:pt x="2382" y="33338"/>
                    </a:cubicBezTo>
                    <a:cubicBezTo>
                      <a:pt x="4246" y="37533"/>
                      <a:pt x="15900" y="40131"/>
                      <a:pt x="19050" y="40481"/>
                    </a:cubicBezTo>
                    <a:cubicBezTo>
                      <a:pt x="30123" y="41711"/>
                      <a:pt x="41275" y="42069"/>
                      <a:pt x="52388" y="42863"/>
                    </a:cubicBezTo>
                    <a:cubicBezTo>
                      <a:pt x="66144" y="46302"/>
                      <a:pt x="70104" y="48402"/>
                      <a:pt x="88107" y="42863"/>
                    </a:cubicBezTo>
                    <a:cubicBezTo>
                      <a:pt x="90842" y="42021"/>
                      <a:pt x="91282" y="38100"/>
                      <a:pt x="92869" y="35719"/>
                    </a:cubicBezTo>
                    <a:cubicBezTo>
                      <a:pt x="86571" y="10523"/>
                      <a:pt x="95122" y="40194"/>
                      <a:pt x="85725" y="19050"/>
                    </a:cubicBezTo>
                    <a:cubicBezTo>
                      <a:pt x="73686" y="-8038"/>
                      <a:pt x="73819" y="3175"/>
                      <a:pt x="71438"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0" name="Freeform 739"/>
              <p:cNvSpPr/>
              <p:nvPr/>
            </p:nvSpPr>
            <p:spPr>
              <a:xfrm>
                <a:off x="5931229" y="2931319"/>
                <a:ext cx="74284" cy="78581"/>
              </a:xfrm>
              <a:custGeom>
                <a:avLst/>
                <a:gdLst>
                  <a:gd name="connsiteX0" fmla="*/ 50471 w 74284"/>
                  <a:gd name="connsiteY0" fmla="*/ 0 h 78581"/>
                  <a:gd name="connsiteX1" fmla="*/ 50471 w 74284"/>
                  <a:gd name="connsiteY1" fmla="*/ 0 h 78581"/>
                  <a:gd name="connsiteX2" fmla="*/ 31421 w 74284"/>
                  <a:gd name="connsiteY2" fmla="*/ 9525 h 78581"/>
                  <a:gd name="connsiteX3" fmla="*/ 17134 w 74284"/>
                  <a:gd name="connsiteY3" fmla="*/ 19050 h 78581"/>
                  <a:gd name="connsiteX4" fmla="*/ 14752 w 74284"/>
                  <a:gd name="connsiteY4" fmla="*/ 26194 h 78581"/>
                  <a:gd name="connsiteX5" fmla="*/ 7609 w 74284"/>
                  <a:gd name="connsiteY5" fmla="*/ 33337 h 78581"/>
                  <a:gd name="connsiteX6" fmla="*/ 2846 w 74284"/>
                  <a:gd name="connsiteY6" fmla="*/ 40481 h 78581"/>
                  <a:gd name="connsiteX7" fmla="*/ 2846 w 74284"/>
                  <a:gd name="connsiteY7" fmla="*/ 66675 h 78581"/>
                  <a:gd name="connsiteX8" fmla="*/ 5227 w 74284"/>
                  <a:gd name="connsiteY8" fmla="*/ 73819 h 78581"/>
                  <a:gd name="connsiteX9" fmla="*/ 12371 w 74284"/>
                  <a:gd name="connsiteY9" fmla="*/ 78581 h 78581"/>
                  <a:gd name="connsiteX10" fmla="*/ 38565 w 74284"/>
                  <a:gd name="connsiteY10" fmla="*/ 76200 h 78581"/>
                  <a:gd name="connsiteX11" fmla="*/ 45709 w 74284"/>
                  <a:gd name="connsiteY11" fmla="*/ 71437 h 78581"/>
                  <a:gd name="connsiteX12" fmla="*/ 59996 w 74284"/>
                  <a:gd name="connsiteY12" fmla="*/ 66675 h 78581"/>
                  <a:gd name="connsiteX13" fmla="*/ 67140 w 74284"/>
                  <a:gd name="connsiteY13" fmla="*/ 61912 h 78581"/>
                  <a:gd name="connsiteX14" fmla="*/ 69521 w 74284"/>
                  <a:gd name="connsiteY14" fmla="*/ 52387 h 78581"/>
                  <a:gd name="connsiteX15" fmla="*/ 74284 w 74284"/>
                  <a:gd name="connsiteY15" fmla="*/ 45244 h 78581"/>
                  <a:gd name="connsiteX16" fmla="*/ 71902 w 74284"/>
                  <a:gd name="connsiteY16" fmla="*/ 11906 h 78581"/>
                  <a:gd name="connsiteX17" fmla="*/ 64759 w 74284"/>
                  <a:gd name="connsiteY17" fmla="*/ 7144 h 78581"/>
                  <a:gd name="connsiteX18" fmla="*/ 50471 w 74284"/>
                  <a:gd name="connsiteY18" fmla="*/ 0 h 78581"/>
                  <a:gd name="connsiteX19" fmla="*/ 50471 w 74284"/>
                  <a:gd name="connsiteY19"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284" h="78581">
                    <a:moveTo>
                      <a:pt x="50471" y="0"/>
                    </a:moveTo>
                    <a:lnTo>
                      <a:pt x="50471" y="0"/>
                    </a:lnTo>
                    <a:cubicBezTo>
                      <a:pt x="44121" y="3175"/>
                      <a:pt x="37585" y="6003"/>
                      <a:pt x="31421" y="9525"/>
                    </a:cubicBezTo>
                    <a:cubicBezTo>
                      <a:pt x="26451" y="12365"/>
                      <a:pt x="17134" y="19050"/>
                      <a:pt x="17134" y="19050"/>
                    </a:cubicBezTo>
                    <a:cubicBezTo>
                      <a:pt x="16340" y="21431"/>
                      <a:pt x="16144" y="24105"/>
                      <a:pt x="14752" y="26194"/>
                    </a:cubicBezTo>
                    <a:cubicBezTo>
                      <a:pt x="12884" y="28996"/>
                      <a:pt x="9765" y="30750"/>
                      <a:pt x="7609" y="33337"/>
                    </a:cubicBezTo>
                    <a:cubicBezTo>
                      <a:pt x="5777" y="35536"/>
                      <a:pt x="4434" y="38100"/>
                      <a:pt x="2846" y="40481"/>
                    </a:cubicBezTo>
                    <a:cubicBezTo>
                      <a:pt x="-1248" y="52764"/>
                      <a:pt x="-638" y="47510"/>
                      <a:pt x="2846" y="66675"/>
                    </a:cubicBezTo>
                    <a:cubicBezTo>
                      <a:pt x="3295" y="69145"/>
                      <a:pt x="3659" y="71859"/>
                      <a:pt x="5227" y="73819"/>
                    </a:cubicBezTo>
                    <a:cubicBezTo>
                      <a:pt x="7015" y="76054"/>
                      <a:pt x="9990" y="76994"/>
                      <a:pt x="12371" y="78581"/>
                    </a:cubicBezTo>
                    <a:cubicBezTo>
                      <a:pt x="21102" y="77787"/>
                      <a:pt x="29992" y="78037"/>
                      <a:pt x="38565" y="76200"/>
                    </a:cubicBezTo>
                    <a:cubicBezTo>
                      <a:pt x="41364" y="75600"/>
                      <a:pt x="43094" y="72599"/>
                      <a:pt x="45709" y="71437"/>
                    </a:cubicBezTo>
                    <a:cubicBezTo>
                      <a:pt x="50296" y="69398"/>
                      <a:pt x="59996" y="66675"/>
                      <a:pt x="59996" y="66675"/>
                    </a:cubicBezTo>
                    <a:cubicBezTo>
                      <a:pt x="62377" y="65087"/>
                      <a:pt x="65552" y="64293"/>
                      <a:pt x="67140" y="61912"/>
                    </a:cubicBezTo>
                    <a:cubicBezTo>
                      <a:pt x="68955" y="59189"/>
                      <a:pt x="68232" y="55395"/>
                      <a:pt x="69521" y="52387"/>
                    </a:cubicBezTo>
                    <a:cubicBezTo>
                      <a:pt x="70648" y="49757"/>
                      <a:pt x="72696" y="47625"/>
                      <a:pt x="74284" y="45244"/>
                    </a:cubicBezTo>
                    <a:cubicBezTo>
                      <a:pt x="73490" y="34131"/>
                      <a:pt x="74604" y="22714"/>
                      <a:pt x="71902" y="11906"/>
                    </a:cubicBezTo>
                    <a:cubicBezTo>
                      <a:pt x="71208" y="9130"/>
                      <a:pt x="67318" y="8424"/>
                      <a:pt x="64759" y="7144"/>
                    </a:cubicBezTo>
                    <a:cubicBezTo>
                      <a:pt x="45037" y="-2718"/>
                      <a:pt x="70949" y="13650"/>
                      <a:pt x="50471" y="0"/>
                    </a:cubicBezTo>
                    <a:lnTo>
                      <a:pt x="50471"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1" name="Freeform 740"/>
              <p:cNvSpPr/>
              <p:nvPr/>
            </p:nvSpPr>
            <p:spPr>
              <a:xfrm>
                <a:off x="6007894" y="2905125"/>
                <a:ext cx="90533" cy="92869"/>
              </a:xfrm>
              <a:custGeom>
                <a:avLst/>
                <a:gdLst>
                  <a:gd name="connsiteX0" fmla="*/ 90487 w 90533"/>
                  <a:gd name="connsiteY0" fmla="*/ 21431 h 92869"/>
                  <a:gd name="connsiteX1" fmla="*/ 90487 w 90533"/>
                  <a:gd name="connsiteY1" fmla="*/ 21431 h 92869"/>
                  <a:gd name="connsiteX2" fmla="*/ 69056 w 90533"/>
                  <a:gd name="connsiteY2" fmla="*/ 14288 h 92869"/>
                  <a:gd name="connsiteX3" fmla="*/ 50006 w 90533"/>
                  <a:gd name="connsiteY3" fmla="*/ 9525 h 92869"/>
                  <a:gd name="connsiteX4" fmla="*/ 40481 w 90533"/>
                  <a:gd name="connsiteY4" fmla="*/ 4763 h 92869"/>
                  <a:gd name="connsiteX5" fmla="*/ 26194 w 90533"/>
                  <a:gd name="connsiteY5" fmla="*/ 0 h 92869"/>
                  <a:gd name="connsiteX6" fmla="*/ 9525 w 90533"/>
                  <a:gd name="connsiteY6" fmla="*/ 2381 h 92869"/>
                  <a:gd name="connsiteX7" fmla="*/ 0 w 90533"/>
                  <a:gd name="connsiteY7" fmla="*/ 16669 h 92869"/>
                  <a:gd name="connsiteX8" fmla="*/ 2381 w 90533"/>
                  <a:gd name="connsiteY8" fmla="*/ 71438 h 92869"/>
                  <a:gd name="connsiteX9" fmla="*/ 4762 w 90533"/>
                  <a:gd name="connsiteY9" fmla="*/ 78581 h 92869"/>
                  <a:gd name="connsiteX10" fmla="*/ 23812 w 90533"/>
                  <a:gd name="connsiteY10" fmla="*/ 90488 h 92869"/>
                  <a:gd name="connsiteX11" fmla="*/ 30956 w 90533"/>
                  <a:gd name="connsiteY11" fmla="*/ 92869 h 92869"/>
                  <a:gd name="connsiteX12" fmla="*/ 50006 w 90533"/>
                  <a:gd name="connsiteY12" fmla="*/ 85725 h 92869"/>
                  <a:gd name="connsiteX13" fmla="*/ 59531 w 90533"/>
                  <a:gd name="connsiteY13" fmla="*/ 83344 h 92869"/>
                  <a:gd name="connsiteX14" fmla="*/ 66675 w 90533"/>
                  <a:gd name="connsiteY14" fmla="*/ 80963 h 92869"/>
                  <a:gd name="connsiteX15" fmla="*/ 73819 w 90533"/>
                  <a:gd name="connsiteY15" fmla="*/ 76200 h 92869"/>
                  <a:gd name="connsiteX16" fmla="*/ 78581 w 90533"/>
                  <a:gd name="connsiteY16" fmla="*/ 69056 h 92869"/>
                  <a:gd name="connsiteX17" fmla="*/ 85725 w 90533"/>
                  <a:gd name="connsiteY17" fmla="*/ 61913 h 92869"/>
                  <a:gd name="connsiteX18" fmla="*/ 90487 w 90533"/>
                  <a:gd name="connsiteY18" fmla="*/ 35719 h 92869"/>
                  <a:gd name="connsiteX19" fmla="*/ 88106 w 90533"/>
                  <a:gd name="connsiteY19" fmla="*/ 11906 h 92869"/>
                  <a:gd name="connsiteX20" fmla="*/ 90487 w 90533"/>
                  <a:gd name="connsiteY20" fmla="*/ 21431 h 9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533" h="92869">
                    <a:moveTo>
                      <a:pt x="90487" y="21431"/>
                    </a:moveTo>
                    <a:lnTo>
                      <a:pt x="90487" y="21431"/>
                    </a:lnTo>
                    <a:cubicBezTo>
                      <a:pt x="83343" y="19050"/>
                      <a:pt x="76296" y="16357"/>
                      <a:pt x="69056" y="14288"/>
                    </a:cubicBezTo>
                    <a:cubicBezTo>
                      <a:pt x="57882" y="11095"/>
                      <a:pt x="59009" y="13383"/>
                      <a:pt x="50006" y="9525"/>
                    </a:cubicBezTo>
                    <a:cubicBezTo>
                      <a:pt x="46743" y="8127"/>
                      <a:pt x="43777" y="6081"/>
                      <a:pt x="40481" y="4763"/>
                    </a:cubicBezTo>
                    <a:cubicBezTo>
                      <a:pt x="35820" y="2899"/>
                      <a:pt x="26194" y="0"/>
                      <a:pt x="26194" y="0"/>
                    </a:cubicBezTo>
                    <a:cubicBezTo>
                      <a:pt x="20638" y="794"/>
                      <a:pt x="14260" y="-632"/>
                      <a:pt x="9525" y="2381"/>
                    </a:cubicBezTo>
                    <a:cubicBezTo>
                      <a:pt x="4696" y="5454"/>
                      <a:pt x="0" y="16669"/>
                      <a:pt x="0" y="16669"/>
                    </a:cubicBezTo>
                    <a:cubicBezTo>
                      <a:pt x="794" y="34925"/>
                      <a:pt x="980" y="53218"/>
                      <a:pt x="2381" y="71438"/>
                    </a:cubicBezTo>
                    <a:cubicBezTo>
                      <a:pt x="2573" y="73940"/>
                      <a:pt x="3640" y="76336"/>
                      <a:pt x="4762" y="78581"/>
                    </a:cubicBezTo>
                    <a:cubicBezTo>
                      <a:pt x="10045" y="89147"/>
                      <a:pt x="10782" y="86144"/>
                      <a:pt x="23812" y="90488"/>
                    </a:cubicBezTo>
                    <a:lnTo>
                      <a:pt x="30956" y="92869"/>
                    </a:lnTo>
                    <a:cubicBezTo>
                      <a:pt x="61153" y="86830"/>
                      <a:pt x="28545" y="94923"/>
                      <a:pt x="50006" y="85725"/>
                    </a:cubicBezTo>
                    <a:cubicBezTo>
                      <a:pt x="53014" y="84436"/>
                      <a:pt x="56384" y="84243"/>
                      <a:pt x="59531" y="83344"/>
                    </a:cubicBezTo>
                    <a:cubicBezTo>
                      <a:pt x="61945" y="82654"/>
                      <a:pt x="64294" y="81757"/>
                      <a:pt x="66675" y="80963"/>
                    </a:cubicBezTo>
                    <a:cubicBezTo>
                      <a:pt x="69056" y="79375"/>
                      <a:pt x="71795" y="78224"/>
                      <a:pt x="73819" y="76200"/>
                    </a:cubicBezTo>
                    <a:cubicBezTo>
                      <a:pt x="75843" y="74176"/>
                      <a:pt x="76749" y="71255"/>
                      <a:pt x="78581" y="69056"/>
                    </a:cubicBezTo>
                    <a:cubicBezTo>
                      <a:pt x="80737" y="66469"/>
                      <a:pt x="83344" y="64294"/>
                      <a:pt x="85725" y="61913"/>
                    </a:cubicBezTo>
                    <a:cubicBezTo>
                      <a:pt x="89073" y="51866"/>
                      <a:pt x="90487" y="49182"/>
                      <a:pt x="90487" y="35719"/>
                    </a:cubicBezTo>
                    <a:cubicBezTo>
                      <a:pt x="90487" y="27742"/>
                      <a:pt x="91069" y="19313"/>
                      <a:pt x="88106" y="11906"/>
                    </a:cubicBezTo>
                    <a:cubicBezTo>
                      <a:pt x="87222" y="9695"/>
                      <a:pt x="90090" y="19844"/>
                      <a:pt x="90487" y="2143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2" name="Freeform 741"/>
              <p:cNvSpPr/>
              <p:nvPr/>
            </p:nvSpPr>
            <p:spPr>
              <a:xfrm>
                <a:off x="6105525" y="2924175"/>
                <a:ext cx="85793" cy="116681"/>
              </a:xfrm>
              <a:custGeom>
                <a:avLst/>
                <a:gdLst>
                  <a:gd name="connsiteX0" fmla="*/ 66675 w 85793"/>
                  <a:gd name="connsiteY0" fmla="*/ 21431 h 116681"/>
                  <a:gd name="connsiteX1" fmla="*/ 66675 w 85793"/>
                  <a:gd name="connsiteY1" fmla="*/ 21431 h 116681"/>
                  <a:gd name="connsiteX2" fmla="*/ 42863 w 85793"/>
                  <a:gd name="connsiteY2" fmla="*/ 2381 h 116681"/>
                  <a:gd name="connsiteX3" fmla="*/ 35719 w 85793"/>
                  <a:gd name="connsiteY3" fmla="*/ 0 h 116681"/>
                  <a:gd name="connsiteX4" fmla="*/ 28575 w 85793"/>
                  <a:gd name="connsiteY4" fmla="*/ 2381 h 116681"/>
                  <a:gd name="connsiteX5" fmla="*/ 21431 w 85793"/>
                  <a:gd name="connsiteY5" fmla="*/ 9525 h 116681"/>
                  <a:gd name="connsiteX6" fmla="*/ 14288 w 85793"/>
                  <a:gd name="connsiteY6" fmla="*/ 14288 h 116681"/>
                  <a:gd name="connsiteX7" fmla="*/ 4763 w 85793"/>
                  <a:gd name="connsiteY7" fmla="*/ 28575 h 116681"/>
                  <a:gd name="connsiteX8" fmla="*/ 0 w 85793"/>
                  <a:gd name="connsiteY8" fmla="*/ 42863 h 116681"/>
                  <a:gd name="connsiteX9" fmla="*/ 7144 w 85793"/>
                  <a:gd name="connsiteY9" fmla="*/ 85725 h 116681"/>
                  <a:gd name="connsiteX10" fmla="*/ 11906 w 85793"/>
                  <a:gd name="connsiteY10" fmla="*/ 92869 h 116681"/>
                  <a:gd name="connsiteX11" fmla="*/ 33338 w 85793"/>
                  <a:gd name="connsiteY11" fmla="*/ 111919 h 116681"/>
                  <a:gd name="connsiteX12" fmla="*/ 47625 w 85793"/>
                  <a:gd name="connsiteY12" fmla="*/ 116681 h 116681"/>
                  <a:gd name="connsiteX13" fmla="*/ 61913 w 85793"/>
                  <a:gd name="connsiteY13" fmla="*/ 107156 h 116681"/>
                  <a:gd name="connsiteX14" fmla="*/ 73819 w 85793"/>
                  <a:gd name="connsiteY14" fmla="*/ 92869 h 116681"/>
                  <a:gd name="connsiteX15" fmla="*/ 80963 w 85793"/>
                  <a:gd name="connsiteY15" fmla="*/ 85725 h 116681"/>
                  <a:gd name="connsiteX16" fmla="*/ 85725 w 85793"/>
                  <a:gd name="connsiteY16" fmla="*/ 71438 h 116681"/>
                  <a:gd name="connsiteX17" fmla="*/ 83344 w 85793"/>
                  <a:gd name="connsiteY17" fmla="*/ 52388 h 116681"/>
                  <a:gd name="connsiteX18" fmla="*/ 69056 w 85793"/>
                  <a:gd name="connsiteY18" fmla="*/ 23813 h 116681"/>
                  <a:gd name="connsiteX19" fmla="*/ 66675 w 85793"/>
                  <a:gd name="connsiteY19" fmla="*/ 21431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793" h="116681">
                    <a:moveTo>
                      <a:pt x="66675" y="21431"/>
                    </a:moveTo>
                    <a:lnTo>
                      <a:pt x="66675" y="21431"/>
                    </a:lnTo>
                    <a:cubicBezTo>
                      <a:pt x="63636" y="18826"/>
                      <a:pt x="49915" y="5907"/>
                      <a:pt x="42863" y="2381"/>
                    </a:cubicBezTo>
                    <a:cubicBezTo>
                      <a:pt x="40618" y="1258"/>
                      <a:pt x="38100" y="794"/>
                      <a:pt x="35719" y="0"/>
                    </a:cubicBezTo>
                    <a:cubicBezTo>
                      <a:pt x="33338" y="794"/>
                      <a:pt x="30664" y="989"/>
                      <a:pt x="28575" y="2381"/>
                    </a:cubicBezTo>
                    <a:cubicBezTo>
                      <a:pt x="25773" y="4249"/>
                      <a:pt x="24018" y="7369"/>
                      <a:pt x="21431" y="9525"/>
                    </a:cubicBezTo>
                    <a:cubicBezTo>
                      <a:pt x="19233" y="11357"/>
                      <a:pt x="16669" y="12700"/>
                      <a:pt x="14288" y="14288"/>
                    </a:cubicBezTo>
                    <a:cubicBezTo>
                      <a:pt x="11113" y="19050"/>
                      <a:pt x="6573" y="23145"/>
                      <a:pt x="4763" y="28575"/>
                    </a:cubicBezTo>
                    <a:lnTo>
                      <a:pt x="0" y="42863"/>
                    </a:lnTo>
                    <a:cubicBezTo>
                      <a:pt x="2010" y="71010"/>
                      <a:pt x="-2403" y="69018"/>
                      <a:pt x="7144" y="85725"/>
                    </a:cubicBezTo>
                    <a:cubicBezTo>
                      <a:pt x="8564" y="88210"/>
                      <a:pt x="10005" y="90730"/>
                      <a:pt x="11906" y="92869"/>
                    </a:cubicBezTo>
                    <a:cubicBezTo>
                      <a:pt x="15423" y="96825"/>
                      <a:pt x="26027" y="108670"/>
                      <a:pt x="33338" y="111919"/>
                    </a:cubicBezTo>
                    <a:cubicBezTo>
                      <a:pt x="37925" y="113958"/>
                      <a:pt x="47625" y="116681"/>
                      <a:pt x="47625" y="116681"/>
                    </a:cubicBezTo>
                    <a:cubicBezTo>
                      <a:pt x="52388" y="113506"/>
                      <a:pt x="57866" y="111203"/>
                      <a:pt x="61913" y="107156"/>
                    </a:cubicBezTo>
                    <a:cubicBezTo>
                      <a:pt x="82781" y="86288"/>
                      <a:pt x="57242" y="112760"/>
                      <a:pt x="73819" y="92869"/>
                    </a:cubicBezTo>
                    <a:cubicBezTo>
                      <a:pt x="75975" y="90282"/>
                      <a:pt x="78582" y="88106"/>
                      <a:pt x="80963" y="85725"/>
                    </a:cubicBezTo>
                    <a:cubicBezTo>
                      <a:pt x="82550" y="80963"/>
                      <a:pt x="86348" y="76419"/>
                      <a:pt x="85725" y="71438"/>
                    </a:cubicBezTo>
                    <a:cubicBezTo>
                      <a:pt x="84931" y="65088"/>
                      <a:pt x="84685" y="58645"/>
                      <a:pt x="83344" y="52388"/>
                    </a:cubicBezTo>
                    <a:cubicBezTo>
                      <a:pt x="80231" y="37859"/>
                      <a:pt x="77422" y="36362"/>
                      <a:pt x="69056" y="23813"/>
                    </a:cubicBezTo>
                    <a:cubicBezTo>
                      <a:pt x="63309" y="15192"/>
                      <a:pt x="67072" y="21828"/>
                      <a:pt x="66675" y="2143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3" name="Freeform 742"/>
              <p:cNvSpPr/>
              <p:nvPr/>
            </p:nvSpPr>
            <p:spPr>
              <a:xfrm>
                <a:off x="6190302" y="2945429"/>
                <a:ext cx="91559" cy="85902"/>
              </a:xfrm>
              <a:custGeom>
                <a:avLst/>
                <a:gdLst>
                  <a:gd name="connsiteX0" fmla="*/ 81911 w 91559"/>
                  <a:gd name="connsiteY0" fmla="*/ 7143 h 92868"/>
                  <a:gd name="connsiteX1" fmla="*/ 81911 w 91559"/>
                  <a:gd name="connsiteY1" fmla="*/ 7143 h 92868"/>
                  <a:gd name="connsiteX2" fmla="*/ 12854 w 91559"/>
                  <a:gd name="connsiteY2" fmla="*/ 7143 h 92868"/>
                  <a:gd name="connsiteX3" fmla="*/ 5711 w 91559"/>
                  <a:gd name="connsiteY3" fmla="*/ 9525 h 92868"/>
                  <a:gd name="connsiteX4" fmla="*/ 3329 w 91559"/>
                  <a:gd name="connsiteY4" fmla="*/ 59531 h 92868"/>
                  <a:gd name="connsiteX5" fmla="*/ 10473 w 91559"/>
                  <a:gd name="connsiteY5" fmla="*/ 73818 h 92868"/>
                  <a:gd name="connsiteX6" fmla="*/ 24761 w 91559"/>
                  <a:gd name="connsiteY6" fmla="*/ 88106 h 92868"/>
                  <a:gd name="connsiteX7" fmla="*/ 39048 w 91559"/>
                  <a:gd name="connsiteY7" fmla="*/ 92868 h 92868"/>
                  <a:gd name="connsiteX8" fmla="*/ 72386 w 91559"/>
                  <a:gd name="connsiteY8" fmla="*/ 90487 h 92868"/>
                  <a:gd name="connsiteX9" fmla="*/ 79529 w 91559"/>
                  <a:gd name="connsiteY9" fmla="*/ 85725 h 92868"/>
                  <a:gd name="connsiteX10" fmla="*/ 89054 w 91559"/>
                  <a:gd name="connsiteY10" fmla="*/ 71437 h 92868"/>
                  <a:gd name="connsiteX11" fmla="*/ 89054 w 91559"/>
                  <a:gd name="connsiteY11" fmla="*/ 50006 h 92868"/>
                  <a:gd name="connsiteX12" fmla="*/ 84292 w 91559"/>
                  <a:gd name="connsiteY12" fmla="*/ 42862 h 92868"/>
                  <a:gd name="connsiteX13" fmla="*/ 79529 w 91559"/>
                  <a:gd name="connsiteY13" fmla="*/ 28575 h 92868"/>
                  <a:gd name="connsiteX14" fmla="*/ 58098 w 91559"/>
                  <a:gd name="connsiteY14" fmla="*/ 11906 h 92868"/>
                  <a:gd name="connsiteX15" fmla="*/ 50954 w 91559"/>
                  <a:gd name="connsiteY15" fmla="*/ 7143 h 92868"/>
                  <a:gd name="connsiteX16" fmla="*/ 29523 w 91559"/>
                  <a:gd name="connsiteY16" fmla="*/ 0 h 92868"/>
                  <a:gd name="connsiteX17" fmla="*/ 81911 w 91559"/>
                  <a:gd name="connsiteY17" fmla="*/ 7143 h 92868"/>
                  <a:gd name="connsiteX0" fmla="*/ 81911 w 91559"/>
                  <a:gd name="connsiteY0" fmla="*/ 7143 h 92868"/>
                  <a:gd name="connsiteX1" fmla="*/ 81911 w 91559"/>
                  <a:gd name="connsiteY1" fmla="*/ 7143 h 92868"/>
                  <a:gd name="connsiteX2" fmla="*/ 12854 w 91559"/>
                  <a:gd name="connsiteY2" fmla="*/ 7143 h 92868"/>
                  <a:gd name="connsiteX3" fmla="*/ 5711 w 91559"/>
                  <a:gd name="connsiteY3" fmla="*/ 9525 h 92868"/>
                  <a:gd name="connsiteX4" fmla="*/ 3329 w 91559"/>
                  <a:gd name="connsiteY4" fmla="*/ 59531 h 92868"/>
                  <a:gd name="connsiteX5" fmla="*/ 10473 w 91559"/>
                  <a:gd name="connsiteY5" fmla="*/ 73818 h 92868"/>
                  <a:gd name="connsiteX6" fmla="*/ 24761 w 91559"/>
                  <a:gd name="connsiteY6" fmla="*/ 88106 h 92868"/>
                  <a:gd name="connsiteX7" fmla="*/ 39048 w 91559"/>
                  <a:gd name="connsiteY7" fmla="*/ 92868 h 92868"/>
                  <a:gd name="connsiteX8" fmla="*/ 72386 w 91559"/>
                  <a:gd name="connsiteY8" fmla="*/ 90487 h 92868"/>
                  <a:gd name="connsiteX9" fmla="*/ 79529 w 91559"/>
                  <a:gd name="connsiteY9" fmla="*/ 85725 h 92868"/>
                  <a:gd name="connsiteX10" fmla="*/ 89054 w 91559"/>
                  <a:gd name="connsiteY10" fmla="*/ 71437 h 92868"/>
                  <a:gd name="connsiteX11" fmla="*/ 89054 w 91559"/>
                  <a:gd name="connsiteY11" fmla="*/ 50006 h 92868"/>
                  <a:gd name="connsiteX12" fmla="*/ 84292 w 91559"/>
                  <a:gd name="connsiteY12" fmla="*/ 42862 h 92868"/>
                  <a:gd name="connsiteX13" fmla="*/ 79529 w 91559"/>
                  <a:gd name="connsiteY13" fmla="*/ 28575 h 92868"/>
                  <a:gd name="connsiteX14" fmla="*/ 50954 w 91559"/>
                  <a:gd name="connsiteY14" fmla="*/ 7143 h 92868"/>
                  <a:gd name="connsiteX15" fmla="*/ 29523 w 91559"/>
                  <a:gd name="connsiteY15" fmla="*/ 0 h 92868"/>
                  <a:gd name="connsiteX16" fmla="*/ 81911 w 91559"/>
                  <a:gd name="connsiteY16" fmla="*/ 7143 h 92868"/>
                  <a:gd name="connsiteX0" fmla="*/ 81911 w 91559"/>
                  <a:gd name="connsiteY0" fmla="*/ 7143 h 92868"/>
                  <a:gd name="connsiteX1" fmla="*/ 81911 w 91559"/>
                  <a:gd name="connsiteY1" fmla="*/ 7143 h 92868"/>
                  <a:gd name="connsiteX2" fmla="*/ 12854 w 91559"/>
                  <a:gd name="connsiteY2" fmla="*/ 7143 h 92868"/>
                  <a:gd name="connsiteX3" fmla="*/ 5711 w 91559"/>
                  <a:gd name="connsiteY3" fmla="*/ 9525 h 92868"/>
                  <a:gd name="connsiteX4" fmla="*/ 3329 w 91559"/>
                  <a:gd name="connsiteY4" fmla="*/ 59531 h 92868"/>
                  <a:gd name="connsiteX5" fmla="*/ 10473 w 91559"/>
                  <a:gd name="connsiteY5" fmla="*/ 73818 h 92868"/>
                  <a:gd name="connsiteX6" fmla="*/ 24761 w 91559"/>
                  <a:gd name="connsiteY6" fmla="*/ 88106 h 92868"/>
                  <a:gd name="connsiteX7" fmla="*/ 39048 w 91559"/>
                  <a:gd name="connsiteY7" fmla="*/ 92868 h 92868"/>
                  <a:gd name="connsiteX8" fmla="*/ 72386 w 91559"/>
                  <a:gd name="connsiteY8" fmla="*/ 90487 h 92868"/>
                  <a:gd name="connsiteX9" fmla="*/ 79529 w 91559"/>
                  <a:gd name="connsiteY9" fmla="*/ 85725 h 92868"/>
                  <a:gd name="connsiteX10" fmla="*/ 89054 w 91559"/>
                  <a:gd name="connsiteY10" fmla="*/ 71437 h 92868"/>
                  <a:gd name="connsiteX11" fmla="*/ 89054 w 91559"/>
                  <a:gd name="connsiteY11" fmla="*/ 50006 h 92868"/>
                  <a:gd name="connsiteX12" fmla="*/ 84292 w 91559"/>
                  <a:gd name="connsiteY12" fmla="*/ 42862 h 92868"/>
                  <a:gd name="connsiteX13" fmla="*/ 79529 w 91559"/>
                  <a:gd name="connsiteY13" fmla="*/ 28575 h 92868"/>
                  <a:gd name="connsiteX14" fmla="*/ 29523 w 91559"/>
                  <a:gd name="connsiteY14" fmla="*/ 0 h 92868"/>
                  <a:gd name="connsiteX15" fmla="*/ 81911 w 91559"/>
                  <a:gd name="connsiteY15" fmla="*/ 7143 h 92868"/>
                  <a:gd name="connsiteX0" fmla="*/ 81911 w 91559"/>
                  <a:gd name="connsiteY0" fmla="*/ 7143 h 92868"/>
                  <a:gd name="connsiteX1" fmla="*/ 81911 w 91559"/>
                  <a:gd name="connsiteY1" fmla="*/ 7143 h 92868"/>
                  <a:gd name="connsiteX2" fmla="*/ 24761 w 91559"/>
                  <a:gd name="connsiteY2" fmla="*/ 7143 h 92868"/>
                  <a:gd name="connsiteX3" fmla="*/ 12854 w 91559"/>
                  <a:gd name="connsiteY3" fmla="*/ 7143 h 92868"/>
                  <a:gd name="connsiteX4" fmla="*/ 5711 w 91559"/>
                  <a:gd name="connsiteY4" fmla="*/ 9525 h 92868"/>
                  <a:gd name="connsiteX5" fmla="*/ 3329 w 91559"/>
                  <a:gd name="connsiteY5" fmla="*/ 59531 h 92868"/>
                  <a:gd name="connsiteX6" fmla="*/ 10473 w 91559"/>
                  <a:gd name="connsiteY6" fmla="*/ 73818 h 92868"/>
                  <a:gd name="connsiteX7" fmla="*/ 24761 w 91559"/>
                  <a:gd name="connsiteY7" fmla="*/ 88106 h 92868"/>
                  <a:gd name="connsiteX8" fmla="*/ 39048 w 91559"/>
                  <a:gd name="connsiteY8" fmla="*/ 92868 h 92868"/>
                  <a:gd name="connsiteX9" fmla="*/ 72386 w 91559"/>
                  <a:gd name="connsiteY9" fmla="*/ 90487 h 92868"/>
                  <a:gd name="connsiteX10" fmla="*/ 79529 w 91559"/>
                  <a:gd name="connsiteY10" fmla="*/ 85725 h 92868"/>
                  <a:gd name="connsiteX11" fmla="*/ 89054 w 91559"/>
                  <a:gd name="connsiteY11" fmla="*/ 71437 h 92868"/>
                  <a:gd name="connsiteX12" fmla="*/ 89054 w 91559"/>
                  <a:gd name="connsiteY12" fmla="*/ 50006 h 92868"/>
                  <a:gd name="connsiteX13" fmla="*/ 84292 w 91559"/>
                  <a:gd name="connsiteY13" fmla="*/ 42862 h 92868"/>
                  <a:gd name="connsiteX14" fmla="*/ 79529 w 91559"/>
                  <a:gd name="connsiteY14" fmla="*/ 28575 h 92868"/>
                  <a:gd name="connsiteX15" fmla="*/ 29523 w 91559"/>
                  <a:gd name="connsiteY15" fmla="*/ 0 h 92868"/>
                  <a:gd name="connsiteX16" fmla="*/ 81911 w 91559"/>
                  <a:gd name="connsiteY16" fmla="*/ 7143 h 92868"/>
                  <a:gd name="connsiteX0" fmla="*/ 81911 w 91559"/>
                  <a:gd name="connsiteY0" fmla="*/ 177 h 85902"/>
                  <a:gd name="connsiteX1" fmla="*/ 81911 w 91559"/>
                  <a:gd name="connsiteY1" fmla="*/ 177 h 85902"/>
                  <a:gd name="connsiteX2" fmla="*/ 24761 w 91559"/>
                  <a:gd name="connsiteY2" fmla="*/ 177 h 85902"/>
                  <a:gd name="connsiteX3" fmla="*/ 12854 w 91559"/>
                  <a:gd name="connsiteY3" fmla="*/ 177 h 85902"/>
                  <a:gd name="connsiteX4" fmla="*/ 5711 w 91559"/>
                  <a:gd name="connsiteY4" fmla="*/ 2559 h 85902"/>
                  <a:gd name="connsiteX5" fmla="*/ 3329 w 91559"/>
                  <a:gd name="connsiteY5" fmla="*/ 52565 h 85902"/>
                  <a:gd name="connsiteX6" fmla="*/ 10473 w 91559"/>
                  <a:gd name="connsiteY6" fmla="*/ 66852 h 85902"/>
                  <a:gd name="connsiteX7" fmla="*/ 24761 w 91559"/>
                  <a:gd name="connsiteY7" fmla="*/ 81140 h 85902"/>
                  <a:gd name="connsiteX8" fmla="*/ 39048 w 91559"/>
                  <a:gd name="connsiteY8" fmla="*/ 85902 h 85902"/>
                  <a:gd name="connsiteX9" fmla="*/ 72386 w 91559"/>
                  <a:gd name="connsiteY9" fmla="*/ 83521 h 85902"/>
                  <a:gd name="connsiteX10" fmla="*/ 79529 w 91559"/>
                  <a:gd name="connsiteY10" fmla="*/ 78759 h 85902"/>
                  <a:gd name="connsiteX11" fmla="*/ 89054 w 91559"/>
                  <a:gd name="connsiteY11" fmla="*/ 64471 h 85902"/>
                  <a:gd name="connsiteX12" fmla="*/ 89054 w 91559"/>
                  <a:gd name="connsiteY12" fmla="*/ 43040 h 85902"/>
                  <a:gd name="connsiteX13" fmla="*/ 84292 w 91559"/>
                  <a:gd name="connsiteY13" fmla="*/ 35896 h 85902"/>
                  <a:gd name="connsiteX14" fmla="*/ 79529 w 91559"/>
                  <a:gd name="connsiteY14" fmla="*/ 21609 h 85902"/>
                  <a:gd name="connsiteX15" fmla="*/ 81911 w 91559"/>
                  <a:gd name="connsiteY15" fmla="*/ 177 h 85902"/>
                  <a:gd name="connsiteX0" fmla="*/ 81911 w 91559"/>
                  <a:gd name="connsiteY0" fmla="*/ 177 h 85902"/>
                  <a:gd name="connsiteX1" fmla="*/ 81911 w 91559"/>
                  <a:gd name="connsiteY1" fmla="*/ 177 h 85902"/>
                  <a:gd name="connsiteX2" fmla="*/ 24761 w 91559"/>
                  <a:gd name="connsiteY2" fmla="*/ 177 h 85902"/>
                  <a:gd name="connsiteX3" fmla="*/ 12854 w 91559"/>
                  <a:gd name="connsiteY3" fmla="*/ 177 h 85902"/>
                  <a:gd name="connsiteX4" fmla="*/ 5711 w 91559"/>
                  <a:gd name="connsiteY4" fmla="*/ 2559 h 85902"/>
                  <a:gd name="connsiteX5" fmla="*/ 3329 w 91559"/>
                  <a:gd name="connsiteY5" fmla="*/ 52565 h 85902"/>
                  <a:gd name="connsiteX6" fmla="*/ 10473 w 91559"/>
                  <a:gd name="connsiteY6" fmla="*/ 66852 h 85902"/>
                  <a:gd name="connsiteX7" fmla="*/ 24761 w 91559"/>
                  <a:gd name="connsiteY7" fmla="*/ 81140 h 85902"/>
                  <a:gd name="connsiteX8" fmla="*/ 39048 w 91559"/>
                  <a:gd name="connsiteY8" fmla="*/ 85902 h 85902"/>
                  <a:gd name="connsiteX9" fmla="*/ 72386 w 91559"/>
                  <a:gd name="connsiteY9" fmla="*/ 83521 h 85902"/>
                  <a:gd name="connsiteX10" fmla="*/ 79529 w 91559"/>
                  <a:gd name="connsiteY10" fmla="*/ 78759 h 85902"/>
                  <a:gd name="connsiteX11" fmla="*/ 89054 w 91559"/>
                  <a:gd name="connsiteY11" fmla="*/ 64471 h 85902"/>
                  <a:gd name="connsiteX12" fmla="*/ 89054 w 91559"/>
                  <a:gd name="connsiteY12" fmla="*/ 43040 h 85902"/>
                  <a:gd name="connsiteX13" fmla="*/ 84292 w 91559"/>
                  <a:gd name="connsiteY13" fmla="*/ 35896 h 85902"/>
                  <a:gd name="connsiteX14" fmla="*/ 81911 w 91559"/>
                  <a:gd name="connsiteY14" fmla="*/ 177 h 8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559" h="85902">
                    <a:moveTo>
                      <a:pt x="81911" y="177"/>
                    </a:moveTo>
                    <a:lnTo>
                      <a:pt x="81911" y="177"/>
                    </a:lnTo>
                    <a:lnTo>
                      <a:pt x="24761" y="177"/>
                    </a:lnTo>
                    <a:cubicBezTo>
                      <a:pt x="13252" y="177"/>
                      <a:pt x="16029" y="-220"/>
                      <a:pt x="12854" y="177"/>
                    </a:cubicBezTo>
                    <a:cubicBezTo>
                      <a:pt x="10354" y="394"/>
                      <a:pt x="8092" y="1765"/>
                      <a:pt x="5711" y="2559"/>
                    </a:cubicBezTo>
                    <a:cubicBezTo>
                      <a:pt x="-2255" y="26452"/>
                      <a:pt x="-744" y="15911"/>
                      <a:pt x="3329" y="52565"/>
                    </a:cubicBezTo>
                    <a:cubicBezTo>
                      <a:pt x="3854" y="57292"/>
                      <a:pt x="7467" y="63470"/>
                      <a:pt x="10473" y="66852"/>
                    </a:cubicBezTo>
                    <a:cubicBezTo>
                      <a:pt x="14948" y="71886"/>
                      <a:pt x="18371" y="79010"/>
                      <a:pt x="24761" y="81140"/>
                    </a:cubicBezTo>
                    <a:lnTo>
                      <a:pt x="39048" y="85902"/>
                    </a:lnTo>
                    <a:cubicBezTo>
                      <a:pt x="50161" y="85108"/>
                      <a:pt x="61415" y="85457"/>
                      <a:pt x="72386" y="83521"/>
                    </a:cubicBezTo>
                    <a:cubicBezTo>
                      <a:pt x="75204" y="83024"/>
                      <a:pt x="77645" y="80913"/>
                      <a:pt x="79529" y="78759"/>
                    </a:cubicBezTo>
                    <a:cubicBezTo>
                      <a:pt x="83298" y="74451"/>
                      <a:pt x="89054" y="64471"/>
                      <a:pt x="89054" y="64471"/>
                    </a:cubicBezTo>
                    <a:cubicBezTo>
                      <a:pt x="91562" y="54440"/>
                      <a:pt x="93136" y="53925"/>
                      <a:pt x="89054" y="43040"/>
                    </a:cubicBezTo>
                    <a:cubicBezTo>
                      <a:pt x="88049" y="40360"/>
                      <a:pt x="85482" y="43040"/>
                      <a:pt x="84292" y="35896"/>
                    </a:cubicBezTo>
                    <a:cubicBezTo>
                      <a:pt x="83102" y="28752"/>
                      <a:pt x="82308" y="6130"/>
                      <a:pt x="81911" y="17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4" name="Freeform 743"/>
              <p:cNvSpPr/>
              <p:nvPr/>
            </p:nvSpPr>
            <p:spPr>
              <a:xfrm>
                <a:off x="6286500" y="2924175"/>
                <a:ext cx="57685" cy="102394"/>
              </a:xfrm>
              <a:custGeom>
                <a:avLst/>
                <a:gdLst>
                  <a:gd name="connsiteX0" fmla="*/ 45244 w 57685"/>
                  <a:gd name="connsiteY0" fmla="*/ 35719 h 102394"/>
                  <a:gd name="connsiteX1" fmla="*/ 45244 w 57685"/>
                  <a:gd name="connsiteY1" fmla="*/ 35719 h 102394"/>
                  <a:gd name="connsiteX2" fmla="*/ 54769 w 57685"/>
                  <a:gd name="connsiteY2" fmla="*/ 16669 h 102394"/>
                  <a:gd name="connsiteX3" fmla="*/ 57150 w 57685"/>
                  <a:gd name="connsiteY3" fmla="*/ 9525 h 102394"/>
                  <a:gd name="connsiteX4" fmla="*/ 42863 w 57685"/>
                  <a:gd name="connsiteY4" fmla="*/ 4763 h 102394"/>
                  <a:gd name="connsiteX5" fmla="*/ 35719 w 57685"/>
                  <a:gd name="connsiteY5" fmla="*/ 2381 h 102394"/>
                  <a:gd name="connsiteX6" fmla="*/ 28575 w 57685"/>
                  <a:gd name="connsiteY6" fmla="*/ 0 h 102394"/>
                  <a:gd name="connsiteX7" fmla="*/ 14288 w 57685"/>
                  <a:gd name="connsiteY7" fmla="*/ 2381 h 102394"/>
                  <a:gd name="connsiteX8" fmla="*/ 0 w 57685"/>
                  <a:gd name="connsiteY8" fmla="*/ 14288 h 102394"/>
                  <a:gd name="connsiteX9" fmla="*/ 2381 w 57685"/>
                  <a:gd name="connsiteY9" fmla="*/ 28575 h 102394"/>
                  <a:gd name="connsiteX10" fmla="*/ 7144 w 57685"/>
                  <a:gd name="connsiteY10" fmla="*/ 35719 h 102394"/>
                  <a:gd name="connsiteX11" fmla="*/ 14288 w 57685"/>
                  <a:gd name="connsiteY11" fmla="*/ 50006 h 102394"/>
                  <a:gd name="connsiteX12" fmla="*/ 19050 w 57685"/>
                  <a:gd name="connsiteY12" fmla="*/ 95250 h 102394"/>
                  <a:gd name="connsiteX13" fmla="*/ 21431 w 57685"/>
                  <a:gd name="connsiteY13" fmla="*/ 102394 h 102394"/>
                  <a:gd name="connsiteX14" fmla="*/ 35719 w 57685"/>
                  <a:gd name="connsiteY14" fmla="*/ 92869 h 102394"/>
                  <a:gd name="connsiteX15" fmla="*/ 38100 w 57685"/>
                  <a:gd name="connsiteY15" fmla="*/ 85725 h 102394"/>
                  <a:gd name="connsiteX16" fmla="*/ 47625 w 57685"/>
                  <a:gd name="connsiteY16" fmla="*/ 71438 h 102394"/>
                  <a:gd name="connsiteX17" fmla="*/ 45244 w 57685"/>
                  <a:gd name="connsiteY17" fmla="*/ 38100 h 102394"/>
                  <a:gd name="connsiteX18" fmla="*/ 45244 w 57685"/>
                  <a:gd name="connsiteY18" fmla="*/ 35719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685" h="102394">
                    <a:moveTo>
                      <a:pt x="45244" y="35719"/>
                    </a:moveTo>
                    <a:lnTo>
                      <a:pt x="45244" y="35719"/>
                    </a:lnTo>
                    <a:cubicBezTo>
                      <a:pt x="48419" y="29369"/>
                      <a:pt x="51831" y="23132"/>
                      <a:pt x="54769" y="16669"/>
                    </a:cubicBezTo>
                    <a:cubicBezTo>
                      <a:pt x="55808" y="14384"/>
                      <a:pt x="58925" y="11300"/>
                      <a:pt x="57150" y="9525"/>
                    </a:cubicBezTo>
                    <a:cubicBezTo>
                      <a:pt x="53600" y="5975"/>
                      <a:pt x="47625" y="6350"/>
                      <a:pt x="42863" y="4763"/>
                    </a:cubicBezTo>
                    <a:lnTo>
                      <a:pt x="35719" y="2381"/>
                    </a:lnTo>
                    <a:lnTo>
                      <a:pt x="28575" y="0"/>
                    </a:lnTo>
                    <a:cubicBezTo>
                      <a:pt x="23813" y="794"/>
                      <a:pt x="18868" y="854"/>
                      <a:pt x="14288" y="2381"/>
                    </a:cubicBezTo>
                    <a:cubicBezTo>
                      <a:pt x="9316" y="4039"/>
                      <a:pt x="3315" y="10973"/>
                      <a:pt x="0" y="14288"/>
                    </a:cubicBezTo>
                    <a:cubicBezTo>
                      <a:pt x="794" y="19050"/>
                      <a:pt x="854" y="23995"/>
                      <a:pt x="2381" y="28575"/>
                    </a:cubicBezTo>
                    <a:cubicBezTo>
                      <a:pt x="3286" y="31290"/>
                      <a:pt x="5864" y="33159"/>
                      <a:pt x="7144" y="35719"/>
                    </a:cubicBezTo>
                    <a:cubicBezTo>
                      <a:pt x="17000" y="55431"/>
                      <a:pt x="642" y="29541"/>
                      <a:pt x="14288" y="50006"/>
                    </a:cubicBezTo>
                    <a:cubicBezTo>
                      <a:pt x="21193" y="70724"/>
                      <a:pt x="13975" y="47031"/>
                      <a:pt x="19050" y="95250"/>
                    </a:cubicBezTo>
                    <a:cubicBezTo>
                      <a:pt x="19313" y="97746"/>
                      <a:pt x="20637" y="100013"/>
                      <a:pt x="21431" y="102394"/>
                    </a:cubicBezTo>
                    <a:cubicBezTo>
                      <a:pt x="28921" y="99898"/>
                      <a:pt x="30623" y="100514"/>
                      <a:pt x="35719" y="92869"/>
                    </a:cubicBezTo>
                    <a:cubicBezTo>
                      <a:pt x="37111" y="90780"/>
                      <a:pt x="36881" y="87919"/>
                      <a:pt x="38100" y="85725"/>
                    </a:cubicBezTo>
                    <a:cubicBezTo>
                      <a:pt x="40880" y="80722"/>
                      <a:pt x="47625" y="71438"/>
                      <a:pt x="47625" y="71438"/>
                    </a:cubicBezTo>
                    <a:cubicBezTo>
                      <a:pt x="46831" y="60325"/>
                      <a:pt x="46546" y="49165"/>
                      <a:pt x="45244" y="38100"/>
                    </a:cubicBezTo>
                    <a:cubicBezTo>
                      <a:pt x="44951" y="35607"/>
                      <a:pt x="45244" y="36116"/>
                      <a:pt x="45244" y="3571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5" name="Freeform 744"/>
              <p:cNvSpPr/>
              <p:nvPr/>
            </p:nvSpPr>
            <p:spPr>
              <a:xfrm>
                <a:off x="6243543" y="2855119"/>
                <a:ext cx="100203" cy="64294"/>
              </a:xfrm>
              <a:custGeom>
                <a:avLst/>
                <a:gdLst>
                  <a:gd name="connsiteX0" fmla="*/ 97726 w 100203"/>
                  <a:gd name="connsiteY0" fmla="*/ 64294 h 64294"/>
                  <a:gd name="connsiteX1" fmla="*/ 97726 w 100203"/>
                  <a:gd name="connsiteY1" fmla="*/ 64294 h 64294"/>
                  <a:gd name="connsiteX2" fmla="*/ 97726 w 100203"/>
                  <a:gd name="connsiteY2" fmla="*/ 23812 h 64294"/>
                  <a:gd name="connsiteX3" fmla="*/ 90582 w 100203"/>
                  <a:gd name="connsiteY3" fmla="*/ 19050 h 64294"/>
                  <a:gd name="connsiteX4" fmla="*/ 85820 w 100203"/>
                  <a:gd name="connsiteY4" fmla="*/ 11906 h 64294"/>
                  <a:gd name="connsiteX5" fmla="*/ 83438 w 100203"/>
                  <a:gd name="connsiteY5" fmla="*/ 4762 h 64294"/>
                  <a:gd name="connsiteX6" fmla="*/ 76295 w 100203"/>
                  <a:gd name="connsiteY6" fmla="*/ 0 h 64294"/>
                  <a:gd name="connsiteX7" fmla="*/ 45338 w 100203"/>
                  <a:gd name="connsiteY7" fmla="*/ 2381 h 64294"/>
                  <a:gd name="connsiteX8" fmla="*/ 31051 w 100203"/>
                  <a:gd name="connsiteY8" fmla="*/ 9525 h 64294"/>
                  <a:gd name="connsiteX9" fmla="*/ 14382 w 100203"/>
                  <a:gd name="connsiteY9" fmla="*/ 11906 h 64294"/>
                  <a:gd name="connsiteX10" fmla="*/ 95 w 100203"/>
                  <a:gd name="connsiteY10" fmla="*/ 16669 h 64294"/>
                  <a:gd name="connsiteX11" fmla="*/ 7238 w 100203"/>
                  <a:gd name="connsiteY11" fmla="*/ 33337 h 64294"/>
                  <a:gd name="connsiteX12" fmla="*/ 14382 w 100203"/>
                  <a:gd name="connsiteY12" fmla="*/ 38100 h 64294"/>
                  <a:gd name="connsiteX13" fmla="*/ 33432 w 100203"/>
                  <a:gd name="connsiteY13" fmla="*/ 50006 h 64294"/>
                  <a:gd name="connsiteX14" fmla="*/ 40576 w 100203"/>
                  <a:gd name="connsiteY14" fmla="*/ 52387 h 64294"/>
                  <a:gd name="connsiteX15" fmla="*/ 81057 w 100203"/>
                  <a:gd name="connsiteY15" fmla="*/ 45244 h 64294"/>
                  <a:gd name="connsiteX16" fmla="*/ 97726 w 100203"/>
                  <a:gd name="connsiteY16" fmla="*/ 64294 h 6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203" h="64294">
                    <a:moveTo>
                      <a:pt x="97726" y="64294"/>
                    </a:moveTo>
                    <a:lnTo>
                      <a:pt x="97726" y="64294"/>
                    </a:lnTo>
                    <a:cubicBezTo>
                      <a:pt x="99056" y="52326"/>
                      <a:pt x="102564" y="35906"/>
                      <a:pt x="97726" y="23812"/>
                    </a:cubicBezTo>
                    <a:cubicBezTo>
                      <a:pt x="96663" y="21155"/>
                      <a:pt x="92963" y="20637"/>
                      <a:pt x="90582" y="19050"/>
                    </a:cubicBezTo>
                    <a:cubicBezTo>
                      <a:pt x="88995" y="16669"/>
                      <a:pt x="87100" y="14466"/>
                      <a:pt x="85820" y="11906"/>
                    </a:cubicBezTo>
                    <a:cubicBezTo>
                      <a:pt x="84697" y="9661"/>
                      <a:pt x="85006" y="6722"/>
                      <a:pt x="83438" y="4762"/>
                    </a:cubicBezTo>
                    <a:cubicBezTo>
                      <a:pt x="81650" y="2527"/>
                      <a:pt x="78676" y="1587"/>
                      <a:pt x="76295" y="0"/>
                    </a:cubicBezTo>
                    <a:cubicBezTo>
                      <a:pt x="65976" y="794"/>
                      <a:pt x="55608" y="1097"/>
                      <a:pt x="45338" y="2381"/>
                    </a:cubicBezTo>
                    <a:cubicBezTo>
                      <a:pt x="30252" y="4267"/>
                      <a:pt x="46245" y="4967"/>
                      <a:pt x="31051" y="9525"/>
                    </a:cubicBezTo>
                    <a:cubicBezTo>
                      <a:pt x="25675" y="11138"/>
                      <a:pt x="19938" y="11112"/>
                      <a:pt x="14382" y="11906"/>
                    </a:cubicBezTo>
                    <a:cubicBezTo>
                      <a:pt x="9620" y="13494"/>
                      <a:pt x="-1122" y="11799"/>
                      <a:pt x="95" y="16669"/>
                    </a:cubicBezTo>
                    <a:cubicBezTo>
                      <a:pt x="1916" y="23956"/>
                      <a:pt x="1757" y="27856"/>
                      <a:pt x="7238" y="33337"/>
                    </a:cubicBezTo>
                    <a:cubicBezTo>
                      <a:pt x="9262" y="35361"/>
                      <a:pt x="12001" y="36512"/>
                      <a:pt x="14382" y="38100"/>
                    </a:cubicBezTo>
                    <a:cubicBezTo>
                      <a:pt x="21930" y="49421"/>
                      <a:pt x="16430" y="44339"/>
                      <a:pt x="33432" y="50006"/>
                    </a:cubicBezTo>
                    <a:lnTo>
                      <a:pt x="40576" y="52387"/>
                    </a:lnTo>
                    <a:cubicBezTo>
                      <a:pt x="65070" y="50638"/>
                      <a:pt x="67648" y="55970"/>
                      <a:pt x="81057" y="45244"/>
                    </a:cubicBezTo>
                    <a:cubicBezTo>
                      <a:pt x="82810" y="43841"/>
                      <a:pt x="94948" y="61119"/>
                      <a:pt x="97726" y="6429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6" name="Freeform 745"/>
              <p:cNvSpPr/>
              <p:nvPr/>
            </p:nvSpPr>
            <p:spPr>
              <a:xfrm>
                <a:off x="6248400" y="2790825"/>
                <a:ext cx="95250" cy="61913"/>
              </a:xfrm>
              <a:custGeom>
                <a:avLst/>
                <a:gdLst>
                  <a:gd name="connsiteX0" fmla="*/ 95250 w 95250"/>
                  <a:gd name="connsiteY0" fmla="*/ 21431 h 61913"/>
                  <a:gd name="connsiteX1" fmla="*/ 95250 w 95250"/>
                  <a:gd name="connsiteY1" fmla="*/ 21431 h 61913"/>
                  <a:gd name="connsiteX2" fmla="*/ 78581 w 95250"/>
                  <a:gd name="connsiteY2" fmla="*/ 9525 h 61913"/>
                  <a:gd name="connsiteX3" fmla="*/ 47625 w 95250"/>
                  <a:gd name="connsiteY3" fmla="*/ 2381 h 61913"/>
                  <a:gd name="connsiteX4" fmla="*/ 40481 w 95250"/>
                  <a:gd name="connsiteY4" fmla="*/ 0 h 61913"/>
                  <a:gd name="connsiteX5" fmla="*/ 28575 w 95250"/>
                  <a:gd name="connsiteY5" fmla="*/ 2381 h 61913"/>
                  <a:gd name="connsiteX6" fmla="*/ 7144 w 95250"/>
                  <a:gd name="connsiteY6" fmla="*/ 7144 h 61913"/>
                  <a:gd name="connsiteX7" fmla="*/ 0 w 95250"/>
                  <a:gd name="connsiteY7" fmla="*/ 21431 h 61913"/>
                  <a:gd name="connsiteX8" fmla="*/ 2381 w 95250"/>
                  <a:gd name="connsiteY8" fmla="*/ 33338 h 61913"/>
                  <a:gd name="connsiteX9" fmla="*/ 4763 w 95250"/>
                  <a:gd name="connsiteY9" fmla="*/ 40481 h 61913"/>
                  <a:gd name="connsiteX10" fmla="*/ 11906 w 95250"/>
                  <a:gd name="connsiteY10" fmla="*/ 45244 h 61913"/>
                  <a:gd name="connsiteX11" fmla="*/ 26194 w 95250"/>
                  <a:gd name="connsiteY11" fmla="*/ 57150 h 61913"/>
                  <a:gd name="connsiteX12" fmla="*/ 45244 w 95250"/>
                  <a:gd name="connsiteY12" fmla="*/ 61913 h 61913"/>
                  <a:gd name="connsiteX13" fmla="*/ 64294 w 95250"/>
                  <a:gd name="connsiteY13" fmla="*/ 59531 h 61913"/>
                  <a:gd name="connsiteX14" fmla="*/ 73819 w 95250"/>
                  <a:gd name="connsiteY14" fmla="*/ 57150 h 61913"/>
                  <a:gd name="connsiteX15" fmla="*/ 88106 w 95250"/>
                  <a:gd name="connsiteY15" fmla="*/ 54769 h 61913"/>
                  <a:gd name="connsiteX16" fmla="*/ 95250 w 95250"/>
                  <a:gd name="connsiteY16" fmla="*/ 40481 h 61913"/>
                  <a:gd name="connsiteX17" fmla="*/ 92869 w 95250"/>
                  <a:gd name="connsiteY17" fmla="*/ 28575 h 61913"/>
                  <a:gd name="connsiteX18" fmla="*/ 95250 w 95250"/>
                  <a:gd name="connsiteY18" fmla="*/ 21431 h 6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250" h="61913">
                    <a:moveTo>
                      <a:pt x="95250" y="21431"/>
                    </a:moveTo>
                    <a:lnTo>
                      <a:pt x="95250" y="21431"/>
                    </a:lnTo>
                    <a:cubicBezTo>
                      <a:pt x="89694" y="17462"/>
                      <a:pt x="84593" y="12762"/>
                      <a:pt x="78581" y="9525"/>
                    </a:cubicBezTo>
                    <a:cubicBezTo>
                      <a:pt x="69140" y="4442"/>
                      <a:pt x="57891" y="3848"/>
                      <a:pt x="47625" y="2381"/>
                    </a:cubicBezTo>
                    <a:cubicBezTo>
                      <a:pt x="45244" y="1587"/>
                      <a:pt x="42991" y="0"/>
                      <a:pt x="40481" y="0"/>
                    </a:cubicBezTo>
                    <a:cubicBezTo>
                      <a:pt x="36434" y="0"/>
                      <a:pt x="32557" y="1657"/>
                      <a:pt x="28575" y="2381"/>
                    </a:cubicBezTo>
                    <a:cubicBezTo>
                      <a:pt x="10139" y="5733"/>
                      <a:pt x="19738" y="2946"/>
                      <a:pt x="7144" y="7144"/>
                    </a:cubicBezTo>
                    <a:cubicBezTo>
                      <a:pt x="4736" y="10756"/>
                      <a:pt x="0" y="16502"/>
                      <a:pt x="0" y="21431"/>
                    </a:cubicBezTo>
                    <a:cubicBezTo>
                      <a:pt x="0" y="25479"/>
                      <a:pt x="1399" y="29411"/>
                      <a:pt x="2381" y="33338"/>
                    </a:cubicBezTo>
                    <a:cubicBezTo>
                      <a:pt x="2990" y="35773"/>
                      <a:pt x="3195" y="38521"/>
                      <a:pt x="4763" y="40481"/>
                    </a:cubicBezTo>
                    <a:cubicBezTo>
                      <a:pt x="6551" y="42716"/>
                      <a:pt x="9525" y="43656"/>
                      <a:pt x="11906" y="45244"/>
                    </a:cubicBezTo>
                    <a:cubicBezTo>
                      <a:pt x="17246" y="53254"/>
                      <a:pt x="15835" y="53697"/>
                      <a:pt x="26194" y="57150"/>
                    </a:cubicBezTo>
                    <a:cubicBezTo>
                      <a:pt x="32404" y="59220"/>
                      <a:pt x="45244" y="61913"/>
                      <a:pt x="45244" y="61913"/>
                    </a:cubicBezTo>
                    <a:cubicBezTo>
                      <a:pt x="51594" y="61119"/>
                      <a:pt x="57982" y="60583"/>
                      <a:pt x="64294" y="59531"/>
                    </a:cubicBezTo>
                    <a:cubicBezTo>
                      <a:pt x="67522" y="58993"/>
                      <a:pt x="70610" y="57792"/>
                      <a:pt x="73819" y="57150"/>
                    </a:cubicBezTo>
                    <a:cubicBezTo>
                      <a:pt x="78553" y="56203"/>
                      <a:pt x="83344" y="55563"/>
                      <a:pt x="88106" y="54769"/>
                    </a:cubicBezTo>
                    <a:cubicBezTo>
                      <a:pt x="90515" y="51156"/>
                      <a:pt x="95250" y="45412"/>
                      <a:pt x="95250" y="40481"/>
                    </a:cubicBezTo>
                    <a:cubicBezTo>
                      <a:pt x="95250" y="36434"/>
                      <a:pt x="93934" y="32480"/>
                      <a:pt x="92869" y="28575"/>
                    </a:cubicBezTo>
                    <a:cubicBezTo>
                      <a:pt x="87855" y="10191"/>
                      <a:pt x="94853" y="22622"/>
                      <a:pt x="95250" y="2143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7" name="Freeform 746"/>
              <p:cNvSpPr/>
              <p:nvPr/>
            </p:nvSpPr>
            <p:spPr>
              <a:xfrm>
                <a:off x="6257925" y="2728913"/>
                <a:ext cx="78993" cy="59550"/>
              </a:xfrm>
              <a:custGeom>
                <a:avLst/>
                <a:gdLst>
                  <a:gd name="connsiteX0" fmla="*/ 69056 w 78993"/>
                  <a:gd name="connsiteY0" fmla="*/ 11906 h 59550"/>
                  <a:gd name="connsiteX1" fmla="*/ 69056 w 78993"/>
                  <a:gd name="connsiteY1" fmla="*/ 11906 h 59550"/>
                  <a:gd name="connsiteX2" fmla="*/ 50006 w 78993"/>
                  <a:gd name="connsiteY2" fmla="*/ 2381 h 59550"/>
                  <a:gd name="connsiteX3" fmla="*/ 42863 w 78993"/>
                  <a:gd name="connsiteY3" fmla="*/ 0 h 59550"/>
                  <a:gd name="connsiteX4" fmla="*/ 16669 w 78993"/>
                  <a:gd name="connsiteY4" fmla="*/ 2381 h 59550"/>
                  <a:gd name="connsiteX5" fmla="*/ 9525 w 78993"/>
                  <a:gd name="connsiteY5" fmla="*/ 9525 h 59550"/>
                  <a:gd name="connsiteX6" fmla="*/ 0 w 78993"/>
                  <a:gd name="connsiteY6" fmla="*/ 23812 h 59550"/>
                  <a:gd name="connsiteX7" fmla="*/ 2381 w 78993"/>
                  <a:gd name="connsiteY7" fmla="*/ 40481 h 59550"/>
                  <a:gd name="connsiteX8" fmla="*/ 14288 w 78993"/>
                  <a:gd name="connsiteY8" fmla="*/ 52387 h 59550"/>
                  <a:gd name="connsiteX9" fmla="*/ 33338 w 78993"/>
                  <a:gd name="connsiteY9" fmla="*/ 59531 h 59550"/>
                  <a:gd name="connsiteX10" fmla="*/ 47625 w 78993"/>
                  <a:gd name="connsiteY10" fmla="*/ 57150 h 59550"/>
                  <a:gd name="connsiteX11" fmla="*/ 73819 w 78993"/>
                  <a:gd name="connsiteY11" fmla="*/ 57150 h 59550"/>
                  <a:gd name="connsiteX12" fmla="*/ 73819 w 78993"/>
                  <a:gd name="connsiteY12" fmla="*/ 28575 h 59550"/>
                  <a:gd name="connsiteX13" fmla="*/ 66675 w 78993"/>
                  <a:gd name="connsiteY13" fmla="*/ 23812 h 59550"/>
                  <a:gd name="connsiteX14" fmla="*/ 69056 w 78993"/>
                  <a:gd name="connsiteY14" fmla="*/ 11906 h 5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993" h="59550">
                    <a:moveTo>
                      <a:pt x="69056" y="11906"/>
                    </a:moveTo>
                    <a:lnTo>
                      <a:pt x="69056" y="11906"/>
                    </a:lnTo>
                    <a:cubicBezTo>
                      <a:pt x="62706" y="8731"/>
                      <a:pt x="56469" y="5319"/>
                      <a:pt x="50006" y="2381"/>
                    </a:cubicBezTo>
                    <a:cubicBezTo>
                      <a:pt x="47721" y="1342"/>
                      <a:pt x="45373" y="0"/>
                      <a:pt x="42863" y="0"/>
                    </a:cubicBezTo>
                    <a:cubicBezTo>
                      <a:pt x="34096" y="0"/>
                      <a:pt x="25400" y="1587"/>
                      <a:pt x="16669" y="2381"/>
                    </a:cubicBezTo>
                    <a:cubicBezTo>
                      <a:pt x="14288" y="4762"/>
                      <a:pt x="11593" y="6867"/>
                      <a:pt x="9525" y="9525"/>
                    </a:cubicBezTo>
                    <a:cubicBezTo>
                      <a:pt x="6011" y="14043"/>
                      <a:pt x="0" y="23812"/>
                      <a:pt x="0" y="23812"/>
                    </a:cubicBezTo>
                    <a:cubicBezTo>
                      <a:pt x="794" y="29368"/>
                      <a:pt x="768" y="35105"/>
                      <a:pt x="2381" y="40481"/>
                    </a:cubicBezTo>
                    <a:cubicBezTo>
                      <a:pt x="4062" y="46085"/>
                      <a:pt x="9432" y="49959"/>
                      <a:pt x="14288" y="52387"/>
                    </a:cubicBezTo>
                    <a:cubicBezTo>
                      <a:pt x="19989" y="55238"/>
                      <a:pt x="27151" y="57469"/>
                      <a:pt x="33338" y="59531"/>
                    </a:cubicBezTo>
                    <a:cubicBezTo>
                      <a:pt x="38100" y="58737"/>
                      <a:pt x="42797" y="57150"/>
                      <a:pt x="47625" y="57150"/>
                    </a:cubicBezTo>
                    <a:cubicBezTo>
                      <a:pt x="78910" y="57150"/>
                      <a:pt x="52215" y="62550"/>
                      <a:pt x="73819" y="57150"/>
                    </a:cubicBezTo>
                    <a:cubicBezTo>
                      <a:pt x="76128" y="50223"/>
                      <a:pt x="84209" y="35502"/>
                      <a:pt x="73819" y="28575"/>
                    </a:cubicBezTo>
                    <a:lnTo>
                      <a:pt x="66675" y="23812"/>
                    </a:lnTo>
                    <a:cubicBezTo>
                      <a:pt x="60668" y="14800"/>
                      <a:pt x="68659" y="13890"/>
                      <a:pt x="69056" y="1190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8" name="Freeform 747"/>
              <p:cNvSpPr/>
              <p:nvPr/>
            </p:nvSpPr>
            <p:spPr>
              <a:xfrm>
                <a:off x="6240027" y="2631281"/>
                <a:ext cx="86954" cy="88107"/>
              </a:xfrm>
              <a:custGeom>
                <a:avLst/>
                <a:gdLst>
                  <a:gd name="connsiteX0" fmla="*/ 70286 w 86954"/>
                  <a:gd name="connsiteY0" fmla="*/ 33338 h 88107"/>
                  <a:gd name="connsiteX1" fmla="*/ 70286 w 86954"/>
                  <a:gd name="connsiteY1" fmla="*/ 33338 h 88107"/>
                  <a:gd name="connsiteX2" fmla="*/ 58379 w 86954"/>
                  <a:gd name="connsiteY2" fmla="*/ 16669 h 88107"/>
                  <a:gd name="connsiteX3" fmla="*/ 51236 w 86954"/>
                  <a:gd name="connsiteY3" fmla="*/ 9525 h 88107"/>
                  <a:gd name="connsiteX4" fmla="*/ 46473 w 86954"/>
                  <a:gd name="connsiteY4" fmla="*/ 2382 h 88107"/>
                  <a:gd name="connsiteX5" fmla="*/ 39329 w 86954"/>
                  <a:gd name="connsiteY5" fmla="*/ 0 h 88107"/>
                  <a:gd name="connsiteX6" fmla="*/ 25042 w 86954"/>
                  <a:gd name="connsiteY6" fmla="*/ 2382 h 88107"/>
                  <a:gd name="connsiteX7" fmla="*/ 17898 w 86954"/>
                  <a:gd name="connsiteY7" fmla="*/ 9525 h 88107"/>
                  <a:gd name="connsiteX8" fmla="*/ 10754 w 86954"/>
                  <a:gd name="connsiteY8" fmla="*/ 11907 h 88107"/>
                  <a:gd name="connsiteX9" fmla="*/ 3611 w 86954"/>
                  <a:gd name="connsiteY9" fmla="*/ 52388 h 88107"/>
                  <a:gd name="connsiteX10" fmla="*/ 8373 w 86954"/>
                  <a:gd name="connsiteY10" fmla="*/ 59532 h 88107"/>
                  <a:gd name="connsiteX11" fmla="*/ 10754 w 86954"/>
                  <a:gd name="connsiteY11" fmla="*/ 66675 h 88107"/>
                  <a:gd name="connsiteX12" fmla="*/ 25042 w 86954"/>
                  <a:gd name="connsiteY12" fmla="*/ 76200 h 88107"/>
                  <a:gd name="connsiteX13" fmla="*/ 29804 w 86954"/>
                  <a:gd name="connsiteY13" fmla="*/ 83344 h 88107"/>
                  <a:gd name="connsiteX14" fmla="*/ 46473 w 86954"/>
                  <a:gd name="connsiteY14" fmla="*/ 88107 h 88107"/>
                  <a:gd name="connsiteX15" fmla="*/ 77429 w 86954"/>
                  <a:gd name="connsiteY15" fmla="*/ 85725 h 88107"/>
                  <a:gd name="connsiteX16" fmla="*/ 82192 w 86954"/>
                  <a:gd name="connsiteY16" fmla="*/ 78582 h 88107"/>
                  <a:gd name="connsiteX17" fmla="*/ 86954 w 86954"/>
                  <a:gd name="connsiteY17" fmla="*/ 64294 h 88107"/>
                  <a:gd name="connsiteX18" fmla="*/ 79811 w 86954"/>
                  <a:gd name="connsiteY18" fmla="*/ 35719 h 88107"/>
                  <a:gd name="connsiteX19" fmla="*/ 72667 w 86954"/>
                  <a:gd name="connsiteY19" fmla="*/ 33338 h 88107"/>
                  <a:gd name="connsiteX20" fmla="*/ 70286 w 86954"/>
                  <a:gd name="connsiteY20" fmla="*/ 33338 h 8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6954" h="88107">
                    <a:moveTo>
                      <a:pt x="70286" y="33338"/>
                    </a:moveTo>
                    <a:lnTo>
                      <a:pt x="70286" y="33338"/>
                    </a:lnTo>
                    <a:cubicBezTo>
                      <a:pt x="66317" y="27782"/>
                      <a:pt x="62645" y="22001"/>
                      <a:pt x="58379" y="16669"/>
                    </a:cubicBezTo>
                    <a:cubicBezTo>
                      <a:pt x="56275" y="14039"/>
                      <a:pt x="53392" y="12112"/>
                      <a:pt x="51236" y="9525"/>
                    </a:cubicBezTo>
                    <a:cubicBezTo>
                      <a:pt x="49404" y="7327"/>
                      <a:pt x="48708" y="4170"/>
                      <a:pt x="46473" y="2382"/>
                    </a:cubicBezTo>
                    <a:cubicBezTo>
                      <a:pt x="44513" y="814"/>
                      <a:pt x="41710" y="794"/>
                      <a:pt x="39329" y="0"/>
                    </a:cubicBezTo>
                    <a:cubicBezTo>
                      <a:pt x="34567" y="794"/>
                      <a:pt x="29454" y="421"/>
                      <a:pt x="25042" y="2382"/>
                    </a:cubicBezTo>
                    <a:cubicBezTo>
                      <a:pt x="21965" y="3750"/>
                      <a:pt x="20700" y="7657"/>
                      <a:pt x="17898" y="9525"/>
                    </a:cubicBezTo>
                    <a:cubicBezTo>
                      <a:pt x="15809" y="10917"/>
                      <a:pt x="13135" y="11113"/>
                      <a:pt x="10754" y="11907"/>
                    </a:cubicBezTo>
                    <a:cubicBezTo>
                      <a:pt x="-1691" y="30573"/>
                      <a:pt x="-2267" y="24960"/>
                      <a:pt x="3611" y="52388"/>
                    </a:cubicBezTo>
                    <a:cubicBezTo>
                      <a:pt x="4211" y="55186"/>
                      <a:pt x="7093" y="56972"/>
                      <a:pt x="8373" y="59532"/>
                    </a:cubicBezTo>
                    <a:cubicBezTo>
                      <a:pt x="9495" y="61777"/>
                      <a:pt x="8979" y="64900"/>
                      <a:pt x="10754" y="66675"/>
                    </a:cubicBezTo>
                    <a:cubicBezTo>
                      <a:pt x="14802" y="70722"/>
                      <a:pt x="25042" y="76200"/>
                      <a:pt x="25042" y="76200"/>
                    </a:cubicBezTo>
                    <a:cubicBezTo>
                      <a:pt x="26629" y="78581"/>
                      <a:pt x="27569" y="81556"/>
                      <a:pt x="29804" y="83344"/>
                    </a:cubicBezTo>
                    <a:cubicBezTo>
                      <a:pt x="31355" y="84585"/>
                      <a:pt x="45854" y="87952"/>
                      <a:pt x="46473" y="88107"/>
                    </a:cubicBezTo>
                    <a:cubicBezTo>
                      <a:pt x="56792" y="87313"/>
                      <a:pt x="67429" y="88392"/>
                      <a:pt x="77429" y="85725"/>
                    </a:cubicBezTo>
                    <a:cubicBezTo>
                      <a:pt x="80194" y="84988"/>
                      <a:pt x="81030" y="81197"/>
                      <a:pt x="82192" y="78582"/>
                    </a:cubicBezTo>
                    <a:cubicBezTo>
                      <a:pt x="84231" y="73994"/>
                      <a:pt x="86954" y="64294"/>
                      <a:pt x="86954" y="64294"/>
                    </a:cubicBezTo>
                    <a:cubicBezTo>
                      <a:pt x="86133" y="56904"/>
                      <a:pt x="87813" y="42120"/>
                      <a:pt x="79811" y="35719"/>
                    </a:cubicBezTo>
                    <a:cubicBezTo>
                      <a:pt x="77851" y="34151"/>
                      <a:pt x="75048" y="34132"/>
                      <a:pt x="72667" y="33338"/>
                    </a:cubicBezTo>
                    <a:cubicBezTo>
                      <a:pt x="64046" y="27591"/>
                      <a:pt x="70683" y="33338"/>
                      <a:pt x="70286" y="3333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49" name="Freeform 748"/>
              <p:cNvSpPr/>
              <p:nvPr/>
            </p:nvSpPr>
            <p:spPr>
              <a:xfrm>
                <a:off x="6226969" y="2561387"/>
                <a:ext cx="85726" cy="75221"/>
              </a:xfrm>
              <a:custGeom>
                <a:avLst/>
                <a:gdLst>
                  <a:gd name="connsiteX0" fmla="*/ 61912 w 85726"/>
                  <a:gd name="connsiteY0" fmla="*/ 10363 h 75221"/>
                  <a:gd name="connsiteX1" fmla="*/ 61912 w 85726"/>
                  <a:gd name="connsiteY1" fmla="*/ 10363 h 75221"/>
                  <a:gd name="connsiteX2" fmla="*/ 40481 w 85726"/>
                  <a:gd name="connsiteY2" fmla="*/ 12744 h 75221"/>
                  <a:gd name="connsiteX3" fmla="*/ 14287 w 85726"/>
                  <a:gd name="connsiteY3" fmla="*/ 15126 h 75221"/>
                  <a:gd name="connsiteX4" fmla="*/ 0 w 85726"/>
                  <a:gd name="connsiteY4" fmla="*/ 19888 h 75221"/>
                  <a:gd name="connsiteX5" fmla="*/ 2381 w 85726"/>
                  <a:gd name="connsiteY5" fmla="*/ 41319 h 75221"/>
                  <a:gd name="connsiteX6" fmla="*/ 19050 w 85726"/>
                  <a:gd name="connsiteY6" fmla="*/ 62751 h 75221"/>
                  <a:gd name="connsiteX7" fmla="*/ 26194 w 85726"/>
                  <a:gd name="connsiteY7" fmla="*/ 67513 h 75221"/>
                  <a:gd name="connsiteX8" fmla="*/ 57150 w 85726"/>
                  <a:gd name="connsiteY8" fmla="*/ 69894 h 75221"/>
                  <a:gd name="connsiteX9" fmla="*/ 83344 w 85726"/>
                  <a:gd name="connsiteY9" fmla="*/ 67513 h 75221"/>
                  <a:gd name="connsiteX10" fmla="*/ 85725 w 85726"/>
                  <a:gd name="connsiteY10" fmla="*/ 60369 h 75221"/>
                  <a:gd name="connsiteX11" fmla="*/ 78581 w 85726"/>
                  <a:gd name="connsiteY11" fmla="*/ 10363 h 75221"/>
                  <a:gd name="connsiteX12" fmla="*/ 61912 w 85726"/>
                  <a:gd name="connsiteY12" fmla="*/ 10363 h 7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6" h="75221">
                    <a:moveTo>
                      <a:pt x="61912" y="10363"/>
                    </a:moveTo>
                    <a:lnTo>
                      <a:pt x="61912" y="10363"/>
                    </a:lnTo>
                    <a:lnTo>
                      <a:pt x="40481" y="12744"/>
                    </a:lnTo>
                    <a:cubicBezTo>
                      <a:pt x="31757" y="13616"/>
                      <a:pt x="22921" y="13602"/>
                      <a:pt x="14287" y="15126"/>
                    </a:cubicBezTo>
                    <a:cubicBezTo>
                      <a:pt x="9343" y="15998"/>
                      <a:pt x="0" y="19888"/>
                      <a:pt x="0" y="19888"/>
                    </a:cubicBezTo>
                    <a:cubicBezTo>
                      <a:pt x="794" y="27032"/>
                      <a:pt x="108" y="34500"/>
                      <a:pt x="2381" y="41319"/>
                    </a:cubicBezTo>
                    <a:cubicBezTo>
                      <a:pt x="4423" y="47446"/>
                      <a:pt x="13360" y="58010"/>
                      <a:pt x="19050" y="62751"/>
                    </a:cubicBezTo>
                    <a:cubicBezTo>
                      <a:pt x="21249" y="64583"/>
                      <a:pt x="23381" y="66986"/>
                      <a:pt x="26194" y="67513"/>
                    </a:cubicBezTo>
                    <a:cubicBezTo>
                      <a:pt x="36366" y="69420"/>
                      <a:pt x="46831" y="69100"/>
                      <a:pt x="57150" y="69894"/>
                    </a:cubicBezTo>
                    <a:cubicBezTo>
                      <a:pt x="79467" y="75474"/>
                      <a:pt x="71572" y="79285"/>
                      <a:pt x="83344" y="67513"/>
                    </a:cubicBezTo>
                    <a:cubicBezTo>
                      <a:pt x="84138" y="65132"/>
                      <a:pt x="85725" y="62879"/>
                      <a:pt x="85725" y="60369"/>
                    </a:cubicBezTo>
                    <a:cubicBezTo>
                      <a:pt x="85725" y="54146"/>
                      <a:pt x="85975" y="21454"/>
                      <a:pt x="78581" y="10363"/>
                    </a:cubicBezTo>
                    <a:cubicBezTo>
                      <a:pt x="68071" y="-5401"/>
                      <a:pt x="74175" y="-1363"/>
                      <a:pt x="61912" y="1036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0" name="Freeform 749"/>
              <p:cNvSpPr/>
              <p:nvPr/>
            </p:nvSpPr>
            <p:spPr>
              <a:xfrm>
                <a:off x="6184106" y="2452331"/>
                <a:ext cx="111919" cy="114657"/>
              </a:xfrm>
              <a:custGeom>
                <a:avLst/>
                <a:gdLst>
                  <a:gd name="connsiteX0" fmla="*/ 100013 w 111919"/>
                  <a:gd name="connsiteY0" fmla="*/ 2738 h 114657"/>
                  <a:gd name="connsiteX1" fmla="*/ 100013 w 111919"/>
                  <a:gd name="connsiteY1" fmla="*/ 2738 h 114657"/>
                  <a:gd name="connsiteX2" fmla="*/ 26194 w 111919"/>
                  <a:gd name="connsiteY2" fmla="*/ 2738 h 114657"/>
                  <a:gd name="connsiteX3" fmla="*/ 19050 w 111919"/>
                  <a:gd name="connsiteY3" fmla="*/ 7500 h 114657"/>
                  <a:gd name="connsiteX4" fmla="*/ 9525 w 111919"/>
                  <a:gd name="connsiteY4" fmla="*/ 21788 h 114657"/>
                  <a:gd name="connsiteX5" fmla="*/ 4763 w 111919"/>
                  <a:gd name="connsiteY5" fmla="*/ 28932 h 114657"/>
                  <a:gd name="connsiteX6" fmla="*/ 2382 w 111919"/>
                  <a:gd name="connsiteY6" fmla="*/ 38457 h 114657"/>
                  <a:gd name="connsiteX7" fmla="*/ 0 w 111919"/>
                  <a:gd name="connsiteY7" fmla="*/ 45600 h 114657"/>
                  <a:gd name="connsiteX8" fmla="*/ 2382 w 111919"/>
                  <a:gd name="connsiteY8" fmla="*/ 78938 h 114657"/>
                  <a:gd name="connsiteX9" fmla="*/ 4763 w 111919"/>
                  <a:gd name="connsiteY9" fmla="*/ 86082 h 114657"/>
                  <a:gd name="connsiteX10" fmla="*/ 7144 w 111919"/>
                  <a:gd name="connsiteY10" fmla="*/ 100369 h 114657"/>
                  <a:gd name="connsiteX11" fmla="*/ 30957 w 111919"/>
                  <a:gd name="connsiteY11" fmla="*/ 112275 h 114657"/>
                  <a:gd name="connsiteX12" fmla="*/ 38100 w 111919"/>
                  <a:gd name="connsiteY12" fmla="*/ 114657 h 114657"/>
                  <a:gd name="connsiteX13" fmla="*/ 66675 w 111919"/>
                  <a:gd name="connsiteY13" fmla="*/ 112275 h 114657"/>
                  <a:gd name="connsiteX14" fmla="*/ 76200 w 111919"/>
                  <a:gd name="connsiteY14" fmla="*/ 107513 h 114657"/>
                  <a:gd name="connsiteX15" fmla="*/ 90488 w 111919"/>
                  <a:gd name="connsiteY15" fmla="*/ 102750 h 114657"/>
                  <a:gd name="connsiteX16" fmla="*/ 104775 w 111919"/>
                  <a:gd name="connsiteY16" fmla="*/ 97988 h 114657"/>
                  <a:gd name="connsiteX17" fmla="*/ 111919 w 111919"/>
                  <a:gd name="connsiteY17" fmla="*/ 95607 h 114657"/>
                  <a:gd name="connsiteX18" fmla="*/ 107157 w 111919"/>
                  <a:gd name="connsiteY18" fmla="*/ 67032 h 114657"/>
                  <a:gd name="connsiteX19" fmla="*/ 102394 w 111919"/>
                  <a:gd name="connsiteY19" fmla="*/ 59888 h 114657"/>
                  <a:gd name="connsiteX20" fmla="*/ 100013 w 111919"/>
                  <a:gd name="connsiteY20" fmla="*/ 38457 h 114657"/>
                  <a:gd name="connsiteX21" fmla="*/ 97632 w 111919"/>
                  <a:gd name="connsiteY21" fmla="*/ 19407 h 114657"/>
                  <a:gd name="connsiteX22" fmla="*/ 100013 w 111919"/>
                  <a:gd name="connsiteY22" fmla="*/ 2738 h 11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919" h="114657">
                    <a:moveTo>
                      <a:pt x="100013" y="2738"/>
                    </a:moveTo>
                    <a:lnTo>
                      <a:pt x="100013" y="2738"/>
                    </a:lnTo>
                    <a:cubicBezTo>
                      <a:pt x="69603" y="204"/>
                      <a:pt x="60102" y="-1885"/>
                      <a:pt x="26194" y="2738"/>
                    </a:cubicBezTo>
                    <a:cubicBezTo>
                      <a:pt x="23358" y="3125"/>
                      <a:pt x="21431" y="5913"/>
                      <a:pt x="19050" y="7500"/>
                    </a:cubicBezTo>
                    <a:lnTo>
                      <a:pt x="9525" y="21788"/>
                    </a:lnTo>
                    <a:lnTo>
                      <a:pt x="4763" y="28932"/>
                    </a:lnTo>
                    <a:cubicBezTo>
                      <a:pt x="3969" y="32107"/>
                      <a:pt x="3281" y="35310"/>
                      <a:pt x="2382" y="38457"/>
                    </a:cubicBezTo>
                    <a:cubicBezTo>
                      <a:pt x="1692" y="40870"/>
                      <a:pt x="0" y="43090"/>
                      <a:pt x="0" y="45600"/>
                    </a:cubicBezTo>
                    <a:cubicBezTo>
                      <a:pt x="0" y="56741"/>
                      <a:pt x="1080" y="67873"/>
                      <a:pt x="2382" y="78938"/>
                    </a:cubicBezTo>
                    <a:cubicBezTo>
                      <a:pt x="2675" y="81431"/>
                      <a:pt x="4219" y="83632"/>
                      <a:pt x="4763" y="86082"/>
                    </a:cubicBezTo>
                    <a:cubicBezTo>
                      <a:pt x="5810" y="90795"/>
                      <a:pt x="4375" y="96414"/>
                      <a:pt x="7144" y="100369"/>
                    </a:cubicBezTo>
                    <a:cubicBezTo>
                      <a:pt x="13640" y="109648"/>
                      <a:pt x="21891" y="109684"/>
                      <a:pt x="30957" y="112275"/>
                    </a:cubicBezTo>
                    <a:cubicBezTo>
                      <a:pt x="33370" y="112965"/>
                      <a:pt x="35719" y="113863"/>
                      <a:pt x="38100" y="114657"/>
                    </a:cubicBezTo>
                    <a:cubicBezTo>
                      <a:pt x="47625" y="113863"/>
                      <a:pt x="57281" y="114036"/>
                      <a:pt x="66675" y="112275"/>
                    </a:cubicBezTo>
                    <a:cubicBezTo>
                      <a:pt x="70164" y="111621"/>
                      <a:pt x="72904" y="108831"/>
                      <a:pt x="76200" y="107513"/>
                    </a:cubicBezTo>
                    <a:cubicBezTo>
                      <a:pt x="80861" y="105649"/>
                      <a:pt x="85725" y="104338"/>
                      <a:pt x="90488" y="102750"/>
                    </a:cubicBezTo>
                    <a:lnTo>
                      <a:pt x="104775" y="97988"/>
                    </a:lnTo>
                    <a:lnTo>
                      <a:pt x="111919" y="95607"/>
                    </a:lnTo>
                    <a:cubicBezTo>
                      <a:pt x="111394" y="91409"/>
                      <a:pt x="109933" y="73509"/>
                      <a:pt x="107157" y="67032"/>
                    </a:cubicBezTo>
                    <a:cubicBezTo>
                      <a:pt x="106030" y="64401"/>
                      <a:pt x="103982" y="62269"/>
                      <a:pt x="102394" y="59888"/>
                    </a:cubicBezTo>
                    <a:cubicBezTo>
                      <a:pt x="101600" y="52744"/>
                      <a:pt x="100853" y="45595"/>
                      <a:pt x="100013" y="38457"/>
                    </a:cubicBezTo>
                    <a:cubicBezTo>
                      <a:pt x="99265" y="32101"/>
                      <a:pt x="98008" y="25795"/>
                      <a:pt x="97632" y="19407"/>
                    </a:cubicBezTo>
                    <a:cubicBezTo>
                      <a:pt x="97213" y="12275"/>
                      <a:pt x="99616" y="5516"/>
                      <a:pt x="100013" y="273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1" name="Freeform 750"/>
              <p:cNvSpPr/>
              <p:nvPr/>
            </p:nvSpPr>
            <p:spPr>
              <a:xfrm>
                <a:off x="5826919" y="2931319"/>
                <a:ext cx="111919" cy="88106"/>
              </a:xfrm>
              <a:custGeom>
                <a:avLst/>
                <a:gdLst>
                  <a:gd name="connsiteX0" fmla="*/ 111919 w 111919"/>
                  <a:gd name="connsiteY0" fmla="*/ 45244 h 88106"/>
                  <a:gd name="connsiteX1" fmla="*/ 111919 w 111919"/>
                  <a:gd name="connsiteY1" fmla="*/ 45244 h 88106"/>
                  <a:gd name="connsiteX2" fmla="*/ 109537 w 111919"/>
                  <a:gd name="connsiteY2" fmla="*/ 16669 h 88106"/>
                  <a:gd name="connsiteX3" fmla="*/ 80962 w 111919"/>
                  <a:gd name="connsiteY3" fmla="*/ 2381 h 88106"/>
                  <a:gd name="connsiteX4" fmla="*/ 73819 w 111919"/>
                  <a:gd name="connsiteY4" fmla="*/ 0 h 88106"/>
                  <a:gd name="connsiteX5" fmla="*/ 59531 w 111919"/>
                  <a:gd name="connsiteY5" fmla="*/ 2381 h 88106"/>
                  <a:gd name="connsiteX6" fmla="*/ 42862 w 111919"/>
                  <a:gd name="connsiteY6" fmla="*/ 4762 h 88106"/>
                  <a:gd name="connsiteX7" fmla="*/ 35719 w 111919"/>
                  <a:gd name="connsiteY7" fmla="*/ 11906 h 88106"/>
                  <a:gd name="connsiteX8" fmla="*/ 30956 w 111919"/>
                  <a:gd name="connsiteY8" fmla="*/ 19050 h 88106"/>
                  <a:gd name="connsiteX9" fmla="*/ 16669 w 111919"/>
                  <a:gd name="connsiteY9" fmla="*/ 28575 h 88106"/>
                  <a:gd name="connsiteX10" fmla="*/ 4762 w 111919"/>
                  <a:gd name="connsiteY10" fmla="*/ 42862 h 88106"/>
                  <a:gd name="connsiteX11" fmla="*/ 0 w 111919"/>
                  <a:gd name="connsiteY11" fmla="*/ 50006 h 88106"/>
                  <a:gd name="connsiteX12" fmla="*/ 2381 w 111919"/>
                  <a:gd name="connsiteY12" fmla="*/ 66675 h 88106"/>
                  <a:gd name="connsiteX13" fmla="*/ 19050 w 111919"/>
                  <a:gd name="connsiteY13" fmla="*/ 78581 h 88106"/>
                  <a:gd name="connsiteX14" fmla="*/ 33337 w 111919"/>
                  <a:gd name="connsiteY14" fmla="*/ 88106 h 88106"/>
                  <a:gd name="connsiteX15" fmla="*/ 42862 w 111919"/>
                  <a:gd name="connsiteY15" fmla="*/ 85725 h 88106"/>
                  <a:gd name="connsiteX16" fmla="*/ 57150 w 111919"/>
                  <a:gd name="connsiteY16" fmla="*/ 78581 h 88106"/>
                  <a:gd name="connsiteX17" fmla="*/ 64294 w 111919"/>
                  <a:gd name="connsiteY17" fmla="*/ 73819 h 88106"/>
                  <a:gd name="connsiteX18" fmla="*/ 80962 w 111919"/>
                  <a:gd name="connsiteY18" fmla="*/ 71437 h 88106"/>
                  <a:gd name="connsiteX19" fmla="*/ 88106 w 111919"/>
                  <a:gd name="connsiteY19" fmla="*/ 69056 h 88106"/>
                  <a:gd name="connsiteX20" fmla="*/ 100012 w 111919"/>
                  <a:gd name="connsiteY20" fmla="*/ 66675 h 88106"/>
                  <a:gd name="connsiteX21" fmla="*/ 102394 w 111919"/>
                  <a:gd name="connsiteY21" fmla="*/ 57150 h 88106"/>
                  <a:gd name="connsiteX22" fmla="*/ 111919 w 111919"/>
                  <a:gd name="connsiteY22" fmla="*/ 45244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919" h="88106">
                    <a:moveTo>
                      <a:pt x="111919" y="45244"/>
                    </a:moveTo>
                    <a:lnTo>
                      <a:pt x="111919" y="45244"/>
                    </a:lnTo>
                    <a:cubicBezTo>
                      <a:pt x="111125" y="35719"/>
                      <a:pt x="113368" y="25426"/>
                      <a:pt x="109537" y="16669"/>
                    </a:cubicBezTo>
                    <a:cubicBezTo>
                      <a:pt x="106385" y="9463"/>
                      <a:pt x="87250" y="4477"/>
                      <a:pt x="80962" y="2381"/>
                    </a:cubicBezTo>
                    <a:lnTo>
                      <a:pt x="73819" y="0"/>
                    </a:lnTo>
                    <a:lnTo>
                      <a:pt x="59531" y="2381"/>
                    </a:lnTo>
                    <a:cubicBezTo>
                      <a:pt x="53984" y="3234"/>
                      <a:pt x="48073" y="2677"/>
                      <a:pt x="42862" y="4762"/>
                    </a:cubicBezTo>
                    <a:cubicBezTo>
                      <a:pt x="39735" y="6013"/>
                      <a:pt x="37875" y="9319"/>
                      <a:pt x="35719" y="11906"/>
                    </a:cubicBezTo>
                    <a:cubicBezTo>
                      <a:pt x="33887" y="14105"/>
                      <a:pt x="33110" y="17165"/>
                      <a:pt x="30956" y="19050"/>
                    </a:cubicBezTo>
                    <a:cubicBezTo>
                      <a:pt x="26649" y="22819"/>
                      <a:pt x="16669" y="28575"/>
                      <a:pt x="16669" y="28575"/>
                    </a:cubicBezTo>
                    <a:cubicBezTo>
                      <a:pt x="4839" y="46319"/>
                      <a:pt x="20047" y="24520"/>
                      <a:pt x="4762" y="42862"/>
                    </a:cubicBezTo>
                    <a:cubicBezTo>
                      <a:pt x="2930" y="45061"/>
                      <a:pt x="1587" y="47625"/>
                      <a:pt x="0" y="50006"/>
                    </a:cubicBezTo>
                    <a:cubicBezTo>
                      <a:pt x="794" y="55562"/>
                      <a:pt x="297" y="61464"/>
                      <a:pt x="2381" y="66675"/>
                    </a:cubicBezTo>
                    <a:cubicBezTo>
                      <a:pt x="4795" y="72709"/>
                      <a:pt x="14144" y="76128"/>
                      <a:pt x="19050" y="78581"/>
                    </a:cubicBezTo>
                    <a:cubicBezTo>
                      <a:pt x="23345" y="82876"/>
                      <a:pt x="26445" y="88106"/>
                      <a:pt x="33337" y="88106"/>
                    </a:cubicBezTo>
                    <a:cubicBezTo>
                      <a:pt x="36610" y="88106"/>
                      <a:pt x="39687" y="86519"/>
                      <a:pt x="42862" y="85725"/>
                    </a:cubicBezTo>
                    <a:cubicBezTo>
                      <a:pt x="63327" y="72081"/>
                      <a:pt x="37440" y="88435"/>
                      <a:pt x="57150" y="78581"/>
                    </a:cubicBezTo>
                    <a:cubicBezTo>
                      <a:pt x="59710" y="77301"/>
                      <a:pt x="61553" y="74641"/>
                      <a:pt x="64294" y="73819"/>
                    </a:cubicBezTo>
                    <a:cubicBezTo>
                      <a:pt x="69670" y="72206"/>
                      <a:pt x="75406" y="72231"/>
                      <a:pt x="80962" y="71437"/>
                    </a:cubicBezTo>
                    <a:cubicBezTo>
                      <a:pt x="83343" y="70643"/>
                      <a:pt x="85671" y="69665"/>
                      <a:pt x="88106" y="69056"/>
                    </a:cubicBezTo>
                    <a:cubicBezTo>
                      <a:pt x="92032" y="68074"/>
                      <a:pt x="96903" y="69266"/>
                      <a:pt x="100012" y="66675"/>
                    </a:cubicBezTo>
                    <a:cubicBezTo>
                      <a:pt x="102526" y="64580"/>
                      <a:pt x="101600" y="60325"/>
                      <a:pt x="102394" y="57150"/>
                    </a:cubicBezTo>
                    <a:cubicBezTo>
                      <a:pt x="99965" y="15876"/>
                      <a:pt x="110331" y="47228"/>
                      <a:pt x="111919" y="4524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2" name="Freeform 751"/>
              <p:cNvSpPr/>
              <p:nvPr/>
            </p:nvSpPr>
            <p:spPr>
              <a:xfrm>
                <a:off x="5750719" y="2947988"/>
                <a:ext cx="85725" cy="76200"/>
              </a:xfrm>
              <a:custGeom>
                <a:avLst/>
                <a:gdLst>
                  <a:gd name="connsiteX0" fmla="*/ 85725 w 85725"/>
                  <a:gd name="connsiteY0" fmla="*/ 28575 h 76200"/>
                  <a:gd name="connsiteX1" fmla="*/ 85725 w 85725"/>
                  <a:gd name="connsiteY1" fmla="*/ 28575 h 76200"/>
                  <a:gd name="connsiteX2" fmla="*/ 73819 w 85725"/>
                  <a:gd name="connsiteY2" fmla="*/ 11906 h 76200"/>
                  <a:gd name="connsiteX3" fmla="*/ 47625 w 85725"/>
                  <a:gd name="connsiteY3" fmla="*/ 0 h 76200"/>
                  <a:gd name="connsiteX4" fmla="*/ 28575 w 85725"/>
                  <a:gd name="connsiteY4" fmla="*/ 2381 h 76200"/>
                  <a:gd name="connsiteX5" fmla="*/ 2381 w 85725"/>
                  <a:gd name="connsiteY5" fmla="*/ 4762 h 76200"/>
                  <a:gd name="connsiteX6" fmla="*/ 0 w 85725"/>
                  <a:gd name="connsiteY6" fmla="*/ 14287 h 76200"/>
                  <a:gd name="connsiteX7" fmla="*/ 4762 w 85725"/>
                  <a:gd name="connsiteY7" fmla="*/ 57150 h 76200"/>
                  <a:gd name="connsiteX8" fmla="*/ 11906 w 85725"/>
                  <a:gd name="connsiteY8" fmla="*/ 71437 h 76200"/>
                  <a:gd name="connsiteX9" fmla="*/ 19050 w 85725"/>
                  <a:gd name="connsiteY9" fmla="*/ 76200 h 76200"/>
                  <a:gd name="connsiteX10" fmla="*/ 50006 w 85725"/>
                  <a:gd name="connsiteY10" fmla="*/ 69056 h 76200"/>
                  <a:gd name="connsiteX11" fmla="*/ 57150 w 85725"/>
                  <a:gd name="connsiteY11" fmla="*/ 66675 h 76200"/>
                  <a:gd name="connsiteX12" fmla="*/ 64294 w 85725"/>
                  <a:gd name="connsiteY12" fmla="*/ 64293 h 76200"/>
                  <a:gd name="connsiteX13" fmla="*/ 73819 w 85725"/>
                  <a:gd name="connsiteY13" fmla="*/ 50006 h 76200"/>
                  <a:gd name="connsiteX14" fmla="*/ 78581 w 85725"/>
                  <a:gd name="connsiteY14" fmla="*/ 42862 h 76200"/>
                  <a:gd name="connsiteX15" fmla="*/ 80962 w 85725"/>
                  <a:gd name="connsiteY15" fmla="*/ 35718 h 76200"/>
                  <a:gd name="connsiteX16" fmla="*/ 85725 w 85725"/>
                  <a:gd name="connsiteY16" fmla="*/ 28575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725" h="76200">
                    <a:moveTo>
                      <a:pt x="85725" y="28575"/>
                    </a:moveTo>
                    <a:lnTo>
                      <a:pt x="85725" y="28575"/>
                    </a:lnTo>
                    <a:cubicBezTo>
                      <a:pt x="81756" y="23019"/>
                      <a:pt x="78647" y="16734"/>
                      <a:pt x="73819" y="11906"/>
                    </a:cubicBezTo>
                    <a:cubicBezTo>
                      <a:pt x="63520" y="1607"/>
                      <a:pt x="59942" y="2463"/>
                      <a:pt x="47625" y="0"/>
                    </a:cubicBezTo>
                    <a:lnTo>
                      <a:pt x="28575" y="2381"/>
                    </a:lnTo>
                    <a:cubicBezTo>
                      <a:pt x="19856" y="3299"/>
                      <a:pt x="10474" y="1390"/>
                      <a:pt x="2381" y="4762"/>
                    </a:cubicBezTo>
                    <a:cubicBezTo>
                      <a:pt x="-640" y="6021"/>
                      <a:pt x="794" y="11112"/>
                      <a:pt x="0" y="14287"/>
                    </a:cubicBezTo>
                    <a:cubicBezTo>
                      <a:pt x="1789" y="39333"/>
                      <a:pt x="-78" y="40211"/>
                      <a:pt x="4762" y="57150"/>
                    </a:cubicBezTo>
                    <a:cubicBezTo>
                      <a:pt x="6311" y="62570"/>
                      <a:pt x="7734" y="67265"/>
                      <a:pt x="11906" y="71437"/>
                    </a:cubicBezTo>
                    <a:cubicBezTo>
                      <a:pt x="13930" y="73461"/>
                      <a:pt x="16669" y="74612"/>
                      <a:pt x="19050" y="76200"/>
                    </a:cubicBezTo>
                    <a:cubicBezTo>
                      <a:pt x="40689" y="73108"/>
                      <a:pt x="30393" y="75593"/>
                      <a:pt x="50006" y="69056"/>
                    </a:cubicBezTo>
                    <a:lnTo>
                      <a:pt x="57150" y="66675"/>
                    </a:lnTo>
                    <a:lnTo>
                      <a:pt x="64294" y="64293"/>
                    </a:lnTo>
                    <a:lnTo>
                      <a:pt x="73819" y="50006"/>
                    </a:lnTo>
                    <a:cubicBezTo>
                      <a:pt x="75406" y="47625"/>
                      <a:pt x="77676" y="45577"/>
                      <a:pt x="78581" y="42862"/>
                    </a:cubicBezTo>
                    <a:lnTo>
                      <a:pt x="80962" y="35718"/>
                    </a:lnTo>
                    <a:cubicBezTo>
                      <a:pt x="78493" y="13498"/>
                      <a:pt x="84931" y="29765"/>
                      <a:pt x="85725" y="2857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3" name="Freeform 752"/>
              <p:cNvSpPr/>
              <p:nvPr/>
            </p:nvSpPr>
            <p:spPr>
              <a:xfrm>
                <a:off x="5653088" y="2950369"/>
                <a:ext cx="104975" cy="80962"/>
              </a:xfrm>
              <a:custGeom>
                <a:avLst/>
                <a:gdLst>
                  <a:gd name="connsiteX0" fmla="*/ 95250 w 104975"/>
                  <a:gd name="connsiteY0" fmla="*/ 14287 h 80962"/>
                  <a:gd name="connsiteX1" fmla="*/ 95250 w 104975"/>
                  <a:gd name="connsiteY1" fmla="*/ 14287 h 80962"/>
                  <a:gd name="connsiteX2" fmla="*/ 73818 w 104975"/>
                  <a:gd name="connsiteY2" fmla="*/ 4762 h 80962"/>
                  <a:gd name="connsiteX3" fmla="*/ 59531 w 104975"/>
                  <a:gd name="connsiteY3" fmla="*/ 2381 h 80962"/>
                  <a:gd name="connsiteX4" fmla="*/ 52387 w 104975"/>
                  <a:gd name="connsiteY4" fmla="*/ 0 h 80962"/>
                  <a:gd name="connsiteX5" fmla="*/ 19050 w 104975"/>
                  <a:gd name="connsiteY5" fmla="*/ 2381 h 80962"/>
                  <a:gd name="connsiteX6" fmla="*/ 9525 w 104975"/>
                  <a:gd name="connsiteY6" fmla="*/ 16669 h 80962"/>
                  <a:gd name="connsiteX7" fmla="*/ 4762 w 104975"/>
                  <a:gd name="connsiteY7" fmla="*/ 23812 h 80962"/>
                  <a:gd name="connsiteX8" fmla="*/ 0 w 104975"/>
                  <a:gd name="connsiteY8" fmla="*/ 30956 h 80962"/>
                  <a:gd name="connsiteX9" fmla="*/ 2381 w 104975"/>
                  <a:gd name="connsiteY9" fmla="*/ 50006 h 80962"/>
                  <a:gd name="connsiteX10" fmla="*/ 14287 w 104975"/>
                  <a:gd name="connsiteY10" fmla="*/ 61912 h 80962"/>
                  <a:gd name="connsiteX11" fmla="*/ 21431 w 104975"/>
                  <a:gd name="connsiteY11" fmla="*/ 69056 h 80962"/>
                  <a:gd name="connsiteX12" fmla="*/ 35718 w 104975"/>
                  <a:gd name="connsiteY12" fmla="*/ 80962 h 80962"/>
                  <a:gd name="connsiteX13" fmla="*/ 54768 w 104975"/>
                  <a:gd name="connsiteY13" fmla="*/ 78581 h 80962"/>
                  <a:gd name="connsiteX14" fmla="*/ 69056 w 104975"/>
                  <a:gd name="connsiteY14" fmla="*/ 71437 h 80962"/>
                  <a:gd name="connsiteX15" fmla="*/ 100012 w 104975"/>
                  <a:gd name="connsiteY15" fmla="*/ 64294 h 80962"/>
                  <a:gd name="connsiteX16" fmla="*/ 104775 w 104975"/>
                  <a:gd name="connsiteY16" fmla="*/ 57150 h 80962"/>
                  <a:gd name="connsiteX17" fmla="*/ 95250 w 104975"/>
                  <a:gd name="connsiteY17" fmla="*/ 14287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975" h="80962">
                    <a:moveTo>
                      <a:pt x="95250" y="14287"/>
                    </a:moveTo>
                    <a:lnTo>
                      <a:pt x="95250" y="14287"/>
                    </a:lnTo>
                    <a:cubicBezTo>
                      <a:pt x="88106" y="11112"/>
                      <a:pt x="81235" y="7234"/>
                      <a:pt x="73818" y="4762"/>
                    </a:cubicBezTo>
                    <a:cubicBezTo>
                      <a:pt x="69238" y="3235"/>
                      <a:pt x="64244" y="3428"/>
                      <a:pt x="59531" y="2381"/>
                    </a:cubicBezTo>
                    <a:cubicBezTo>
                      <a:pt x="57081" y="1837"/>
                      <a:pt x="54768" y="794"/>
                      <a:pt x="52387" y="0"/>
                    </a:cubicBezTo>
                    <a:lnTo>
                      <a:pt x="19050" y="2381"/>
                    </a:lnTo>
                    <a:cubicBezTo>
                      <a:pt x="13715" y="4456"/>
                      <a:pt x="12700" y="11906"/>
                      <a:pt x="9525" y="16669"/>
                    </a:cubicBezTo>
                    <a:lnTo>
                      <a:pt x="4762" y="23812"/>
                    </a:lnTo>
                    <a:lnTo>
                      <a:pt x="0" y="30956"/>
                    </a:lnTo>
                    <a:cubicBezTo>
                      <a:pt x="794" y="37306"/>
                      <a:pt x="697" y="43832"/>
                      <a:pt x="2381" y="50006"/>
                    </a:cubicBezTo>
                    <a:cubicBezTo>
                      <a:pt x="4436" y="57541"/>
                      <a:pt x="9056" y="57553"/>
                      <a:pt x="14287" y="61912"/>
                    </a:cubicBezTo>
                    <a:cubicBezTo>
                      <a:pt x="16874" y="64068"/>
                      <a:pt x="18844" y="66900"/>
                      <a:pt x="21431" y="69056"/>
                    </a:cubicBezTo>
                    <a:cubicBezTo>
                      <a:pt x="41322" y="85633"/>
                      <a:pt x="14850" y="60094"/>
                      <a:pt x="35718" y="80962"/>
                    </a:cubicBezTo>
                    <a:cubicBezTo>
                      <a:pt x="42068" y="80168"/>
                      <a:pt x="48472" y="79726"/>
                      <a:pt x="54768" y="78581"/>
                    </a:cubicBezTo>
                    <a:cubicBezTo>
                      <a:pt x="65793" y="76577"/>
                      <a:pt x="58495" y="76131"/>
                      <a:pt x="69056" y="71437"/>
                    </a:cubicBezTo>
                    <a:cubicBezTo>
                      <a:pt x="81441" y="65932"/>
                      <a:pt x="86454" y="66231"/>
                      <a:pt x="100012" y="64294"/>
                    </a:cubicBezTo>
                    <a:cubicBezTo>
                      <a:pt x="101600" y="61913"/>
                      <a:pt x="104585" y="60006"/>
                      <a:pt x="104775" y="57150"/>
                    </a:cubicBezTo>
                    <a:cubicBezTo>
                      <a:pt x="106476" y="31633"/>
                      <a:pt x="96838" y="21431"/>
                      <a:pt x="95250" y="1428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4" name="Freeform 753"/>
              <p:cNvSpPr/>
              <p:nvPr/>
            </p:nvSpPr>
            <p:spPr>
              <a:xfrm>
                <a:off x="5545894" y="2949454"/>
                <a:ext cx="111956" cy="82026"/>
              </a:xfrm>
              <a:custGeom>
                <a:avLst/>
                <a:gdLst>
                  <a:gd name="connsiteX0" fmla="*/ 107194 w 111956"/>
                  <a:gd name="connsiteY0" fmla="*/ 15202 h 82026"/>
                  <a:gd name="connsiteX1" fmla="*/ 107194 w 111956"/>
                  <a:gd name="connsiteY1" fmla="*/ 15202 h 82026"/>
                  <a:gd name="connsiteX2" fmla="*/ 90525 w 111956"/>
                  <a:gd name="connsiteY2" fmla="*/ 915 h 82026"/>
                  <a:gd name="connsiteX3" fmla="*/ 64331 w 111956"/>
                  <a:gd name="connsiteY3" fmla="*/ 5677 h 82026"/>
                  <a:gd name="connsiteX4" fmla="*/ 52425 w 111956"/>
                  <a:gd name="connsiteY4" fmla="*/ 8059 h 82026"/>
                  <a:gd name="connsiteX5" fmla="*/ 38137 w 111956"/>
                  <a:gd name="connsiteY5" fmla="*/ 12821 h 82026"/>
                  <a:gd name="connsiteX6" fmla="*/ 4800 w 111956"/>
                  <a:gd name="connsiteY6" fmla="*/ 15202 h 82026"/>
                  <a:gd name="connsiteX7" fmla="*/ 37 w 111956"/>
                  <a:gd name="connsiteY7" fmla="*/ 22346 h 82026"/>
                  <a:gd name="connsiteX8" fmla="*/ 4800 w 111956"/>
                  <a:gd name="connsiteY8" fmla="*/ 46159 h 82026"/>
                  <a:gd name="connsiteX9" fmla="*/ 9562 w 111956"/>
                  <a:gd name="connsiteY9" fmla="*/ 53302 h 82026"/>
                  <a:gd name="connsiteX10" fmla="*/ 11944 w 111956"/>
                  <a:gd name="connsiteY10" fmla="*/ 62827 h 82026"/>
                  <a:gd name="connsiteX11" fmla="*/ 26231 w 111956"/>
                  <a:gd name="connsiteY11" fmla="*/ 74734 h 82026"/>
                  <a:gd name="connsiteX12" fmla="*/ 30994 w 111956"/>
                  <a:gd name="connsiteY12" fmla="*/ 81877 h 82026"/>
                  <a:gd name="connsiteX13" fmla="*/ 57187 w 111956"/>
                  <a:gd name="connsiteY13" fmla="*/ 74734 h 82026"/>
                  <a:gd name="connsiteX14" fmla="*/ 97669 w 111956"/>
                  <a:gd name="connsiteY14" fmla="*/ 72352 h 82026"/>
                  <a:gd name="connsiteX15" fmla="*/ 102431 w 111956"/>
                  <a:gd name="connsiteY15" fmla="*/ 58065 h 82026"/>
                  <a:gd name="connsiteX16" fmla="*/ 111956 w 111956"/>
                  <a:gd name="connsiteY16" fmla="*/ 43777 h 82026"/>
                  <a:gd name="connsiteX17" fmla="*/ 107194 w 111956"/>
                  <a:gd name="connsiteY17" fmla="*/ 15202 h 8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1956" h="82026">
                    <a:moveTo>
                      <a:pt x="107194" y="15202"/>
                    </a:moveTo>
                    <a:lnTo>
                      <a:pt x="107194" y="15202"/>
                    </a:lnTo>
                    <a:cubicBezTo>
                      <a:pt x="101638" y="10440"/>
                      <a:pt x="97467" y="3229"/>
                      <a:pt x="90525" y="915"/>
                    </a:cubicBezTo>
                    <a:cubicBezTo>
                      <a:pt x="81099" y="-2227"/>
                      <a:pt x="72794" y="3561"/>
                      <a:pt x="64331" y="5677"/>
                    </a:cubicBezTo>
                    <a:cubicBezTo>
                      <a:pt x="60405" y="6659"/>
                      <a:pt x="56330" y="6994"/>
                      <a:pt x="52425" y="8059"/>
                    </a:cubicBezTo>
                    <a:cubicBezTo>
                      <a:pt x="47582" y="9380"/>
                      <a:pt x="43144" y="12463"/>
                      <a:pt x="38137" y="12821"/>
                    </a:cubicBezTo>
                    <a:lnTo>
                      <a:pt x="4800" y="15202"/>
                    </a:lnTo>
                    <a:cubicBezTo>
                      <a:pt x="3212" y="17583"/>
                      <a:pt x="322" y="19498"/>
                      <a:pt x="37" y="22346"/>
                    </a:cubicBezTo>
                    <a:cubicBezTo>
                      <a:pt x="-328" y="26000"/>
                      <a:pt x="2032" y="40622"/>
                      <a:pt x="4800" y="46159"/>
                    </a:cubicBezTo>
                    <a:cubicBezTo>
                      <a:pt x="6080" y="48719"/>
                      <a:pt x="7975" y="50921"/>
                      <a:pt x="9562" y="53302"/>
                    </a:cubicBezTo>
                    <a:cubicBezTo>
                      <a:pt x="10356" y="56477"/>
                      <a:pt x="10320" y="59985"/>
                      <a:pt x="11944" y="62827"/>
                    </a:cubicBezTo>
                    <a:cubicBezTo>
                      <a:pt x="14765" y="67764"/>
                      <a:pt x="21678" y="71699"/>
                      <a:pt x="26231" y="74734"/>
                    </a:cubicBezTo>
                    <a:cubicBezTo>
                      <a:pt x="27819" y="77115"/>
                      <a:pt x="28242" y="81091"/>
                      <a:pt x="30994" y="81877"/>
                    </a:cubicBezTo>
                    <a:cubicBezTo>
                      <a:pt x="35743" y="83234"/>
                      <a:pt x="54043" y="74919"/>
                      <a:pt x="57187" y="74734"/>
                    </a:cubicBezTo>
                    <a:lnTo>
                      <a:pt x="97669" y="72352"/>
                    </a:lnTo>
                    <a:cubicBezTo>
                      <a:pt x="99256" y="67590"/>
                      <a:pt x="99647" y="62242"/>
                      <a:pt x="102431" y="58065"/>
                    </a:cubicBezTo>
                    <a:lnTo>
                      <a:pt x="111956" y="43777"/>
                    </a:lnTo>
                    <a:lnTo>
                      <a:pt x="107194" y="15202"/>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5" name="Freeform 754"/>
              <p:cNvSpPr/>
              <p:nvPr/>
            </p:nvSpPr>
            <p:spPr>
              <a:xfrm>
                <a:off x="5419725" y="2921794"/>
                <a:ext cx="128588" cy="104775"/>
              </a:xfrm>
              <a:custGeom>
                <a:avLst/>
                <a:gdLst>
                  <a:gd name="connsiteX0" fmla="*/ 121444 w 128588"/>
                  <a:gd name="connsiteY0" fmla="*/ 38100 h 104775"/>
                  <a:gd name="connsiteX1" fmla="*/ 121444 w 128588"/>
                  <a:gd name="connsiteY1" fmla="*/ 38100 h 104775"/>
                  <a:gd name="connsiteX2" fmla="*/ 104775 w 128588"/>
                  <a:gd name="connsiteY2" fmla="*/ 26194 h 104775"/>
                  <a:gd name="connsiteX3" fmla="*/ 90488 w 128588"/>
                  <a:gd name="connsiteY3" fmla="*/ 21431 h 104775"/>
                  <a:gd name="connsiteX4" fmla="*/ 76200 w 128588"/>
                  <a:gd name="connsiteY4" fmla="*/ 11906 h 104775"/>
                  <a:gd name="connsiteX5" fmla="*/ 69056 w 128588"/>
                  <a:gd name="connsiteY5" fmla="*/ 4762 h 104775"/>
                  <a:gd name="connsiteX6" fmla="*/ 52388 w 128588"/>
                  <a:gd name="connsiteY6" fmla="*/ 0 h 104775"/>
                  <a:gd name="connsiteX7" fmla="*/ 35719 w 128588"/>
                  <a:gd name="connsiteY7" fmla="*/ 2381 h 104775"/>
                  <a:gd name="connsiteX8" fmla="*/ 28575 w 128588"/>
                  <a:gd name="connsiteY8" fmla="*/ 4762 h 104775"/>
                  <a:gd name="connsiteX9" fmla="*/ 14288 w 128588"/>
                  <a:gd name="connsiteY9" fmla="*/ 7144 h 104775"/>
                  <a:gd name="connsiteX10" fmla="*/ 2381 w 128588"/>
                  <a:gd name="connsiteY10" fmla="*/ 21431 h 104775"/>
                  <a:gd name="connsiteX11" fmla="*/ 0 w 128588"/>
                  <a:gd name="connsiteY11" fmla="*/ 28575 h 104775"/>
                  <a:gd name="connsiteX12" fmla="*/ 2381 w 128588"/>
                  <a:gd name="connsiteY12" fmla="*/ 78581 h 104775"/>
                  <a:gd name="connsiteX13" fmla="*/ 7144 w 128588"/>
                  <a:gd name="connsiteY13" fmla="*/ 85725 h 104775"/>
                  <a:gd name="connsiteX14" fmla="*/ 9525 w 128588"/>
                  <a:gd name="connsiteY14" fmla="*/ 92869 h 104775"/>
                  <a:gd name="connsiteX15" fmla="*/ 23813 w 128588"/>
                  <a:gd name="connsiteY15" fmla="*/ 102394 h 104775"/>
                  <a:gd name="connsiteX16" fmla="*/ 57150 w 128588"/>
                  <a:gd name="connsiteY16" fmla="*/ 104775 h 104775"/>
                  <a:gd name="connsiteX17" fmla="*/ 100013 w 128588"/>
                  <a:gd name="connsiteY17" fmla="*/ 102394 h 104775"/>
                  <a:gd name="connsiteX18" fmla="*/ 107156 w 128588"/>
                  <a:gd name="connsiteY18" fmla="*/ 100012 h 104775"/>
                  <a:gd name="connsiteX19" fmla="*/ 119063 w 128588"/>
                  <a:gd name="connsiteY19" fmla="*/ 90487 h 104775"/>
                  <a:gd name="connsiteX20" fmla="*/ 123825 w 128588"/>
                  <a:gd name="connsiteY20" fmla="*/ 83344 h 104775"/>
                  <a:gd name="connsiteX21" fmla="*/ 128588 w 128588"/>
                  <a:gd name="connsiteY21" fmla="*/ 69056 h 104775"/>
                  <a:gd name="connsiteX22" fmla="*/ 116681 w 128588"/>
                  <a:gd name="connsiteY22" fmla="*/ 54769 h 104775"/>
                  <a:gd name="connsiteX23" fmla="*/ 111919 w 128588"/>
                  <a:gd name="connsiteY23" fmla="*/ 47625 h 104775"/>
                  <a:gd name="connsiteX24" fmla="*/ 121444 w 128588"/>
                  <a:gd name="connsiteY24" fmla="*/ 3810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8588" h="104775">
                    <a:moveTo>
                      <a:pt x="121444" y="38100"/>
                    </a:moveTo>
                    <a:lnTo>
                      <a:pt x="121444" y="38100"/>
                    </a:lnTo>
                    <a:cubicBezTo>
                      <a:pt x="115888" y="34131"/>
                      <a:pt x="110787" y="29431"/>
                      <a:pt x="104775" y="26194"/>
                    </a:cubicBezTo>
                    <a:cubicBezTo>
                      <a:pt x="100355" y="23814"/>
                      <a:pt x="94665" y="24216"/>
                      <a:pt x="90488" y="21431"/>
                    </a:cubicBezTo>
                    <a:cubicBezTo>
                      <a:pt x="85725" y="18256"/>
                      <a:pt x="80247" y="15953"/>
                      <a:pt x="76200" y="11906"/>
                    </a:cubicBezTo>
                    <a:cubicBezTo>
                      <a:pt x="73819" y="9525"/>
                      <a:pt x="71858" y="6630"/>
                      <a:pt x="69056" y="4762"/>
                    </a:cubicBezTo>
                    <a:cubicBezTo>
                      <a:pt x="67006" y="3395"/>
                      <a:pt x="53658" y="318"/>
                      <a:pt x="52388" y="0"/>
                    </a:cubicBezTo>
                    <a:cubicBezTo>
                      <a:pt x="46832" y="794"/>
                      <a:pt x="41223" y="1280"/>
                      <a:pt x="35719" y="2381"/>
                    </a:cubicBezTo>
                    <a:cubicBezTo>
                      <a:pt x="33258" y="2873"/>
                      <a:pt x="31025" y="4217"/>
                      <a:pt x="28575" y="4762"/>
                    </a:cubicBezTo>
                    <a:cubicBezTo>
                      <a:pt x="23862" y="5809"/>
                      <a:pt x="19050" y="6350"/>
                      <a:pt x="14288" y="7144"/>
                    </a:cubicBezTo>
                    <a:cubicBezTo>
                      <a:pt x="9021" y="12410"/>
                      <a:pt x="5696" y="14800"/>
                      <a:pt x="2381" y="21431"/>
                    </a:cubicBezTo>
                    <a:cubicBezTo>
                      <a:pt x="1258" y="23676"/>
                      <a:pt x="794" y="26194"/>
                      <a:pt x="0" y="28575"/>
                    </a:cubicBezTo>
                    <a:cubicBezTo>
                      <a:pt x="794" y="45244"/>
                      <a:pt x="311" y="62022"/>
                      <a:pt x="2381" y="78581"/>
                    </a:cubicBezTo>
                    <a:cubicBezTo>
                      <a:pt x="2736" y="81421"/>
                      <a:pt x="5864" y="83165"/>
                      <a:pt x="7144" y="85725"/>
                    </a:cubicBezTo>
                    <a:cubicBezTo>
                      <a:pt x="8267" y="87970"/>
                      <a:pt x="8133" y="90780"/>
                      <a:pt x="9525" y="92869"/>
                    </a:cubicBezTo>
                    <a:cubicBezTo>
                      <a:pt x="13052" y="98160"/>
                      <a:pt x="17494" y="101650"/>
                      <a:pt x="23813" y="102394"/>
                    </a:cubicBezTo>
                    <a:cubicBezTo>
                      <a:pt x="34877" y="103696"/>
                      <a:pt x="46038" y="103981"/>
                      <a:pt x="57150" y="104775"/>
                    </a:cubicBezTo>
                    <a:cubicBezTo>
                      <a:pt x="71438" y="103981"/>
                      <a:pt x="85768" y="103751"/>
                      <a:pt x="100013" y="102394"/>
                    </a:cubicBezTo>
                    <a:cubicBezTo>
                      <a:pt x="102512" y="102156"/>
                      <a:pt x="105196" y="101580"/>
                      <a:pt x="107156" y="100012"/>
                    </a:cubicBezTo>
                    <a:cubicBezTo>
                      <a:pt x="122542" y="87703"/>
                      <a:pt x="101108" y="96474"/>
                      <a:pt x="119063" y="90487"/>
                    </a:cubicBezTo>
                    <a:cubicBezTo>
                      <a:pt x="120650" y="88106"/>
                      <a:pt x="122663" y="85959"/>
                      <a:pt x="123825" y="83344"/>
                    </a:cubicBezTo>
                    <a:cubicBezTo>
                      <a:pt x="125864" y="78756"/>
                      <a:pt x="128588" y="69056"/>
                      <a:pt x="128588" y="69056"/>
                    </a:cubicBezTo>
                    <a:cubicBezTo>
                      <a:pt x="116758" y="51312"/>
                      <a:pt x="131966" y="73111"/>
                      <a:pt x="116681" y="54769"/>
                    </a:cubicBezTo>
                    <a:cubicBezTo>
                      <a:pt x="114849" y="52570"/>
                      <a:pt x="113199" y="50185"/>
                      <a:pt x="111919" y="47625"/>
                    </a:cubicBezTo>
                    <a:cubicBezTo>
                      <a:pt x="110797" y="45380"/>
                      <a:pt x="119857" y="39687"/>
                      <a:pt x="121444" y="3810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6" name="Freeform 755"/>
              <p:cNvSpPr/>
              <p:nvPr/>
            </p:nvSpPr>
            <p:spPr>
              <a:xfrm>
                <a:off x="5303044" y="2933700"/>
                <a:ext cx="114300" cy="85725"/>
              </a:xfrm>
              <a:custGeom>
                <a:avLst/>
                <a:gdLst>
                  <a:gd name="connsiteX0" fmla="*/ 114300 w 114300"/>
                  <a:gd name="connsiteY0" fmla="*/ 30956 h 85725"/>
                  <a:gd name="connsiteX1" fmla="*/ 114300 w 114300"/>
                  <a:gd name="connsiteY1" fmla="*/ 30956 h 85725"/>
                  <a:gd name="connsiteX2" fmla="*/ 90487 w 114300"/>
                  <a:gd name="connsiteY2" fmla="*/ 14288 h 85725"/>
                  <a:gd name="connsiteX3" fmla="*/ 83344 w 114300"/>
                  <a:gd name="connsiteY3" fmla="*/ 11906 h 85725"/>
                  <a:gd name="connsiteX4" fmla="*/ 57150 w 114300"/>
                  <a:gd name="connsiteY4" fmla="*/ 0 h 85725"/>
                  <a:gd name="connsiteX5" fmla="*/ 35719 w 114300"/>
                  <a:gd name="connsiteY5" fmla="*/ 2381 h 85725"/>
                  <a:gd name="connsiteX6" fmla="*/ 28575 w 114300"/>
                  <a:gd name="connsiteY6" fmla="*/ 4763 h 85725"/>
                  <a:gd name="connsiteX7" fmla="*/ 14287 w 114300"/>
                  <a:gd name="connsiteY7" fmla="*/ 7144 h 85725"/>
                  <a:gd name="connsiteX8" fmla="*/ 2381 w 114300"/>
                  <a:gd name="connsiteY8" fmla="*/ 21431 h 85725"/>
                  <a:gd name="connsiteX9" fmla="*/ 0 w 114300"/>
                  <a:gd name="connsiteY9" fmla="*/ 28575 h 85725"/>
                  <a:gd name="connsiteX10" fmla="*/ 4762 w 114300"/>
                  <a:gd name="connsiteY10" fmla="*/ 50006 h 85725"/>
                  <a:gd name="connsiteX11" fmla="*/ 9525 w 114300"/>
                  <a:gd name="connsiteY11" fmla="*/ 57150 h 85725"/>
                  <a:gd name="connsiteX12" fmla="*/ 11906 w 114300"/>
                  <a:gd name="connsiteY12" fmla="*/ 64294 h 85725"/>
                  <a:gd name="connsiteX13" fmla="*/ 69056 w 114300"/>
                  <a:gd name="connsiteY13" fmla="*/ 73819 h 85725"/>
                  <a:gd name="connsiteX14" fmla="*/ 76200 w 114300"/>
                  <a:gd name="connsiteY14" fmla="*/ 76200 h 85725"/>
                  <a:gd name="connsiteX15" fmla="*/ 83344 w 114300"/>
                  <a:gd name="connsiteY15" fmla="*/ 80963 h 85725"/>
                  <a:gd name="connsiteX16" fmla="*/ 97631 w 114300"/>
                  <a:gd name="connsiteY16" fmla="*/ 85725 h 85725"/>
                  <a:gd name="connsiteX17" fmla="*/ 109537 w 114300"/>
                  <a:gd name="connsiteY17" fmla="*/ 76200 h 85725"/>
                  <a:gd name="connsiteX18" fmla="*/ 114300 w 114300"/>
                  <a:gd name="connsiteY18" fmla="*/ 61913 h 85725"/>
                  <a:gd name="connsiteX19" fmla="*/ 114300 w 114300"/>
                  <a:gd name="connsiteY19" fmla="*/ 30956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300" h="85725">
                    <a:moveTo>
                      <a:pt x="114300" y="30956"/>
                    </a:moveTo>
                    <a:lnTo>
                      <a:pt x="114300" y="30956"/>
                    </a:lnTo>
                    <a:cubicBezTo>
                      <a:pt x="106362" y="25400"/>
                      <a:pt x="99678" y="17353"/>
                      <a:pt x="90487" y="14288"/>
                    </a:cubicBezTo>
                    <a:cubicBezTo>
                      <a:pt x="88106" y="13494"/>
                      <a:pt x="85538" y="13125"/>
                      <a:pt x="83344" y="11906"/>
                    </a:cubicBezTo>
                    <a:cubicBezTo>
                      <a:pt x="60175" y="-967"/>
                      <a:pt x="78567" y="4283"/>
                      <a:pt x="57150" y="0"/>
                    </a:cubicBezTo>
                    <a:cubicBezTo>
                      <a:pt x="50006" y="794"/>
                      <a:pt x="42809" y="1199"/>
                      <a:pt x="35719" y="2381"/>
                    </a:cubicBezTo>
                    <a:cubicBezTo>
                      <a:pt x="33243" y="2794"/>
                      <a:pt x="31025" y="4218"/>
                      <a:pt x="28575" y="4763"/>
                    </a:cubicBezTo>
                    <a:cubicBezTo>
                      <a:pt x="23862" y="5810"/>
                      <a:pt x="19050" y="6350"/>
                      <a:pt x="14287" y="7144"/>
                    </a:cubicBezTo>
                    <a:cubicBezTo>
                      <a:pt x="9024" y="12407"/>
                      <a:pt x="5695" y="14804"/>
                      <a:pt x="2381" y="21431"/>
                    </a:cubicBezTo>
                    <a:cubicBezTo>
                      <a:pt x="1258" y="23676"/>
                      <a:pt x="794" y="26194"/>
                      <a:pt x="0" y="28575"/>
                    </a:cubicBezTo>
                    <a:cubicBezTo>
                      <a:pt x="914" y="34061"/>
                      <a:pt x="1831" y="44144"/>
                      <a:pt x="4762" y="50006"/>
                    </a:cubicBezTo>
                    <a:cubicBezTo>
                      <a:pt x="6042" y="52566"/>
                      <a:pt x="7937" y="54769"/>
                      <a:pt x="9525" y="57150"/>
                    </a:cubicBezTo>
                    <a:cubicBezTo>
                      <a:pt x="10319" y="59531"/>
                      <a:pt x="10514" y="62205"/>
                      <a:pt x="11906" y="64294"/>
                    </a:cubicBezTo>
                    <a:cubicBezTo>
                      <a:pt x="24328" y="82927"/>
                      <a:pt x="48004" y="72817"/>
                      <a:pt x="69056" y="73819"/>
                    </a:cubicBezTo>
                    <a:cubicBezTo>
                      <a:pt x="71437" y="74613"/>
                      <a:pt x="73955" y="75077"/>
                      <a:pt x="76200" y="76200"/>
                    </a:cubicBezTo>
                    <a:cubicBezTo>
                      <a:pt x="78760" y="77480"/>
                      <a:pt x="80729" y="79801"/>
                      <a:pt x="83344" y="80963"/>
                    </a:cubicBezTo>
                    <a:cubicBezTo>
                      <a:pt x="87931" y="83002"/>
                      <a:pt x="97631" y="85725"/>
                      <a:pt x="97631" y="85725"/>
                    </a:cubicBezTo>
                    <a:cubicBezTo>
                      <a:pt x="105379" y="83143"/>
                      <a:pt x="105790" y="84630"/>
                      <a:pt x="109537" y="76200"/>
                    </a:cubicBezTo>
                    <a:cubicBezTo>
                      <a:pt x="111576" y="71613"/>
                      <a:pt x="114300" y="61913"/>
                      <a:pt x="114300" y="61913"/>
                    </a:cubicBezTo>
                    <a:cubicBezTo>
                      <a:pt x="111445" y="33361"/>
                      <a:pt x="114300" y="36115"/>
                      <a:pt x="114300" y="3095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7" name="Freeform 756"/>
              <p:cNvSpPr/>
              <p:nvPr/>
            </p:nvSpPr>
            <p:spPr>
              <a:xfrm>
                <a:off x="5166712" y="2943121"/>
                <a:ext cx="143556" cy="66779"/>
              </a:xfrm>
              <a:custGeom>
                <a:avLst/>
                <a:gdLst>
                  <a:gd name="connsiteX0" fmla="*/ 143476 w 143556"/>
                  <a:gd name="connsiteY0" fmla="*/ 16773 h 66779"/>
                  <a:gd name="connsiteX1" fmla="*/ 143476 w 143556"/>
                  <a:gd name="connsiteY1" fmla="*/ 16773 h 66779"/>
                  <a:gd name="connsiteX2" fmla="*/ 107757 w 143556"/>
                  <a:gd name="connsiteY2" fmla="*/ 2485 h 66779"/>
                  <a:gd name="connsiteX3" fmla="*/ 91088 w 143556"/>
                  <a:gd name="connsiteY3" fmla="*/ 4867 h 66779"/>
                  <a:gd name="connsiteX4" fmla="*/ 10126 w 143556"/>
                  <a:gd name="connsiteY4" fmla="*/ 2485 h 66779"/>
                  <a:gd name="connsiteX5" fmla="*/ 601 w 143556"/>
                  <a:gd name="connsiteY5" fmla="*/ 4867 h 66779"/>
                  <a:gd name="connsiteX6" fmla="*/ 2982 w 143556"/>
                  <a:gd name="connsiteY6" fmla="*/ 19154 h 66779"/>
                  <a:gd name="connsiteX7" fmla="*/ 7744 w 143556"/>
                  <a:gd name="connsiteY7" fmla="*/ 33442 h 66779"/>
                  <a:gd name="connsiteX8" fmla="*/ 10126 w 143556"/>
                  <a:gd name="connsiteY8" fmla="*/ 59635 h 66779"/>
                  <a:gd name="connsiteX9" fmla="*/ 17269 w 143556"/>
                  <a:gd name="connsiteY9" fmla="*/ 64398 h 66779"/>
                  <a:gd name="connsiteX10" fmla="*/ 57751 w 143556"/>
                  <a:gd name="connsiteY10" fmla="*/ 66779 h 66779"/>
                  <a:gd name="connsiteX11" fmla="*/ 117282 w 143556"/>
                  <a:gd name="connsiteY11" fmla="*/ 64398 h 66779"/>
                  <a:gd name="connsiteX12" fmla="*/ 124426 w 143556"/>
                  <a:gd name="connsiteY12" fmla="*/ 62017 h 66779"/>
                  <a:gd name="connsiteX13" fmla="*/ 129188 w 143556"/>
                  <a:gd name="connsiteY13" fmla="*/ 54873 h 66779"/>
                  <a:gd name="connsiteX14" fmla="*/ 136332 w 143556"/>
                  <a:gd name="connsiteY14" fmla="*/ 47729 h 66779"/>
                  <a:gd name="connsiteX15" fmla="*/ 138713 w 143556"/>
                  <a:gd name="connsiteY15" fmla="*/ 40585 h 66779"/>
                  <a:gd name="connsiteX16" fmla="*/ 143476 w 143556"/>
                  <a:gd name="connsiteY16" fmla="*/ 33442 h 66779"/>
                  <a:gd name="connsiteX17" fmla="*/ 141094 w 143556"/>
                  <a:gd name="connsiteY17" fmla="*/ 21535 h 66779"/>
                  <a:gd name="connsiteX18" fmla="*/ 136332 w 143556"/>
                  <a:gd name="connsiteY18" fmla="*/ 2485 h 66779"/>
                  <a:gd name="connsiteX19" fmla="*/ 143476 w 143556"/>
                  <a:gd name="connsiteY19" fmla="*/ 16773 h 6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3556" h="66779">
                    <a:moveTo>
                      <a:pt x="143476" y="16773"/>
                    </a:moveTo>
                    <a:lnTo>
                      <a:pt x="143476" y="16773"/>
                    </a:lnTo>
                    <a:cubicBezTo>
                      <a:pt x="114378" y="-3595"/>
                      <a:pt x="129986" y="-1220"/>
                      <a:pt x="107757" y="2485"/>
                    </a:cubicBezTo>
                    <a:cubicBezTo>
                      <a:pt x="102221" y="3408"/>
                      <a:pt x="96644" y="4073"/>
                      <a:pt x="91088" y="4867"/>
                    </a:cubicBezTo>
                    <a:cubicBezTo>
                      <a:pt x="64101" y="4073"/>
                      <a:pt x="37125" y="2485"/>
                      <a:pt x="10126" y="2485"/>
                    </a:cubicBezTo>
                    <a:cubicBezTo>
                      <a:pt x="6853" y="2485"/>
                      <a:pt x="1890" y="1859"/>
                      <a:pt x="601" y="4867"/>
                    </a:cubicBezTo>
                    <a:cubicBezTo>
                      <a:pt x="-1301" y="9305"/>
                      <a:pt x="1811" y="14470"/>
                      <a:pt x="2982" y="19154"/>
                    </a:cubicBezTo>
                    <a:cubicBezTo>
                      <a:pt x="4199" y="24024"/>
                      <a:pt x="7744" y="33442"/>
                      <a:pt x="7744" y="33442"/>
                    </a:cubicBezTo>
                    <a:cubicBezTo>
                      <a:pt x="8538" y="42173"/>
                      <a:pt x="7548" y="51256"/>
                      <a:pt x="10126" y="59635"/>
                    </a:cubicBezTo>
                    <a:cubicBezTo>
                      <a:pt x="10968" y="62370"/>
                      <a:pt x="14439" y="63973"/>
                      <a:pt x="17269" y="64398"/>
                    </a:cubicBezTo>
                    <a:cubicBezTo>
                      <a:pt x="30637" y="66403"/>
                      <a:pt x="44257" y="65985"/>
                      <a:pt x="57751" y="66779"/>
                    </a:cubicBezTo>
                    <a:cubicBezTo>
                      <a:pt x="77595" y="65985"/>
                      <a:pt x="97473" y="65813"/>
                      <a:pt x="117282" y="64398"/>
                    </a:cubicBezTo>
                    <a:cubicBezTo>
                      <a:pt x="119786" y="64219"/>
                      <a:pt x="122466" y="63585"/>
                      <a:pt x="124426" y="62017"/>
                    </a:cubicBezTo>
                    <a:cubicBezTo>
                      <a:pt x="126661" y="60229"/>
                      <a:pt x="127356" y="57072"/>
                      <a:pt x="129188" y="54873"/>
                    </a:cubicBezTo>
                    <a:cubicBezTo>
                      <a:pt x="131344" y="52286"/>
                      <a:pt x="133951" y="50110"/>
                      <a:pt x="136332" y="47729"/>
                    </a:cubicBezTo>
                    <a:cubicBezTo>
                      <a:pt x="137126" y="45348"/>
                      <a:pt x="137590" y="42830"/>
                      <a:pt x="138713" y="40585"/>
                    </a:cubicBezTo>
                    <a:cubicBezTo>
                      <a:pt x="139993" y="38025"/>
                      <a:pt x="143121" y="36282"/>
                      <a:pt x="143476" y="33442"/>
                    </a:cubicBezTo>
                    <a:cubicBezTo>
                      <a:pt x="143978" y="29426"/>
                      <a:pt x="142004" y="25479"/>
                      <a:pt x="141094" y="21535"/>
                    </a:cubicBezTo>
                    <a:cubicBezTo>
                      <a:pt x="139622" y="15157"/>
                      <a:pt x="137919" y="8835"/>
                      <a:pt x="136332" y="2485"/>
                    </a:cubicBezTo>
                    <a:lnTo>
                      <a:pt x="143476" y="16773"/>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8" name="Freeform 757"/>
              <p:cNvSpPr/>
              <p:nvPr/>
            </p:nvSpPr>
            <p:spPr>
              <a:xfrm>
                <a:off x="5057775" y="2940844"/>
                <a:ext cx="116681" cy="73819"/>
              </a:xfrm>
              <a:custGeom>
                <a:avLst/>
                <a:gdLst>
                  <a:gd name="connsiteX0" fmla="*/ 97631 w 116681"/>
                  <a:gd name="connsiteY0" fmla="*/ 9525 h 73819"/>
                  <a:gd name="connsiteX1" fmla="*/ 97631 w 116681"/>
                  <a:gd name="connsiteY1" fmla="*/ 9525 h 73819"/>
                  <a:gd name="connsiteX2" fmla="*/ 78581 w 116681"/>
                  <a:gd name="connsiteY2" fmla="*/ 2381 h 73819"/>
                  <a:gd name="connsiteX3" fmla="*/ 71438 w 116681"/>
                  <a:gd name="connsiteY3" fmla="*/ 0 h 73819"/>
                  <a:gd name="connsiteX4" fmla="*/ 54769 w 116681"/>
                  <a:gd name="connsiteY4" fmla="*/ 2381 h 73819"/>
                  <a:gd name="connsiteX5" fmla="*/ 47625 w 116681"/>
                  <a:gd name="connsiteY5" fmla="*/ 4762 h 73819"/>
                  <a:gd name="connsiteX6" fmla="*/ 33338 w 116681"/>
                  <a:gd name="connsiteY6" fmla="*/ 11906 h 73819"/>
                  <a:gd name="connsiteX7" fmla="*/ 26194 w 116681"/>
                  <a:gd name="connsiteY7" fmla="*/ 19050 h 73819"/>
                  <a:gd name="connsiteX8" fmla="*/ 19050 w 116681"/>
                  <a:gd name="connsiteY8" fmla="*/ 21431 h 73819"/>
                  <a:gd name="connsiteX9" fmla="*/ 11906 w 116681"/>
                  <a:gd name="connsiteY9" fmla="*/ 26194 h 73819"/>
                  <a:gd name="connsiteX10" fmla="*/ 0 w 116681"/>
                  <a:gd name="connsiteY10" fmla="*/ 47625 h 73819"/>
                  <a:gd name="connsiteX11" fmla="*/ 2381 w 116681"/>
                  <a:gd name="connsiteY11" fmla="*/ 64294 h 73819"/>
                  <a:gd name="connsiteX12" fmla="*/ 19050 w 116681"/>
                  <a:gd name="connsiteY12" fmla="*/ 71437 h 73819"/>
                  <a:gd name="connsiteX13" fmla="*/ 88106 w 116681"/>
                  <a:gd name="connsiteY13" fmla="*/ 73819 h 73819"/>
                  <a:gd name="connsiteX14" fmla="*/ 114300 w 116681"/>
                  <a:gd name="connsiteY14" fmla="*/ 64294 h 73819"/>
                  <a:gd name="connsiteX15" fmla="*/ 116681 w 116681"/>
                  <a:gd name="connsiteY15" fmla="*/ 57150 h 73819"/>
                  <a:gd name="connsiteX16" fmla="*/ 97631 w 116681"/>
                  <a:gd name="connsiteY16" fmla="*/ 9525 h 7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681" h="73819">
                    <a:moveTo>
                      <a:pt x="97631" y="9525"/>
                    </a:moveTo>
                    <a:lnTo>
                      <a:pt x="97631" y="9525"/>
                    </a:lnTo>
                    <a:lnTo>
                      <a:pt x="78581" y="2381"/>
                    </a:lnTo>
                    <a:cubicBezTo>
                      <a:pt x="76222" y="1523"/>
                      <a:pt x="73948" y="0"/>
                      <a:pt x="71438" y="0"/>
                    </a:cubicBezTo>
                    <a:cubicBezTo>
                      <a:pt x="65825" y="0"/>
                      <a:pt x="60325" y="1587"/>
                      <a:pt x="54769" y="2381"/>
                    </a:cubicBezTo>
                    <a:cubicBezTo>
                      <a:pt x="52388" y="3175"/>
                      <a:pt x="49870" y="3639"/>
                      <a:pt x="47625" y="4762"/>
                    </a:cubicBezTo>
                    <a:cubicBezTo>
                      <a:pt x="29158" y="13996"/>
                      <a:pt x="51294" y="5921"/>
                      <a:pt x="33338" y="11906"/>
                    </a:cubicBezTo>
                    <a:cubicBezTo>
                      <a:pt x="30957" y="14287"/>
                      <a:pt x="28996" y="17182"/>
                      <a:pt x="26194" y="19050"/>
                    </a:cubicBezTo>
                    <a:cubicBezTo>
                      <a:pt x="24105" y="20442"/>
                      <a:pt x="21295" y="20308"/>
                      <a:pt x="19050" y="21431"/>
                    </a:cubicBezTo>
                    <a:cubicBezTo>
                      <a:pt x="16490" y="22711"/>
                      <a:pt x="14287" y="24606"/>
                      <a:pt x="11906" y="26194"/>
                    </a:cubicBezTo>
                    <a:cubicBezTo>
                      <a:pt x="989" y="42570"/>
                      <a:pt x="4191" y="35051"/>
                      <a:pt x="0" y="47625"/>
                    </a:cubicBezTo>
                    <a:cubicBezTo>
                      <a:pt x="794" y="53181"/>
                      <a:pt x="101" y="59165"/>
                      <a:pt x="2381" y="64294"/>
                    </a:cubicBezTo>
                    <a:cubicBezTo>
                      <a:pt x="4182" y="68345"/>
                      <a:pt x="15973" y="71250"/>
                      <a:pt x="19050" y="71437"/>
                    </a:cubicBezTo>
                    <a:cubicBezTo>
                      <a:pt x="42040" y="72830"/>
                      <a:pt x="65087" y="73025"/>
                      <a:pt x="88106" y="73819"/>
                    </a:cubicBezTo>
                    <a:cubicBezTo>
                      <a:pt x="106563" y="71768"/>
                      <a:pt x="107867" y="77160"/>
                      <a:pt x="114300" y="64294"/>
                    </a:cubicBezTo>
                    <a:cubicBezTo>
                      <a:pt x="115422" y="62049"/>
                      <a:pt x="115887" y="59531"/>
                      <a:pt x="116681" y="57150"/>
                    </a:cubicBezTo>
                    <a:lnTo>
                      <a:pt x="97631" y="9525"/>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9" name="Freeform 758"/>
              <p:cNvSpPr/>
              <p:nvPr/>
            </p:nvSpPr>
            <p:spPr>
              <a:xfrm>
                <a:off x="4909536" y="2936081"/>
                <a:ext cx="146052" cy="69057"/>
              </a:xfrm>
              <a:custGeom>
                <a:avLst/>
                <a:gdLst>
                  <a:gd name="connsiteX0" fmla="*/ 145858 w 146052"/>
                  <a:gd name="connsiteY0" fmla="*/ 38100 h 69057"/>
                  <a:gd name="connsiteX1" fmla="*/ 145858 w 146052"/>
                  <a:gd name="connsiteY1" fmla="*/ 38100 h 69057"/>
                  <a:gd name="connsiteX2" fmla="*/ 122045 w 146052"/>
                  <a:gd name="connsiteY2" fmla="*/ 9525 h 69057"/>
                  <a:gd name="connsiteX3" fmla="*/ 114902 w 146052"/>
                  <a:gd name="connsiteY3" fmla="*/ 2382 h 69057"/>
                  <a:gd name="connsiteX4" fmla="*/ 107758 w 146052"/>
                  <a:gd name="connsiteY4" fmla="*/ 0 h 69057"/>
                  <a:gd name="connsiteX5" fmla="*/ 72039 w 146052"/>
                  <a:gd name="connsiteY5" fmla="*/ 2382 h 69057"/>
                  <a:gd name="connsiteX6" fmla="*/ 57752 w 146052"/>
                  <a:gd name="connsiteY6" fmla="*/ 11907 h 69057"/>
                  <a:gd name="connsiteX7" fmla="*/ 52989 w 146052"/>
                  <a:gd name="connsiteY7" fmla="*/ 19050 h 69057"/>
                  <a:gd name="connsiteX8" fmla="*/ 45845 w 146052"/>
                  <a:gd name="connsiteY8" fmla="*/ 21432 h 69057"/>
                  <a:gd name="connsiteX9" fmla="*/ 24414 w 146052"/>
                  <a:gd name="connsiteY9" fmla="*/ 33338 h 69057"/>
                  <a:gd name="connsiteX10" fmla="*/ 12508 w 146052"/>
                  <a:gd name="connsiteY10" fmla="*/ 35719 h 69057"/>
                  <a:gd name="connsiteX11" fmla="*/ 7745 w 146052"/>
                  <a:gd name="connsiteY11" fmla="*/ 42863 h 69057"/>
                  <a:gd name="connsiteX12" fmla="*/ 602 w 146052"/>
                  <a:gd name="connsiteY12" fmla="*/ 47625 h 69057"/>
                  <a:gd name="connsiteX13" fmla="*/ 10127 w 146052"/>
                  <a:gd name="connsiteY13" fmla="*/ 66675 h 69057"/>
                  <a:gd name="connsiteX14" fmla="*/ 29177 w 146052"/>
                  <a:gd name="connsiteY14" fmla="*/ 69057 h 69057"/>
                  <a:gd name="connsiteX15" fmla="*/ 133952 w 146052"/>
                  <a:gd name="connsiteY15" fmla="*/ 66675 h 69057"/>
                  <a:gd name="connsiteX16" fmla="*/ 141095 w 146052"/>
                  <a:gd name="connsiteY16" fmla="*/ 61913 h 69057"/>
                  <a:gd name="connsiteX17" fmla="*/ 145858 w 146052"/>
                  <a:gd name="connsiteY17" fmla="*/ 45244 h 69057"/>
                  <a:gd name="connsiteX18" fmla="*/ 145858 w 146052"/>
                  <a:gd name="connsiteY18" fmla="*/ 38100 h 6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052" h="69057">
                    <a:moveTo>
                      <a:pt x="145858" y="38100"/>
                    </a:moveTo>
                    <a:lnTo>
                      <a:pt x="145858" y="38100"/>
                    </a:lnTo>
                    <a:cubicBezTo>
                      <a:pt x="127841" y="9789"/>
                      <a:pt x="139007" y="15180"/>
                      <a:pt x="122045" y="9525"/>
                    </a:cubicBezTo>
                    <a:cubicBezTo>
                      <a:pt x="119664" y="7144"/>
                      <a:pt x="117704" y="4250"/>
                      <a:pt x="114902" y="2382"/>
                    </a:cubicBezTo>
                    <a:cubicBezTo>
                      <a:pt x="112813" y="990"/>
                      <a:pt x="110268" y="0"/>
                      <a:pt x="107758" y="0"/>
                    </a:cubicBezTo>
                    <a:cubicBezTo>
                      <a:pt x="95825" y="0"/>
                      <a:pt x="83945" y="1588"/>
                      <a:pt x="72039" y="2382"/>
                    </a:cubicBezTo>
                    <a:cubicBezTo>
                      <a:pt x="67277" y="5557"/>
                      <a:pt x="60927" y="7145"/>
                      <a:pt x="57752" y="11907"/>
                    </a:cubicBezTo>
                    <a:cubicBezTo>
                      <a:pt x="56164" y="14288"/>
                      <a:pt x="55224" y="17262"/>
                      <a:pt x="52989" y="19050"/>
                    </a:cubicBezTo>
                    <a:cubicBezTo>
                      <a:pt x="51029" y="20618"/>
                      <a:pt x="48039" y="20213"/>
                      <a:pt x="45845" y="21432"/>
                    </a:cubicBezTo>
                    <a:cubicBezTo>
                      <a:pt x="31333" y="29495"/>
                      <a:pt x="36171" y="30399"/>
                      <a:pt x="24414" y="33338"/>
                    </a:cubicBezTo>
                    <a:cubicBezTo>
                      <a:pt x="20488" y="34320"/>
                      <a:pt x="16477" y="34925"/>
                      <a:pt x="12508" y="35719"/>
                    </a:cubicBezTo>
                    <a:cubicBezTo>
                      <a:pt x="10920" y="38100"/>
                      <a:pt x="9769" y="40839"/>
                      <a:pt x="7745" y="42863"/>
                    </a:cubicBezTo>
                    <a:cubicBezTo>
                      <a:pt x="5722" y="44886"/>
                      <a:pt x="1296" y="44849"/>
                      <a:pt x="602" y="47625"/>
                    </a:cubicBezTo>
                    <a:cubicBezTo>
                      <a:pt x="-1485" y="55973"/>
                      <a:pt x="1892" y="64429"/>
                      <a:pt x="10127" y="66675"/>
                    </a:cubicBezTo>
                    <a:cubicBezTo>
                      <a:pt x="16301" y="68359"/>
                      <a:pt x="22827" y="68263"/>
                      <a:pt x="29177" y="69057"/>
                    </a:cubicBezTo>
                    <a:cubicBezTo>
                      <a:pt x="64102" y="68263"/>
                      <a:pt x="99089" y="68900"/>
                      <a:pt x="133952" y="66675"/>
                    </a:cubicBezTo>
                    <a:cubicBezTo>
                      <a:pt x="136808" y="66493"/>
                      <a:pt x="139307" y="64148"/>
                      <a:pt x="141095" y="61913"/>
                    </a:cubicBezTo>
                    <a:cubicBezTo>
                      <a:pt x="142262" y="60455"/>
                      <a:pt x="145802" y="45744"/>
                      <a:pt x="145858" y="45244"/>
                    </a:cubicBezTo>
                    <a:cubicBezTo>
                      <a:pt x="146296" y="41300"/>
                      <a:pt x="145858" y="39291"/>
                      <a:pt x="145858" y="3810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0" name="Freeform 759"/>
              <p:cNvSpPr/>
              <p:nvPr/>
            </p:nvSpPr>
            <p:spPr>
              <a:xfrm>
                <a:off x="4831556" y="2957513"/>
                <a:ext cx="97632" cy="61912"/>
              </a:xfrm>
              <a:custGeom>
                <a:avLst/>
                <a:gdLst>
                  <a:gd name="connsiteX0" fmla="*/ 97632 w 97632"/>
                  <a:gd name="connsiteY0" fmla="*/ 23812 h 61912"/>
                  <a:gd name="connsiteX1" fmla="*/ 97632 w 97632"/>
                  <a:gd name="connsiteY1" fmla="*/ 23812 h 61912"/>
                  <a:gd name="connsiteX2" fmla="*/ 66675 w 97632"/>
                  <a:gd name="connsiteY2" fmla="*/ 4762 h 61912"/>
                  <a:gd name="connsiteX3" fmla="*/ 59532 w 97632"/>
                  <a:gd name="connsiteY3" fmla="*/ 2381 h 61912"/>
                  <a:gd name="connsiteX4" fmla="*/ 52388 w 97632"/>
                  <a:gd name="connsiteY4" fmla="*/ 0 h 61912"/>
                  <a:gd name="connsiteX5" fmla="*/ 30957 w 97632"/>
                  <a:gd name="connsiteY5" fmla="*/ 2381 h 61912"/>
                  <a:gd name="connsiteX6" fmla="*/ 16669 w 97632"/>
                  <a:gd name="connsiteY6" fmla="*/ 9525 h 61912"/>
                  <a:gd name="connsiteX7" fmla="*/ 9525 w 97632"/>
                  <a:gd name="connsiteY7" fmla="*/ 11906 h 61912"/>
                  <a:gd name="connsiteX8" fmla="*/ 4763 w 97632"/>
                  <a:gd name="connsiteY8" fmla="*/ 19050 h 61912"/>
                  <a:gd name="connsiteX9" fmla="*/ 0 w 97632"/>
                  <a:gd name="connsiteY9" fmla="*/ 33337 h 61912"/>
                  <a:gd name="connsiteX10" fmla="*/ 2382 w 97632"/>
                  <a:gd name="connsiteY10" fmla="*/ 47625 h 61912"/>
                  <a:gd name="connsiteX11" fmla="*/ 16669 w 97632"/>
                  <a:gd name="connsiteY11" fmla="*/ 57150 h 61912"/>
                  <a:gd name="connsiteX12" fmla="*/ 23813 w 97632"/>
                  <a:gd name="connsiteY12" fmla="*/ 61912 h 61912"/>
                  <a:gd name="connsiteX13" fmla="*/ 78582 w 97632"/>
                  <a:gd name="connsiteY13" fmla="*/ 59531 h 61912"/>
                  <a:gd name="connsiteX14" fmla="*/ 83344 w 97632"/>
                  <a:gd name="connsiteY14" fmla="*/ 52387 h 61912"/>
                  <a:gd name="connsiteX15" fmla="*/ 97632 w 97632"/>
                  <a:gd name="connsiteY15" fmla="*/ 238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632" h="61912">
                    <a:moveTo>
                      <a:pt x="97632" y="23812"/>
                    </a:moveTo>
                    <a:lnTo>
                      <a:pt x="97632" y="23812"/>
                    </a:lnTo>
                    <a:cubicBezTo>
                      <a:pt x="77152" y="6258"/>
                      <a:pt x="87905" y="11839"/>
                      <a:pt x="66675" y="4762"/>
                    </a:cubicBezTo>
                    <a:lnTo>
                      <a:pt x="59532" y="2381"/>
                    </a:lnTo>
                    <a:lnTo>
                      <a:pt x="52388" y="0"/>
                    </a:lnTo>
                    <a:cubicBezTo>
                      <a:pt x="45244" y="794"/>
                      <a:pt x="38047" y="1199"/>
                      <a:pt x="30957" y="2381"/>
                    </a:cubicBezTo>
                    <a:cubicBezTo>
                      <a:pt x="21977" y="3878"/>
                      <a:pt x="24899" y="5410"/>
                      <a:pt x="16669" y="9525"/>
                    </a:cubicBezTo>
                    <a:cubicBezTo>
                      <a:pt x="14424" y="10648"/>
                      <a:pt x="11906" y="11112"/>
                      <a:pt x="9525" y="11906"/>
                    </a:cubicBezTo>
                    <a:cubicBezTo>
                      <a:pt x="7938" y="14287"/>
                      <a:pt x="5925" y="16435"/>
                      <a:pt x="4763" y="19050"/>
                    </a:cubicBezTo>
                    <a:cubicBezTo>
                      <a:pt x="2724" y="23637"/>
                      <a:pt x="0" y="33337"/>
                      <a:pt x="0" y="33337"/>
                    </a:cubicBezTo>
                    <a:cubicBezTo>
                      <a:pt x="794" y="38100"/>
                      <a:pt x="421" y="43213"/>
                      <a:pt x="2382" y="47625"/>
                    </a:cubicBezTo>
                    <a:cubicBezTo>
                      <a:pt x="6250" y="56328"/>
                      <a:pt x="10095" y="53863"/>
                      <a:pt x="16669" y="57150"/>
                    </a:cubicBezTo>
                    <a:cubicBezTo>
                      <a:pt x="19229" y="58430"/>
                      <a:pt x="21432" y="60325"/>
                      <a:pt x="23813" y="61912"/>
                    </a:cubicBezTo>
                    <a:cubicBezTo>
                      <a:pt x="42069" y="61118"/>
                      <a:pt x="60538" y="62418"/>
                      <a:pt x="78582" y="59531"/>
                    </a:cubicBezTo>
                    <a:cubicBezTo>
                      <a:pt x="81408" y="59079"/>
                      <a:pt x="83154" y="55243"/>
                      <a:pt x="83344" y="52387"/>
                    </a:cubicBezTo>
                    <a:cubicBezTo>
                      <a:pt x="84032" y="42061"/>
                      <a:pt x="95251" y="28574"/>
                      <a:pt x="97632" y="2381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1" name="Freeform 760"/>
              <p:cNvSpPr/>
              <p:nvPr/>
            </p:nvSpPr>
            <p:spPr>
              <a:xfrm>
                <a:off x="4741069" y="2952205"/>
                <a:ext cx="100012" cy="76745"/>
              </a:xfrm>
              <a:custGeom>
                <a:avLst/>
                <a:gdLst>
                  <a:gd name="connsiteX0" fmla="*/ 95250 w 100012"/>
                  <a:gd name="connsiteY0" fmla="*/ 14833 h 76745"/>
                  <a:gd name="connsiteX1" fmla="*/ 95250 w 100012"/>
                  <a:gd name="connsiteY1" fmla="*/ 14833 h 76745"/>
                  <a:gd name="connsiteX2" fmla="*/ 26194 w 100012"/>
                  <a:gd name="connsiteY2" fmla="*/ 5308 h 76745"/>
                  <a:gd name="connsiteX3" fmla="*/ 11906 w 100012"/>
                  <a:gd name="connsiteY3" fmla="*/ 10070 h 76745"/>
                  <a:gd name="connsiteX4" fmla="*/ 9525 w 100012"/>
                  <a:gd name="connsiteY4" fmla="*/ 17214 h 76745"/>
                  <a:gd name="connsiteX5" fmla="*/ 0 w 100012"/>
                  <a:gd name="connsiteY5" fmla="*/ 29120 h 76745"/>
                  <a:gd name="connsiteX6" fmla="*/ 2381 w 100012"/>
                  <a:gd name="connsiteY6" fmla="*/ 48170 h 76745"/>
                  <a:gd name="connsiteX7" fmla="*/ 4762 w 100012"/>
                  <a:gd name="connsiteY7" fmla="*/ 55314 h 76745"/>
                  <a:gd name="connsiteX8" fmla="*/ 21431 w 100012"/>
                  <a:gd name="connsiteY8" fmla="*/ 76745 h 76745"/>
                  <a:gd name="connsiteX9" fmla="*/ 33337 w 100012"/>
                  <a:gd name="connsiteY9" fmla="*/ 74364 h 76745"/>
                  <a:gd name="connsiteX10" fmla="*/ 54769 w 100012"/>
                  <a:gd name="connsiteY10" fmla="*/ 64839 h 76745"/>
                  <a:gd name="connsiteX11" fmla="*/ 85725 w 100012"/>
                  <a:gd name="connsiteY11" fmla="*/ 62458 h 76745"/>
                  <a:gd name="connsiteX12" fmla="*/ 92869 w 100012"/>
                  <a:gd name="connsiteY12" fmla="*/ 57695 h 76745"/>
                  <a:gd name="connsiteX13" fmla="*/ 95250 w 100012"/>
                  <a:gd name="connsiteY13" fmla="*/ 50551 h 76745"/>
                  <a:gd name="connsiteX14" fmla="*/ 100012 w 100012"/>
                  <a:gd name="connsiteY14" fmla="*/ 33883 h 76745"/>
                  <a:gd name="connsiteX15" fmla="*/ 95250 w 100012"/>
                  <a:gd name="connsiteY15" fmla="*/ 14833 h 7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12" h="76745">
                    <a:moveTo>
                      <a:pt x="95250" y="14833"/>
                    </a:moveTo>
                    <a:lnTo>
                      <a:pt x="95250" y="14833"/>
                    </a:lnTo>
                    <a:cubicBezTo>
                      <a:pt x="66093" y="-5994"/>
                      <a:pt x="80957" y="-560"/>
                      <a:pt x="26194" y="5308"/>
                    </a:cubicBezTo>
                    <a:cubicBezTo>
                      <a:pt x="21202" y="5843"/>
                      <a:pt x="11906" y="10070"/>
                      <a:pt x="11906" y="10070"/>
                    </a:cubicBezTo>
                    <a:cubicBezTo>
                      <a:pt x="11112" y="12451"/>
                      <a:pt x="11093" y="15254"/>
                      <a:pt x="9525" y="17214"/>
                    </a:cubicBezTo>
                    <a:cubicBezTo>
                      <a:pt x="-2785" y="32601"/>
                      <a:pt x="5985" y="11163"/>
                      <a:pt x="0" y="29120"/>
                    </a:cubicBezTo>
                    <a:cubicBezTo>
                      <a:pt x="794" y="35470"/>
                      <a:pt x="1236" y="41874"/>
                      <a:pt x="2381" y="48170"/>
                    </a:cubicBezTo>
                    <a:cubicBezTo>
                      <a:pt x="2830" y="50640"/>
                      <a:pt x="3543" y="53120"/>
                      <a:pt x="4762" y="55314"/>
                    </a:cubicBezTo>
                    <a:cubicBezTo>
                      <a:pt x="11882" y="68130"/>
                      <a:pt x="12754" y="68068"/>
                      <a:pt x="21431" y="76745"/>
                    </a:cubicBezTo>
                    <a:cubicBezTo>
                      <a:pt x="25400" y="75951"/>
                      <a:pt x="29547" y="75785"/>
                      <a:pt x="33337" y="74364"/>
                    </a:cubicBezTo>
                    <a:cubicBezTo>
                      <a:pt x="47399" y="69090"/>
                      <a:pt x="32957" y="66517"/>
                      <a:pt x="54769" y="64839"/>
                    </a:cubicBezTo>
                    <a:lnTo>
                      <a:pt x="85725" y="62458"/>
                    </a:lnTo>
                    <a:cubicBezTo>
                      <a:pt x="88106" y="60870"/>
                      <a:pt x="91081" y="59930"/>
                      <a:pt x="92869" y="57695"/>
                    </a:cubicBezTo>
                    <a:cubicBezTo>
                      <a:pt x="94437" y="55735"/>
                      <a:pt x="94560" y="52965"/>
                      <a:pt x="95250" y="50551"/>
                    </a:cubicBezTo>
                    <a:cubicBezTo>
                      <a:pt x="101227" y="29630"/>
                      <a:pt x="94305" y="51003"/>
                      <a:pt x="100012" y="33883"/>
                    </a:cubicBezTo>
                    <a:lnTo>
                      <a:pt x="95250" y="14833"/>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2" name="Freeform 761"/>
              <p:cNvSpPr/>
              <p:nvPr/>
            </p:nvSpPr>
            <p:spPr>
              <a:xfrm>
                <a:off x="4652963" y="2958694"/>
                <a:ext cx="98592" cy="70256"/>
              </a:xfrm>
              <a:custGeom>
                <a:avLst/>
                <a:gdLst>
                  <a:gd name="connsiteX0" fmla="*/ 95250 w 98592"/>
                  <a:gd name="connsiteY0" fmla="*/ 13106 h 70256"/>
                  <a:gd name="connsiteX1" fmla="*/ 95250 w 98592"/>
                  <a:gd name="connsiteY1" fmla="*/ 13106 h 70256"/>
                  <a:gd name="connsiteX2" fmla="*/ 78581 w 98592"/>
                  <a:gd name="connsiteY2" fmla="*/ 1200 h 70256"/>
                  <a:gd name="connsiteX3" fmla="*/ 54768 w 98592"/>
                  <a:gd name="connsiteY3" fmla="*/ 8344 h 70256"/>
                  <a:gd name="connsiteX4" fmla="*/ 35718 w 98592"/>
                  <a:gd name="connsiteY4" fmla="*/ 13106 h 70256"/>
                  <a:gd name="connsiteX5" fmla="*/ 28575 w 98592"/>
                  <a:gd name="connsiteY5" fmla="*/ 15487 h 70256"/>
                  <a:gd name="connsiteX6" fmla="*/ 7143 w 98592"/>
                  <a:gd name="connsiteY6" fmla="*/ 29775 h 70256"/>
                  <a:gd name="connsiteX7" fmla="*/ 0 w 98592"/>
                  <a:gd name="connsiteY7" fmla="*/ 34537 h 70256"/>
                  <a:gd name="connsiteX8" fmla="*/ 2381 w 98592"/>
                  <a:gd name="connsiteY8" fmla="*/ 48825 h 70256"/>
                  <a:gd name="connsiteX9" fmla="*/ 16668 w 98592"/>
                  <a:gd name="connsiteY9" fmla="*/ 58350 h 70256"/>
                  <a:gd name="connsiteX10" fmla="*/ 21431 w 98592"/>
                  <a:gd name="connsiteY10" fmla="*/ 65494 h 70256"/>
                  <a:gd name="connsiteX11" fmla="*/ 38100 w 98592"/>
                  <a:gd name="connsiteY11" fmla="*/ 70256 h 70256"/>
                  <a:gd name="connsiteX12" fmla="*/ 64293 w 98592"/>
                  <a:gd name="connsiteY12" fmla="*/ 67875 h 70256"/>
                  <a:gd name="connsiteX13" fmla="*/ 71437 w 98592"/>
                  <a:gd name="connsiteY13" fmla="*/ 65494 h 70256"/>
                  <a:gd name="connsiteX14" fmla="*/ 90487 w 98592"/>
                  <a:gd name="connsiteY14" fmla="*/ 63112 h 70256"/>
                  <a:gd name="connsiteX15" fmla="*/ 95250 w 98592"/>
                  <a:gd name="connsiteY15" fmla="*/ 27394 h 70256"/>
                  <a:gd name="connsiteX16" fmla="*/ 97631 w 98592"/>
                  <a:gd name="connsiteY16" fmla="*/ 15487 h 70256"/>
                  <a:gd name="connsiteX17" fmla="*/ 95250 w 98592"/>
                  <a:gd name="connsiteY17" fmla="*/ 13106 h 7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592" h="70256">
                    <a:moveTo>
                      <a:pt x="95250" y="13106"/>
                    </a:moveTo>
                    <a:lnTo>
                      <a:pt x="95250" y="13106"/>
                    </a:lnTo>
                    <a:cubicBezTo>
                      <a:pt x="89694" y="9137"/>
                      <a:pt x="85146" y="3076"/>
                      <a:pt x="78581" y="1200"/>
                    </a:cubicBezTo>
                    <a:cubicBezTo>
                      <a:pt x="64801" y="-2737"/>
                      <a:pt x="63664" y="3896"/>
                      <a:pt x="54768" y="8344"/>
                    </a:cubicBezTo>
                    <a:cubicBezTo>
                      <a:pt x="49325" y="11066"/>
                      <a:pt x="41152" y="11748"/>
                      <a:pt x="35718" y="13106"/>
                    </a:cubicBezTo>
                    <a:cubicBezTo>
                      <a:pt x="33283" y="13715"/>
                      <a:pt x="30956" y="14693"/>
                      <a:pt x="28575" y="15487"/>
                    </a:cubicBezTo>
                    <a:lnTo>
                      <a:pt x="7143" y="29775"/>
                    </a:lnTo>
                    <a:lnTo>
                      <a:pt x="0" y="34537"/>
                    </a:lnTo>
                    <a:cubicBezTo>
                      <a:pt x="794" y="39300"/>
                      <a:pt x="-388" y="44869"/>
                      <a:pt x="2381" y="48825"/>
                    </a:cubicBezTo>
                    <a:cubicBezTo>
                      <a:pt x="5663" y="53514"/>
                      <a:pt x="16668" y="58350"/>
                      <a:pt x="16668" y="58350"/>
                    </a:cubicBezTo>
                    <a:cubicBezTo>
                      <a:pt x="18256" y="60731"/>
                      <a:pt x="19196" y="63706"/>
                      <a:pt x="21431" y="65494"/>
                    </a:cubicBezTo>
                    <a:cubicBezTo>
                      <a:pt x="22984" y="66736"/>
                      <a:pt x="37478" y="70101"/>
                      <a:pt x="38100" y="70256"/>
                    </a:cubicBezTo>
                    <a:cubicBezTo>
                      <a:pt x="46831" y="69462"/>
                      <a:pt x="55614" y="69115"/>
                      <a:pt x="64293" y="67875"/>
                    </a:cubicBezTo>
                    <a:cubicBezTo>
                      <a:pt x="66778" y="67520"/>
                      <a:pt x="68967" y="65943"/>
                      <a:pt x="71437" y="65494"/>
                    </a:cubicBezTo>
                    <a:cubicBezTo>
                      <a:pt x="77733" y="64349"/>
                      <a:pt x="84137" y="63906"/>
                      <a:pt x="90487" y="63112"/>
                    </a:cubicBezTo>
                    <a:cubicBezTo>
                      <a:pt x="105327" y="48274"/>
                      <a:pt x="95250" y="61985"/>
                      <a:pt x="95250" y="27394"/>
                    </a:cubicBezTo>
                    <a:cubicBezTo>
                      <a:pt x="95250" y="23346"/>
                      <a:pt x="96966" y="19480"/>
                      <a:pt x="97631" y="15487"/>
                    </a:cubicBezTo>
                    <a:cubicBezTo>
                      <a:pt x="97761" y="14704"/>
                      <a:pt x="95647" y="13503"/>
                      <a:pt x="95250" y="1310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3" name="Freeform 762"/>
              <p:cNvSpPr/>
              <p:nvPr/>
            </p:nvSpPr>
            <p:spPr>
              <a:xfrm>
                <a:off x="4573019" y="2914650"/>
                <a:ext cx="94231" cy="102617"/>
              </a:xfrm>
              <a:custGeom>
                <a:avLst/>
                <a:gdLst>
                  <a:gd name="connsiteX0" fmla="*/ 94231 w 94231"/>
                  <a:gd name="connsiteY0" fmla="*/ 61913 h 102617"/>
                  <a:gd name="connsiteX1" fmla="*/ 94231 w 94231"/>
                  <a:gd name="connsiteY1" fmla="*/ 61913 h 102617"/>
                  <a:gd name="connsiteX2" fmla="*/ 82325 w 94231"/>
                  <a:gd name="connsiteY2" fmla="*/ 45244 h 102617"/>
                  <a:gd name="connsiteX3" fmla="*/ 79944 w 94231"/>
                  <a:gd name="connsiteY3" fmla="*/ 38100 h 102617"/>
                  <a:gd name="connsiteX4" fmla="*/ 75181 w 94231"/>
                  <a:gd name="connsiteY4" fmla="*/ 30956 h 102617"/>
                  <a:gd name="connsiteX5" fmla="*/ 72800 w 94231"/>
                  <a:gd name="connsiteY5" fmla="*/ 23813 h 102617"/>
                  <a:gd name="connsiteX6" fmla="*/ 56131 w 94231"/>
                  <a:gd name="connsiteY6" fmla="*/ 4763 h 102617"/>
                  <a:gd name="connsiteX7" fmla="*/ 41844 w 94231"/>
                  <a:gd name="connsiteY7" fmla="*/ 0 h 102617"/>
                  <a:gd name="connsiteX8" fmla="*/ 20412 w 94231"/>
                  <a:gd name="connsiteY8" fmla="*/ 4763 h 102617"/>
                  <a:gd name="connsiteX9" fmla="*/ 15650 w 94231"/>
                  <a:gd name="connsiteY9" fmla="*/ 11906 h 102617"/>
                  <a:gd name="connsiteX10" fmla="*/ 8506 w 94231"/>
                  <a:gd name="connsiteY10" fmla="*/ 19050 h 102617"/>
                  <a:gd name="connsiteX11" fmla="*/ 6125 w 94231"/>
                  <a:gd name="connsiteY11" fmla="*/ 100013 h 102617"/>
                  <a:gd name="connsiteX12" fmla="*/ 15650 w 94231"/>
                  <a:gd name="connsiteY12" fmla="*/ 102394 h 102617"/>
                  <a:gd name="connsiteX13" fmla="*/ 68037 w 94231"/>
                  <a:gd name="connsiteY13" fmla="*/ 100013 h 102617"/>
                  <a:gd name="connsiteX14" fmla="*/ 82325 w 94231"/>
                  <a:gd name="connsiteY14" fmla="*/ 71438 h 102617"/>
                  <a:gd name="connsiteX15" fmla="*/ 94231 w 94231"/>
                  <a:gd name="connsiteY15" fmla="*/ 61913 h 10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1" h="102617">
                    <a:moveTo>
                      <a:pt x="94231" y="61913"/>
                    </a:moveTo>
                    <a:lnTo>
                      <a:pt x="94231" y="61913"/>
                    </a:lnTo>
                    <a:cubicBezTo>
                      <a:pt x="90262" y="56357"/>
                      <a:pt x="85838" y="51099"/>
                      <a:pt x="82325" y="45244"/>
                    </a:cubicBezTo>
                    <a:cubicBezTo>
                      <a:pt x="81034" y="43092"/>
                      <a:pt x="81067" y="40345"/>
                      <a:pt x="79944" y="38100"/>
                    </a:cubicBezTo>
                    <a:cubicBezTo>
                      <a:pt x="78664" y="35540"/>
                      <a:pt x="76769" y="33337"/>
                      <a:pt x="75181" y="30956"/>
                    </a:cubicBezTo>
                    <a:cubicBezTo>
                      <a:pt x="74387" y="28575"/>
                      <a:pt x="74019" y="26007"/>
                      <a:pt x="72800" y="23813"/>
                    </a:cubicBezTo>
                    <a:cubicBezTo>
                      <a:pt x="68049" y="15261"/>
                      <a:pt x="64857" y="8641"/>
                      <a:pt x="56131" y="4763"/>
                    </a:cubicBezTo>
                    <a:cubicBezTo>
                      <a:pt x="51544" y="2724"/>
                      <a:pt x="41844" y="0"/>
                      <a:pt x="41844" y="0"/>
                    </a:cubicBezTo>
                    <a:cubicBezTo>
                      <a:pt x="41693" y="25"/>
                      <a:pt x="23499" y="2293"/>
                      <a:pt x="20412" y="4763"/>
                    </a:cubicBezTo>
                    <a:cubicBezTo>
                      <a:pt x="18177" y="6551"/>
                      <a:pt x="17482" y="9708"/>
                      <a:pt x="15650" y="11906"/>
                    </a:cubicBezTo>
                    <a:cubicBezTo>
                      <a:pt x="13494" y="14493"/>
                      <a:pt x="10887" y="16669"/>
                      <a:pt x="8506" y="19050"/>
                    </a:cubicBezTo>
                    <a:cubicBezTo>
                      <a:pt x="-1830" y="50061"/>
                      <a:pt x="-2894" y="47701"/>
                      <a:pt x="6125" y="100013"/>
                    </a:cubicBezTo>
                    <a:cubicBezTo>
                      <a:pt x="6681" y="103238"/>
                      <a:pt x="12475" y="101600"/>
                      <a:pt x="15650" y="102394"/>
                    </a:cubicBezTo>
                    <a:cubicBezTo>
                      <a:pt x="33112" y="101600"/>
                      <a:pt x="51158" y="104558"/>
                      <a:pt x="68037" y="100013"/>
                    </a:cubicBezTo>
                    <a:cubicBezTo>
                      <a:pt x="72851" y="98717"/>
                      <a:pt x="82325" y="76098"/>
                      <a:pt x="82325" y="71438"/>
                    </a:cubicBezTo>
                    <a:lnTo>
                      <a:pt x="94231" y="61913"/>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4" name="Freeform 763"/>
              <p:cNvSpPr/>
              <p:nvPr/>
            </p:nvSpPr>
            <p:spPr>
              <a:xfrm>
                <a:off x="4489156" y="2933700"/>
                <a:ext cx="97189" cy="90488"/>
              </a:xfrm>
              <a:custGeom>
                <a:avLst/>
                <a:gdLst>
                  <a:gd name="connsiteX0" fmla="*/ 87607 w 97189"/>
                  <a:gd name="connsiteY0" fmla="*/ 50006 h 90488"/>
                  <a:gd name="connsiteX1" fmla="*/ 87607 w 97189"/>
                  <a:gd name="connsiteY1" fmla="*/ 50006 h 90488"/>
                  <a:gd name="connsiteX2" fmla="*/ 78082 w 97189"/>
                  <a:gd name="connsiteY2" fmla="*/ 30956 h 90488"/>
                  <a:gd name="connsiteX3" fmla="*/ 68557 w 97189"/>
                  <a:gd name="connsiteY3" fmla="*/ 9525 h 90488"/>
                  <a:gd name="connsiteX4" fmla="*/ 54269 w 97189"/>
                  <a:gd name="connsiteY4" fmla="*/ 0 h 90488"/>
                  <a:gd name="connsiteX5" fmla="*/ 37600 w 97189"/>
                  <a:gd name="connsiteY5" fmla="*/ 2381 h 90488"/>
                  <a:gd name="connsiteX6" fmla="*/ 30457 w 97189"/>
                  <a:gd name="connsiteY6" fmla="*/ 9525 h 90488"/>
                  <a:gd name="connsiteX7" fmla="*/ 20932 w 97189"/>
                  <a:gd name="connsiteY7" fmla="*/ 23813 h 90488"/>
                  <a:gd name="connsiteX8" fmla="*/ 9025 w 97189"/>
                  <a:gd name="connsiteY8" fmla="*/ 38100 h 90488"/>
                  <a:gd name="connsiteX9" fmla="*/ 6644 w 97189"/>
                  <a:gd name="connsiteY9" fmla="*/ 45244 h 90488"/>
                  <a:gd name="connsiteX10" fmla="*/ 1882 w 97189"/>
                  <a:gd name="connsiteY10" fmla="*/ 52388 h 90488"/>
                  <a:gd name="connsiteX11" fmla="*/ 11407 w 97189"/>
                  <a:gd name="connsiteY11" fmla="*/ 90488 h 90488"/>
                  <a:gd name="connsiteX12" fmla="*/ 54269 w 97189"/>
                  <a:gd name="connsiteY12" fmla="*/ 88106 h 90488"/>
                  <a:gd name="connsiteX13" fmla="*/ 92369 w 97189"/>
                  <a:gd name="connsiteY13" fmla="*/ 83344 h 90488"/>
                  <a:gd name="connsiteX14" fmla="*/ 97132 w 97189"/>
                  <a:gd name="connsiteY14" fmla="*/ 76200 h 90488"/>
                  <a:gd name="connsiteX15" fmla="*/ 94750 w 97189"/>
                  <a:gd name="connsiteY15" fmla="*/ 69056 h 90488"/>
                  <a:gd name="connsiteX16" fmla="*/ 89988 w 97189"/>
                  <a:gd name="connsiteY16" fmla="*/ 57150 h 90488"/>
                  <a:gd name="connsiteX17" fmla="*/ 82844 w 97189"/>
                  <a:gd name="connsiteY17" fmla="*/ 16669 h 90488"/>
                  <a:gd name="connsiteX18" fmla="*/ 87607 w 97189"/>
                  <a:gd name="connsiteY18" fmla="*/ 50006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7189" h="90488">
                    <a:moveTo>
                      <a:pt x="87607" y="50006"/>
                    </a:moveTo>
                    <a:lnTo>
                      <a:pt x="87607" y="50006"/>
                    </a:lnTo>
                    <a:cubicBezTo>
                      <a:pt x="84432" y="43656"/>
                      <a:pt x="80879" y="37481"/>
                      <a:pt x="78082" y="30956"/>
                    </a:cubicBezTo>
                    <a:cubicBezTo>
                      <a:pt x="75499" y="24929"/>
                      <a:pt x="74345" y="14589"/>
                      <a:pt x="68557" y="9525"/>
                    </a:cubicBezTo>
                    <a:cubicBezTo>
                      <a:pt x="64249" y="5756"/>
                      <a:pt x="54269" y="0"/>
                      <a:pt x="54269" y="0"/>
                    </a:cubicBezTo>
                    <a:cubicBezTo>
                      <a:pt x="48713" y="794"/>
                      <a:pt x="42811" y="296"/>
                      <a:pt x="37600" y="2381"/>
                    </a:cubicBezTo>
                    <a:cubicBezTo>
                      <a:pt x="34473" y="3632"/>
                      <a:pt x="32524" y="6867"/>
                      <a:pt x="30457" y="9525"/>
                    </a:cubicBezTo>
                    <a:cubicBezTo>
                      <a:pt x="26943" y="14043"/>
                      <a:pt x="24980" y="19766"/>
                      <a:pt x="20932" y="23813"/>
                    </a:cubicBezTo>
                    <a:cubicBezTo>
                      <a:pt x="11764" y="32980"/>
                      <a:pt x="15656" y="28154"/>
                      <a:pt x="9025" y="38100"/>
                    </a:cubicBezTo>
                    <a:cubicBezTo>
                      <a:pt x="8231" y="40481"/>
                      <a:pt x="7766" y="42999"/>
                      <a:pt x="6644" y="45244"/>
                    </a:cubicBezTo>
                    <a:cubicBezTo>
                      <a:pt x="5364" y="47804"/>
                      <a:pt x="2050" y="49531"/>
                      <a:pt x="1882" y="52388"/>
                    </a:cubicBezTo>
                    <a:cubicBezTo>
                      <a:pt x="-69" y="85556"/>
                      <a:pt x="-3841" y="80322"/>
                      <a:pt x="11407" y="90488"/>
                    </a:cubicBezTo>
                    <a:lnTo>
                      <a:pt x="54269" y="88106"/>
                    </a:lnTo>
                    <a:cubicBezTo>
                      <a:pt x="86185" y="86047"/>
                      <a:pt x="75781" y="88873"/>
                      <a:pt x="92369" y="83344"/>
                    </a:cubicBezTo>
                    <a:cubicBezTo>
                      <a:pt x="93957" y="80963"/>
                      <a:pt x="96662" y="79023"/>
                      <a:pt x="97132" y="76200"/>
                    </a:cubicBezTo>
                    <a:cubicBezTo>
                      <a:pt x="97545" y="73724"/>
                      <a:pt x="95631" y="71406"/>
                      <a:pt x="94750" y="69056"/>
                    </a:cubicBezTo>
                    <a:cubicBezTo>
                      <a:pt x="93249" y="65054"/>
                      <a:pt x="91575" y="61119"/>
                      <a:pt x="89988" y="57150"/>
                    </a:cubicBezTo>
                    <a:cubicBezTo>
                      <a:pt x="89784" y="54905"/>
                      <a:pt x="88873" y="22698"/>
                      <a:pt x="82844" y="16669"/>
                    </a:cubicBezTo>
                    <a:lnTo>
                      <a:pt x="87607" y="50006"/>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5" name="Freeform 764"/>
              <p:cNvSpPr/>
              <p:nvPr/>
            </p:nvSpPr>
            <p:spPr>
              <a:xfrm>
                <a:off x="4453307" y="2902744"/>
                <a:ext cx="61961" cy="114300"/>
              </a:xfrm>
              <a:custGeom>
                <a:avLst/>
                <a:gdLst>
                  <a:gd name="connsiteX0" fmla="*/ 52018 w 61961"/>
                  <a:gd name="connsiteY0" fmla="*/ 71437 h 114300"/>
                  <a:gd name="connsiteX1" fmla="*/ 52018 w 61961"/>
                  <a:gd name="connsiteY1" fmla="*/ 71437 h 114300"/>
                  <a:gd name="connsiteX2" fmla="*/ 61543 w 61961"/>
                  <a:gd name="connsiteY2" fmla="*/ 40481 h 114300"/>
                  <a:gd name="connsiteX3" fmla="*/ 59162 w 61961"/>
                  <a:gd name="connsiteY3" fmla="*/ 23812 h 114300"/>
                  <a:gd name="connsiteX4" fmla="*/ 54399 w 61961"/>
                  <a:gd name="connsiteY4" fmla="*/ 16669 h 114300"/>
                  <a:gd name="connsiteX5" fmla="*/ 32968 w 61961"/>
                  <a:gd name="connsiteY5" fmla="*/ 0 h 114300"/>
                  <a:gd name="connsiteX6" fmla="*/ 25824 w 61961"/>
                  <a:gd name="connsiteY6" fmla="*/ 7144 h 114300"/>
                  <a:gd name="connsiteX7" fmla="*/ 16299 w 61961"/>
                  <a:gd name="connsiteY7" fmla="*/ 21431 h 114300"/>
                  <a:gd name="connsiteX8" fmla="*/ 13918 w 61961"/>
                  <a:gd name="connsiteY8" fmla="*/ 28575 h 114300"/>
                  <a:gd name="connsiteX9" fmla="*/ 4393 w 61961"/>
                  <a:gd name="connsiteY9" fmla="*/ 42862 h 114300"/>
                  <a:gd name="connsiteX10" fmla="*/ 4393 w 61961"/>
                  <a:gd name="connsiteY10" fmla="*/ 95250 h 114300"/>
                  <a:gd name="connsiteX11" fmla="*/ 16299 w 61961"/>
                  <a:gd name="connsiteY11" fmla="*/ 114300 h 114300"/>
                  <a:gd name="connsiteX12" fmla="*/ 28206 w 61961"/>
                  <a:gd name="connsiteY12" fmla="*/ 102394 h 114300"/>
                  <a:gd name="connsiteX13" fmla="*/ 32968 w 61961"/>
                  <a:gd name="connsiteY13" fmla="*/ 95250 h 114300"/>
                  <a:gd name="connsiteX14" fmla="*/ 47256 w 61961"/>
                  <a:gd name="connsiteY14" fmla="*/ 85725 h 114300"/>
                  <a:gd name="connsiteX15" fmla="*/ 49637 w 61961"/>
                  <a:gd name="connsiteY15" fmla="*/ 78581 h 114300"/>
                  <a:gd name="connsiteX16" fmla="*/ 56781 w 61961"/>
                  <a:gd name="connsiteY16" fmla="*/ 71437 h 114300"/>
                  <a:gd name="connsiteX17" fmla="*/ 61543 w 61961"/>
                  <a:gd name="connsiteY17" fmla="*/ 64294 h 114300"/>
                  <a:gd name="connsiteX18" fmla="*/ 52018 w 61961"/>
                  <a:gd name="connsiteY18" fmla="*/ 7143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961" h="114300">
                    <a:moveTo>
                      <a:pt x="52018" y="71437"/>
                    </a:moveTo>
                    <a:lnTo>
                      <a:pt x="52018" y="71437"/>
                    </a:lnTo>
                    <a:cubicBezTo>
                      <a:pt x="54365" y="65179"/>
                      <a:pt x="61543" y="49142"/>
                      <a:pt x="61543" y="40481"/>
                    </a:cubicBezTo>
                    <a:cubicBezTo>
                      <a:pt x="61543" y="34868"/>
                      <a:pt x="60775" y="29188"/>
                      <a:pt x="59162" y="23812"/>
                    </a:cubicBezTo>
                    <a:cubicBezTo>
                      <a:pt x="58340" y="21071"/>
                      <a:pt x="56300" y="18808"/>
                      <a:pt x="54399" y="16669"/>
                    </a:cubicBezTo>
                    <a:cubicBezTo>
                      <a:pt x="40871" y="1451"/>
                      <a:pt x="45557" y="4196"/>
                      <a:pt x="32968" y="0"/>
                    </a:cubicBezTo>
                    <a:cubicBezTo>
                      <a:pt x="30587" y="2381"/>
                      <a:pt x="27892" y="4486"/>
                      <a:pt x="25824" y="7144"/>
                    </a:cubicBezTo>
                    <a:cubicBezTo>
                      <a:pt x="22310" y="11662"/>
                      <a:pt x="16299" y="21431"/>
                      <a:pt x="16299" y="21431"/>
                    </a:cubicBezTo>
                    <a:cubicBezTo>
                      <a:pt x="15505" y="23812"/>
                      <a:pt x="15137" y="26381"/>
                      <a:pt x="13918" y="28575"/>
                    </a:cubicBezTo>
                    <a:cubicBezTo>
                      <a:pt x="11138" y="33578"/>
                      <a:pt x="4393" y="42862"/>
                      <a:pt x="4393" y="42862"/>
                    </a:cubicBezTo>
                    <a:cubicBezTo>
                      <a:pt x="-2370" y="63154"/>
                      <a:pt x="-486" y="54597"/>
                      <a:pt x="4393" y="95250"/>
                    </a:cubicBezTo>
                    <a:cubicBezTo>
                      <a:pt x="6118" y="109622"/>
                      <a:pt x="7227" y="108251"/>
                      <a:pt x="16299" y="114300"/>
                    </a:cubicBezTo>
                    <a:cubicBezTo>
                      <a:pt x="29003" y="95245"/>
                      <a:pt x="12327" y="118273"/>
                      <a:pt x="28206" y="102394"/>
                    </a:cubicBezTo>
                    <a:cubicBezTo>
                      <a:pt x="30230" y="100370"/>
                      <a:pt x="30814" y="97135"/>
                      <a:pt x="32968" y="95250"/>
                    </a:cubicBezTo>
                    <a:cubicBezTo>
                      <a:pt x="37276" y="91481"/>
                      <a:pt x="47256" y="85725"/>
                      <a:pt x="47256" y="85725"/>
                    </a:cubicBezTo>
                    <a:cubicBezTo>
                      <a:pt x="48050" y="83344"/>
                      <a:pt x="48245" y="80670"/>
                      <a:pt x="49637" y="78581"/>
                    </a:cubicBezTo>
                    <a:cubicBezTo>
                      <a:pt x="51505" y="75779"/>
                      <a:pt x="54625" y="74024"/>
                      <a:pt x="56781" y="71437"/>
                    </a:cubicBezTo>
                    <a:cubicBezTo>
                      <a:pt x="58613" y="69239"/>
                      <a:pt x="59956" y="66675"/>
                      <a:pt x="61543" y="64294"/>
                    </a:cubicBezTo>
                    <a:cubicBezTo>
                      <a:pt x="64175" y="56397"/>
                      <a:pt x="53605" y="70247"/>
                      <a:pt x="52018" y="7143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6" name="Freeform 765"/>
              <p:cNvSpPr/>
              <p:nvPr/>
            </p:nvSpPr>
            <p:spPr>
              <a:xfrm>
                <a:off x="3869436" y="2963924"/>
                <a:ext cx="87903" cy="79664"/>
              </a:xfrm>
              <a:custGeom>
                <a:avLst/>
                <a:gdLst>
                  <a:gd name="connsiteX0" fmla="*/ 71533 w 87903"/>
                  <a:gd name="connsiteY0" fmla="*/ 7876 h 79664"/>
                  <a:gd name="connsiteX1" fmla="*/ 71533 w 87903"/>
                  <a:gd name="connsiteY1" fmla="*/ 7876 h 79664"/>
                  <a:gd name="connsiteX2" fmla="*/ 26289 w 87903"/>
                  <a:gd name="connsiteY2" fmla="*/ 3114 h 79664"/>
                  <a:gd name="connsiteX3" fmla="*/ 19145 w 87903"/>
                  <a:gd name="connsiteY3" fmla="*/ 7876 h 79664"/>
                  <a:gd name="connsiteX4" fmla="*/ 4858 w 87903"/>
                  <a:gd name="connsiteY4" fmla="*/ 12639 h 79664"/>
                  <a:gd name="connsiteX5" fmla="*/ 95 w 87903"/>
                  <a:gd name="connsiteY5" fmla="*/ 19782 h 79664"/>
                  <a:gd name="connsiteX6" fmla="*/ 2477 w 87903"/>
                  <a:gd name="connsiteY6" fmla="*/ 36451 h 79664"/>
                  <a:gd name="connsiteX7" fmla="*/ 9620 w 87903"/>
                  <a:gd name="connsiteY7" fmla="*/ 55501 h 79664"/>
                  <a:gd name="connsiteX8" fmla="*/ 12002 w 87903"/>
                  <a:gd name="connsiteY8" fmla="*/ 65026 h 79664"/>
                  <a:gd name="connsiteX9" fmla="*/ 14383 w 87903"/>
                  <a:gd name="connsiteY9" fmla="*/ 79314 h 79664"/>
                  <a:gd name="connsiteX10" fmla="*/ 62008 w 87903"/>
                  <a:gd name="connsiteY10" fmla="*/ 74551 h 79664"/>
                  <a:gd name="connsiteX11" fmla="*/ 69152 w 87903"/>
                  <a:gd name="connsiteY11" fmla="*/ 72170 h 79664"/>
                  <a:gd name="connsiteX12" fmla="*/ 83439 w 87903"/>
                  <a:gd name="connsiteY12" fmla="*/ 62645 h 79664"/>
                  <a:gd name="connsiteX13" fmla="*/ 83439 w 87903"/>
                  <a:gd name="connsiteY13" fmla="*/ 17401 h 79664"/>
                  <a:gd name="connsiteX14" fmla="*/ 71533 w 87903"/>
                  <a:gd name="connsiteY14" fmla="*/ 7876 h 7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903" h="79664">
                    <a:moveTo>
                      <a:pt x="71533" y="7876"/>
                    </a:moveTo>
                    <a:lnTo>
                      <a:pt x="71533" y="7876"/>
                    </a:lnTo>
                    <a:cubicBezTo>
                      <a:pt x="49609" y="-346"/>
                      <a:pt x="52340" y="-2469"/>
                      <a:pt x="26289" y="3114"/>
                    </a:cubicBezTo>
                    <a:cubicBezTo>
                      <a:pt x="23491" y="3714"/>
                      <a:pt x="21760" y="6714"/>
                      <a:pt x="19145" y="7876"/>
                    </a:cubicBezTo>
                    <a:cubicBezTo>
                      <a:pt x="14558" y="9915"/>
                      <a:pt x="4858" y="12639"/>
                      <a:pt x="4858" y="12639"/>
                    </a:cubicBezTo>
                    <a:cubicBezTo>
                      <a:pt x="3270" y="15020"/>
                      <a:pt x="380" y="16934"/>
                      <a:pt x="95" y="19782"/>
                    </a:cubicBezTo>
                    <a:cubicBezTo>
                      <a:pt x="-463" y="25367"/>
                      <a:pt x="1554" y="30915"/>
                      <a:pt x="2477" y="36451"/>
                    </a:cubicBezTo>
                    <a:cubicBezTo>
                      <a:pt x="4766" y="50183"/>
                      <a:pt x="3075" y="45682"/>
                      <a:pt x="9620" y="55501"/>
                    </a:cubicBezTo>
                    <a:cubicBezTo>
                      <a:pt x="10414" y="58676"/>
                      <a:pt x="11360" y="61817"/>
                      <a:pt x="12002" y="65026"/>
                    </a:cubicBezTo>
                    <a:cubicBezTo>
                      <a:pt x="12949" y="69761"/>
                      <a:pt x="9836" y="77690"/>
                      <a:pt x="14383" y="79314"/>
                    </a:cubicBezTo>
                    <a:cubicBezTo>
                      <a:pt x="19200" y="81034"/>
                      <a:pt x="52305" y="75937"/>
                      <a:pt x="62008" y="74551"/>
                    </a:cubicBezTo>
                    <a:cubicBezTo>
                      <a:pt x="64389" y="73757"/>
                      <a:pt x="66958" y="73389"/>
                      <a:pt x="69152" y="72170"/>
                    </a:cubicBezTo>
                    <a:cubicBezTo>
                      <a:pt x="74155" y="69390"/>
                      <a:pt x="83439" y="62645"/>
                      <a:pt x="83439" y="62645"/>
                    </a:cubicBezTo>
                    <a:cubicBezTo>
                      <a:pt x="89117" y="45609"/>
                      <a:pt x="89660" y="46953"/>
                      <a:pt x="83439" y="17401"/>
                    </a:cubicBezTo>
                    <a:cubicBezTo>
                      <a:pt x="82451" y="12708"/>
                      <a:pt x="73517" y="9464"/>
                      <a:pt x="71533" y="787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7" name="Freeform 766"/>
              <p:cNvSpPr/>
              <p:nvPr/>
            </p:nvSpPr>
            <p:spPr>
              <a:xfrm>
                <a:off x="3959259" y="2959894"/>
                <a:ext cx="65054" cy="88106"/>
              </a:xfrm>
              <a:custGeom>
                <a:avLst/>
                <a:gdLst>
                  <a:gd name="connsiteX0" fmla="*/ 36479 w 65054"/>
                  <a:gd name="connsiteY0" fmla="*/ 0 h 88106"/>
                  <a:gd name="connsiteX1" fmla="*/ 36479 w 65054"/>
                  <a:gd name="connsiteY1" fmla="*/ 0 h 88106"/>
                  <a:gd name="connsiteX2" fmla="*/ 17429 w 65054"/>
                  <a:gd name="connsiteY2" fmla="*/ 7144 h 88106"/>
                  <a:gd name="connsiteX3" fmla="*/ 12666 w 65054"/>
                  <a:gd name="connsiteY3" fmla="*/ 14287 h 88106"/>
                  <a:gd name="connsiteX4" fmla="*/ 5522 w 65054"/>
                  <a:gd name="connsiteY4" fmla="*/ 21431 h 88106"/>
                  <a:gd name="connsiteX5" fmla="*/ 3141 w 65054"/>
                  <a:gd name="connsiteY5" fmla="*/ 57150 h 88106"/>
                  <a:gd name="connsiteX6" fmla="*/ 12666 w 65054"/>
                  <a:gd name="connsiteY6" fmla="*/ 71437 h 88106"/>
                  <a:gd name="connsiteX7" fmla="*/ 15047 w 65054"/>
                  <a:gd name="connsiteY7" fmla="*/ 78581 h 88106"/>
                  <a:gd name="connsiteX8" fmla="*/ 29335 w 65054"/>
                  <a:gd name="connsiteY8" fmla="*/ 88106 h 88106"/>
                  <a:gd name="connsiteX9" fmla="*/ 36479 w 65054"/>
                  <a:gd name="connsiteY9" fmla="*/ 80962 h 88106"/>
                  <a:gd name="connsiteX10" fmla="*/ 43622 w 65054"/>
                  <a:gd name="connsiteY10" fmla="*/ 76200 h 88106"/>
                  <a:gd name="connsiteX11" fmla="*/ 53147 w 65054"/>
                  <a:gd name="connsiteY11" fmla="*/ 61912 h 88106"/>
                  <a:gd name="connsiteX12" fmla="*/ 57910 w 65054"/>
                  <a:gd name="connsiteY12" fmla="*/ 54769 h 88106"/>
                  <a:gd name="connsiteX13" fmla="*/ 62672 w 65054"/>
                  <a:gd name="connsiteY13" fmla="*/ 40481 h 88106"/>
                  <a:gd name="connsiteX14" fmla="*/ 65054 w 65054"/>
                  <a:gd name="connsiteY14" fmla="*/ 33337 h 88106"/>
                  <a:gd name="connsiteX15" fmla="*/ 62672 w 65054"/>
                  <a:gd name="connsiteY15" fmla="*/ 16669 h 88106"/>
                  <a:gd name="connsiteX16" fmla="*/ 55529 w 65054"/>
                  <a:gd name="connsiteY16" fmla="*/ 11906 h 88106"/>
                  <a:gd name="connsiteX17" fmla="*/ 41241 w 65054"/>
                  <a:gd name="connsiteY17" fmla="*/ 7144 h 88106"/>
                  <a:gd name="connsiteX18" fmla="*/ 34097 w 65054"/>
                  <a:gd name="connsiteY18" fmla="*/ 4762 h 88106"/>
                  <a:gd name="connsiteX19" fmla="*/ 36479 w 65054"/>
                  <a:gd name="connsiteY19" fmla="*/ 0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054" h="88106">
                    <a:moveTo>
                      <a:pt x="36479" y="0"/>
                    </a:moveTo>
                    <a:lnTo>
                      <a:pt x="36479" y="0"/>
                    </a:lnTo>
                    <a:cubicBezTo>
                      <a:pt x="30129" y="2381"/>
                      <a:pt x="23244" y="3655"/>
                      <a:pt x="17429" y="7144"/>
                    </a:cubicBezTo>
                    <a:cubicBezTo>
                      <a:pt x="14975" y="8616"/>
                      <a:pt x="14498" y="12089"/>
                      <a:pt x="12666" y="14287"/>
                    </a:cubicBezTo>
                    <a:cubicBezTo>
                      <a:pt x="10510" y="16874"/>
                      <a:pt x="7903" y="19050"/>
                      <a:pt x="5522" y="21431"/>
                    </a:cubicBezTo>
                    <a:cubicBezTo>
                      <a:pt x="538" y="36386"/>
                      <a:pt x="-2730" y="39537"/>
                      <a:pt x="3141" y="57150"/>
                    </a:cubicBezTo>
                    <a:cubicBezTo>
                      <a:pt x="4951" y="62580"/>
                      <a:pt x="12666" y="71437"/>
                      <a:pt x="12666" y="71437"/>
                    </a:cubicBezTo>
                    <a:cubicBezTo>
                      <a:pt x="13460" y="73818"/>
                      <a:pt x="13655" y="76492"/>
                      <a:pt x="15047" y="78581"/>
                    </a:cubicBezTo>
                    <a:cubicBezTo>
                      <a:pt x="20143" y="86226"/>
                      <a:pt x="21845" y="85610"/>
                      <a:pt x="29335" y="88106"/>
                    </a:cubicBezTo>
                    <a:cubicBezTo>
                      <a:pt x="31716" y="85725"/>
                      <a:pt x="33892" y="83118"/>
                      <a:pt x="36479" y="80962"/>
                    </a:cubicBezTo>
                    <a:cubicBezTo>
                      <a:pt x="38677" y="79130"/>
                      <a:pt x="41738" y="78354"/>
                      <a:pt x="43622" y="76200"/>
                    </a:cubicBezTo>
                    <a:cubicBezTo>
                      <a:pt x="47391" y="71892"/>
                      <a:pt x="49972" y="66675"/>
                      <a:pt x="53147" y="61912"/>
                    </a:cubicBezTo>
                    <a:lnTo>
                      <a:pt x="57910" y="54769"/>
                    </a:lnTo>
                    <a:lnTo>
                      <a:pt x="62672" y="40481"/>
                    </a:lnTo>
                    <a:lnTo>
                      <a:pt x="65054" y="33337"/>
                    </a:lnTo>
                    <a:cubicBezTo>
                      <a:pt x="64260" y="27781"/>
                      <a:pt x="64951" y="21798"/>
                      <a:pt x="62672" y="16669"/>
                    </a:cubicBezTo>
                    <a:cubicBezTo>
                      <a:pt x="61510" y="14054"/>
                      <a:pt x="58144" y="13068"/>
                      <a:pt x="55529" y="11906"/>
                    </a:cubicBezTo>
                    <a:cubicBezTo>
                      <a:pt x="50941" y="9867"/>
                      <a:pt x="46004" y="8732"/>
                      <a:pt x="41241" y="7144"/>
                    </a:cubicBezTo>
                    <a:cubicBezTo>
                      <a:pt x="38860" y="6350"/>
                      <a:pt x="36342" y="5885"/>
                      <a:pt x="34097" y="4762"/>
                    </a:cubicBezTo>
                    <a:lnTo>
                      <a:pt x="36479"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8" name="Freeform 767"/>
              <p:cNvSpPr/>
              <p:nvPr/>
            </p:nvSpPr>
            <p:spPr>
              <a:xfrm>
                <a:off x="4031456" y="2983481"/>
                <a:ext cx="83490" cy="62138"/>
              </a:xfrm>
              <a:custGeom>
                <a:avLst/>
                <a:gdLst>
                  <a:gd name="connsiteX0" fmla="*/ 47625 w 83490"/>
                  <a:gd name="connsiteY0" fmla="*/ 225 h 62138"/>
                  <a:gd name="connsiteX1" fmla="*/ 47625 w 83490"/>
                  <a:gd name="connsiteY1" fmla="*/ 225 h 62138"/>
                  <a:gd name="connsiteX2" fmla="*/ 26194 w 83490"/>
                  <a:gd name="connsiteY2" fmla="*/ 4988 h 62138"/>
                  <a:gd name="connsiteX3" fmla="*/ 21432 w 83490"/>
                  <a:gd name="connsiteY3" fmla="*/ 12132 h 62138"/>
                  <a:gd name="connsiteX4" fmla="*/ 14288 w 83490"/>
                  <a:gd name="connsiteY4" fmla="*/ 16894 h 62138"/>
                  <a:gd name="connsiteX5" fmla="*/ 11907 w 83490"/>
                  <a:gd name="connsiteY5" fmla="*/ 24038 h 62138"/>
                  <a:gd name="connsiteX6" fmla="*/ 0 w 83490"/>
                  <a:gd name="connsiteY6" fmla="*/ 45469 h 62138"/>
                  <a:gd name="connsiteX7" fmla="*/ 2382 w 83490"/>
                  <a:gd name="connsiteY7" fmla="*/ 59757 h 62138"/>
                  <a:gd name="connsiteX8" fmla="*/ 9525 w 83490"/>
                  <a:gd name="connsiteY8" fmla="*/ 62138 h 62138"/>
                  <a:gd name="connsiteX9" fmla="*/ 30957 w 83490"/>
                  <a:gd name="connsiteY9" fmla="*/ 59757 h 62138"/>
                  <a:gd name="connsiteX10" fmla="*/ 71438 w 83490"/>
                  <a:gd name="connsiteY10" fmla="*/ 57375 h 62138"/>
                  <a:gd name="connsiteX11" fmla="*/ 83344 w 83490"/>
                  <a:gd name="connsiteY11" fmla="*/ 47850 h 62138"/>
                  <a:gd name="connsiteX12" fmla="*/ 73819 w 83490"/>
                  <a:gd name="connsiteY12" fmla="*/ 33563 h 62138"/>
                  <a:gd name="connsiteX13" fmla="*/ 69057 w 83490"/>
                  <a:gd name="connsiteY13" fmla="*/ 26419 h 62138"/>
                  <a:gd name="connsiteX14" fmla="*/ 64294 w 83490"/>
                  <a:gd name="connsiteY14" fmla="*/ 19275 h 62138"/>
                  <a:gd name="connsiteX15" fmla="*/ 61913 w 83490"/>
                  <a:gd name="connsiteY15" fmla="*/ 12132 h 62138"/>
                  <a:gd name="connsiteX16" fmla="*/ 54769 w 83490"/>
                  <a:gd name="connsiteY16" fmla="*/ 9750 h 62138"/>
                  <a:gd name="connsiteX17" fmla="*/ 47625 w 83490"/>
                  <a:gd name="connsiteY17" fmla="*/ 4988 h 62138"/>
                  <a:gd name="connsiteX18" fmla="*/ 47625 w 83490"/>
                  <a:gd name="connsiteY18" fmla="*/ 225 h 62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490" h="62138">
                    <a:moveTo>
                      <a:pt x="47625" y="225"/>
                    </a:moveTo>
                    <a:lnTo>
                      <a:pt x="47625" y="225"/>
                    </a:lnTo>
                    <a:cubicBezTo>
                      <a:pt x="40481" y="1813"/>
                      <a:pt x="32856" y="1960"/>
                      <a:pt x="26194" y="4988"/>
                    </a:cubicBezTo>
                    <a:cubicBezTo>
                      <a:pt x="23589" y="6172"/>
                      <a:pt x="23456" y="10108"/>
                      <a:pt x="21432" y="12132"/>
                    </a:cubicBezTo>
                    <a:cubicBezTo>
                      <a:pt x="19408" y="14156"/>
                      <a:pt x="16669" y="15307"/>
                      <a:pt x="14288" y="16894"/>
                    </a:cubicBezTo>
                    <a:cubicBezTo>
                      <a:pt x="13494" y="19275"/>
                      <a:pt x="13126" y="21844"/>
                      <a:pt x="11907" y="24038"/>
                    </a:cubicBezTo>
                    <a:cubicBezTo>
                      <a:pt x="-1742" y="48607"/>
                      <a:pt x="5391" y="29302"/>
                      <a:pt x="0" y="45469"/>
                    </a:cubicBezTo>
                    <a:cubicBezTo>
                      <a:pt x="794" y="50232"/>
                      <a:pt x="-14" y="55565"/>
                      <a:pt x="2382" y="59757"/>
                    </a:cubicBezTo>
                    <a:cubicBezTo>
                      <a:pt x="3627" y="61936"/>
                      <a:pt x="7015" y="62138"/>
                      <a:pt x="9525" y="62138"/>
                    </a:cubicBezTo>
                    <a:cubicBezTo>
                      <a:pt x="16713" y="62138"/>
                      <a:pt x="23790" y="60308"/>
                      <a:pt x="30957" y="59757"/>
                    </a:cubicBezTo>
                    <a:cubicBezTo>
                      <a:pt x="44434" y="58720"/>
                      <a:pt x="57944" y="58169"/>
                      <a:pt x="71438" y="57375"/>
                    </a:cubicBezTo>
                    <a:cubicBezTo>
                      <a:pt x="74596" y="56323"/>
                      <a:pt x="84830" y="54536"/>
                      <a:pt x="83344" y="47850"/>
                    </a:cubicBezTo>
                    <a:cubicBezTo>
                      <a:pt x="82102" y="42263"/>
                      <a:pt x="76994" y="38325"/>
                      <a:pt x="73819" y="33563"/>
                    </a:cubicBezTo>
                    <a:lnTo>
                      <a:pt x="69057" y="26419"/>
                    </a:lnTo>
                    <a:lnTo>
                      <a:pt x="64294" y="19275"/>
                    </a:lnTo>
                    <a:cubicBezTo>
                      <a:pt x="63500" y="16894"/>
                      <a:pt x="63688" y="13907"/>
                      <a:pt x="61913" y="12132"/>
                    </a:cubicBezTo>
                    <a:cubicBezTo>
                      <a:pt x="60138" y="10357"/>
                      <a:pt x="57014" y="10873"/>
                      <a:pt x="54769" y="9750"/>
                    </a:cubicBezTo>
                    <a:cubicBezTo>
                      <a:pt x="52209" y="8470"/>
                      <a:pt x="49824" y="6820"/>
                      <a:pt x="47625" y="4988"/>
                    </a:cubicBezTo>
                    <a:cubicBezTo>
                      <a:pt x="38379" y="-2717"/>
                      <a:pt x="47625" y="1019"/>
                      <a:pt x="47625" y="22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69" name="Freeform 768"/>
              <p:cNvSpPr/>
              <p:nvPr/>
            </p:nvSpPr>
            <p:spPr>
              <a:xfrm>
                <a:off x="4111999" y="2986088"/>
                <a:ext cx="50426" cy="47625"/>
              </a:xfrm>
              <a:custGeom>
                <a:avLst/>
                <a:gdLst>
                  <a:gd name="connsiteX0" fmla="*/ 40901 w 50426"/>
                  <a:gd name="connsiteY0" fmla="*/ 16668 h 47625"/>
                  <a:gd name="connsiteX1" fmla="*/ 40901 w 50426"/>
                  <a:gd name="connsiteY1" fmla="*/ 16668 h 47625"/>
                  <a:gd name="connsiteX2" fmla="*/ 24232 w 50426"/>
                  <a:gd name="connsiteY2" fmla="*/ 4762 h 47625"/>
                  <a:gd name="connsiteX3" fmla="*/ 7564 w 50426"/>
                  <a:gd name="connsiteY3" fmla="*/ 0 h 47625"/>
                  <a:gd name="connsiteX4" fmla="*/ 420 w 50426"/>
                  <a:gd name="connsiteY4" fmla="*/ 4762 h 47625"/>
                  <a:gd name="connsiteX5" fmla="*/ 7564 w 50426"/>
                  <a:gd name="connsiteY5" fmla="*/ 30956 h 47625"/>
                  <a:gd name="connsiteX6" fmla="*/ 17089 w 50426"/>
                  <a:gd name="connsiteY6" fmla="*/ 45243 h 47625"/>
                  <a:gd name="connsiteX7" fmla="*/ 24232 w 50426"/>
                  <a:gd name="connsiteY7" fmla="*/ 47625 h 47625"/>
                  <a:gd name="connsiteX8" fmla="*/ 48045 w 50426"/>
                  <a:gd name="connsiteY8" fmla="*/ 38100 h 47625"/>
                  <a:gd name="connsiteX9" fmla="*/ 50426 w 50426"/>
                  <a:gd name="connsiteY9" fmla="*/ 30956 h 47625"/>
                  <a:gd name="connsiteX10" fmla="*/ 48045 w 50426"/>
                  <a:gd name="connsiteY10" fmla="*/ 23812 h 47625"/>
                  <a:gd name="connsiteX11" fmla="*/ 33757 w 50426"/>
                  <a:gd name="connsiteY11" fmla="*/ 11906 h 47625"/>
                  <a:gd name="connsiteX12" fmla="*/ 31376 w 50426"/>
                  <a:gd name="connsiteY12" fmla="*/ 4762 h 47625"/>
                  <a:gd name="connsiteX13" fmla="*/ 24232 w 50426"/>
                  <a:gd name="connsiteY13" fmla="*/ 2381 h 47625"/>
                  <a:gd name="connsiteX14" fmla="*/ 40901 w 50426"/>
                  <a:gd name="connsiteY14" fmla="*/ 1666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426" h="47625">
                    <a:moveTo>
                      <a:pt x="40901" y="16668"/>
                    </a:moveTo>
                    <a:lnTo>
                      <a:pt x="40901" y="16668"/>
                    </a:lnTo>
                    <a:cubicBezTo>
                      <a:pt x="35345" y="12699"/>
                      <a:pt x="30087" y="8275"/>
                      <a:pt x="24232" y="4762"/>
                    </a:cubicBezTo>
                    <a:cubicBezTo>
                      <a:pt x="21791" y="3298"/>
                      <a:pt x="9344" y="445"/>
                      <a:pt x="7564" y="0"/>
                    </a:cubicBezTo>
                    <a:cubicBezTo>
                      <a:pt x="5183" y="1587"/>
                      <a:pt x="1041" y="1968"/>
                      <a:pt x="420" y="4762"/>
                    </a:cubicBezTo>
                    <a:cubicBezTo>
                      <a:pt x="-1453" y="13188"/>
                      <a:pt x="3298" y="23847"/>
                      <a:pt x="7564" y="30956"/>
                    </a:cubicBezTo>
                    <a:cubicBezTo>
                      <a:pt x="10509" y="35864"/>
                      <a:pt x="11659" y="43432"/>
                      <a:pt x="17089" y="45243"/>
                    </a:cubicBezTo>
                    <a:lnTo>
                      <a:pt x="24232" y="47625"/>
                    </a:lnTo>
                    <a:cubicBezTo>
                      <a:pt x="37409" y="45742"/>
                      <a:pt x="41027" y="48626"/>
                      <a:pt x="48045" y="38100"/>
                    </a:cubicBezTo>
                    <a:cubicBezTo>
                      <a:pt x="49437" y="36011"/>
                      <a:pt x="49632" y="33337"/>
                      <a:pt x="50426" y="30956"/>
                    </a:cubicBezTo>
                    <a:cubicBezTo>
                      <a:pt x="49632" y="28575"/>
                      <a:pt x="49437" y="25901"/>
                      <a:pt x="48045" y="23812"/>
                    </a:cubicBezTo>
                    <a:cubicBezTo>
                      <a:pt x="44378" y="18311"/>
                      <a:pt x="39029" y="15420"/>
                      <a:pt x="33757" y="11906"/>
                    </a:cubicBezTo>
                    <a:cubicBezTo>
                      <a:pt x="32963" y="9525"/>
                      <a:pt x="33151" y="6537"/>
                      <a:pt x="31376" y="4762"/>
                    </a:cubicBezTo>
                    <a:cubicBezTo>
                      <a:pt x="29601" y="2987"/>
                      <a:pt x="26477" y="3504"/>
                      <a:pt x="24232" y="2381"/>
                    </a:cubicBezTo>
                    <a:cubicBezTo>
                      <a:pt x="18851" y="-309"/>
                      <a:pt x="38123" y="14287"/>
                      <a:pt x="40901" y="1666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0" name="Freeform 769"/>
              <p:cNvSpPr/>
              <p:nvPr/>
            </p:nvSpPr>
            <p:spPr>
              <a:xfrm>
                <a:off x="2755106" y="2993231"/>
                <a:ext cx="83344" cy="88107"/>
              </a:xfrm>
              <a:custGeom>
                <a:avLst/>
                <a:gdLst>
                  <a:gd name="connsiteX0" fmla="*/ 64294 w 83344"/>
                  <a:gd name="connsiteY0" fmla="*/ 0 h 88107"/>
                  <a:gd name="connsiteX1" fmla="*/ 64294 w 83344"/>
                  <a:gd name="connsiteY1" fmla="*/ 0 h 88107"/>
                  <a:gd name="connsiteX2" fmla="*/ 42863 w 83344"/>
                  <a:gd name="connsiteY2" fmla="*/ 4763 h 88107"/>
                  <a:gd name="connsiteX3" fmla="*/ 35719 w 83344"/>
                  <a:gd name="connsiteY3" fmla="*/ 7144 h 88107"/>
                  <a:gd name="connsiteX4" fmla="*/ 21432 w 83344"/>
                  <a:gd name="connsiteY4" fmla="*/ 16669 h 88107"/>
                  <a:gd name="connsiteX5" fmla="*/ 14288 w 83344"/>
                  <a:gd name="connsiteY5" fmla="*/ 21432 h 88107"/>
                  <a:gd name="connsiteX6" fmla="*/ 7144 w 83344"/>
                  <a:gd name="connsiteY6" fmla="*/ 23813 h 88107"/>
                  <a:gd name="connsiteX7" fmla="*/ 0 w 83344"/>
                  <a:gd name="connsiteY7" fmla="*/ 38100 h 88107"/>
                  <a:gd name="connsiteX8" fmla="*/ 2382 w 83344"/>
                  <a:gd name="connsiteY8" fmla="*/ 50007 h 88107"/>
                  <a:gd name="connsiteX9" fmla="*/ 4763 w 83344"/>
                  <a:gd name="connsiteY9" fmla="*/ 57150 h 88107"/>
                  <a:gd name="connsiteX10" fmla="*/ 11907 w 83344"/>
                  <a:gd name="connsiteY10" fmla="*/ 61913 h 88107"/>
                  <a:gd name="connsiteX11" fmla="*/ 19050 w 83344"/>
                  <a:gd name="connsiteY11" fmla="*/ 69057 h 88107"/>
                  <a:gd name="connsiteX12" fmla="*/ 26194 w 83344"/>
                  <a:gd name="connsiteY12" fmla="*/ 73819 h 88107"/>
                  <a:gd name="connsiteX13" fmla="*/ 33338 w 83344"/>
                  <a:gd name="connsiteY13" fmla="*/ 80963 h 88107"/>
                  <a:gd name="connsiteX14" fmla="*/ 47625 w 83344"/>
                  <a:gd name="connsiteY14" fmla="*/ 85725 h 88107"/>
                  <a:gd name="connsiteX15" fmla="*/ 54769 w 83344"/>
                  <a:gd name="connsiteY15" fmla="*/ 88107 h 88107"/>
                  <a:gd name="connsiteX16" fmla="*/ 61913 w 83344"/>
                  <a:gd name="connsiteY16" fmla="*/ 83344 h 88107"/>
                  <a:gd name="connsiteX17" fmla="*/ 69057 w 83344"/>
                  <a:gd name="connsiteY17" fmla="*/ 76200 h 88107"/>
                  <a:gd name="connsiteX18" fmla="*/ 76200 w 83344"/>
                  <a:gd name="connsiteY18" fmla="*/ 73819 h 88107"/>
                  <a:gd name="connsiteX19" fmla="*/ 83344 w 83344"/>
                  <a:gd name="connsiteY19" fmla="*/ 50007 h 88107"/>
                  <a:gd name="connsiteX20" fmla="*/ 80963 w 83344"/>
                  <a:gd name="connsiteY20" fmla="*/ 19050 h 88107"/>
                  <a:gd name="connsiteX21" fmla="*/ 73819 w 83344"/>
                  <a:gd name="connsiteY21" fmla="*/ 14288 h 88107"/>
                  <a:gd name="connsiteX22" fmla="*/ 59532 w 83344"/>
                  <a:gd name="connsiteY22" fmla="*/ 9525 h 88107"/>
                  <a:gd name="connsiteX23" fmla="*/ 64294 w 83344"/>
                  <a:gd name="connsiteY23" fmla="*/ 0 h 8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3344" h="88107">
                    <a:moveTo>
                      <a:pt x="64294" y="0"/>
                    </a:moveTo>
                    <a:lnTo>
                      <a:pt x="64294" y="0"/>
                    </a:lnTo>
                    <a:cubicBezTo>
                      <a:pt x="57150" y="1588"/>
                      <a:pt x="49962" y="2988"/>
                      <a:pt x="42863" y="4763"/>
                    </a:cubicBezTo>
                    <a:cubicBezTo>
                      <a:pt x="40428" y="5372"/>
                      <a:pt x="37913" y="5925"/>
                      <a:pt x="35719" y="7144"/>
                    </a:cubicBezTo>
                    <a:cubicBezTo>
                      <a:pt x="30716" y="9924"/>
                      <a:pt x="26194" y="13494"/>
                      <a:pt x="21432" y="16669"/>
                    </a:cubicBezTo>
                    <a:cubicBezTo>
                      <a:pt x="19051" y="18257"/>
                      <a:pt x="17003" y="20527"/>
                      <a:pt x="14288" y="21432"/>
                    </a:cubicBezTo>
                    <a:lnTo>
                      <a:pt x="7144" y="23813"/>
                    </a:lnTo>
                    <a:cubicBezTo>
                      <a:pt x="4738" y="27422"/>
                      <a:pt x="0" y="33174"/>
                      <a:pt x="0" y="38100"/>
                    </a:cubicBezTo>
                    <a:cubicBezTo>
                      <a:pt x="0" y="42148"/>
                      <a:pt x="1400" y="46080"/>
                      <a:pt x="2382" y="50007"/>
                    </a:cubicBezTo>
                    <a:cubicBezTo>
                      <a:pt x="2991" y="52442"/>
                      <a:pt x="3195" y="55190"/>
                      <a:pt x="4763" y="57150"/>
                    </a:cubicBezTo>
                    <a:cubicBezTo>
                      <a:pt x="6551" y="59385"/>
                      <a:pt x="9708" y="60081"/>
                      <a:pt x="11907" y="61913"/>
                    </a:cubicBezTo>
                    <a:cubicBezTo>
                      <a:pt x="14494" y="64069"/>
                      <a:pt x="16463" y="66901"/>
                      <a:pt x="19050" y="69057"/>
                    </a:cubicBezTo>
                    <a:cubicBezTo>
                      <a:pt x="21249" y="70889"/>
                      <a:pt x="23995" y="71987"/>
                      <a:pt x="26194" y="73819"/>
                    </a:cubicBezTo>
                    <a:cubicBezTo>
                      <a:pt x="28781" y="75975"/>
                      <a:pt x="30394" y="79328"/>
                      <a:pt x="33338" y="80963"/>
                    </a:cubicBezTo>
                    <a:cubicBezTo>
                      <a:pt x="37726" y="83401"/>
                      <a:pt x="42863" y="84138"/>
                      <a:pt x="47625" y="85725"/>
                    </a:cubicBezTo>
                    <a:lnTo>
                      <a:pt x="54769" y="88107"/>
                    </a:lnTo>
                    <a:cubicBezTo>
                      <a:pt x="57150" y="86519"/>
                      <a:pt x="59714" y="85176"/>
                      <a:pt x="61913" y="83344"/>
                    </a:cubicBezTo>
                    <a:cubicBezTo>
                      <a:pt x="64500" y="81188"/>
                      <a:pt x="66255" y="78068"/>
                      <a:pt x="69057" y="76200"/>
                    </a:cubicBezTo>
                    <a:cubicBezTo>
                      <a:pt x="71145" y="74808"/>
                      <a:pt x="73819" y="74613"/>
                      <a:pt x="76200" y="73819"/>
                    </a:cubicBezTo>
                    <a:cubicBezTo>
                      <a:pt x="81998" y="56427"/>
                      <a:pt x="79746" y="64402"/>
                      <a:pt x="83344" y="50007"/>
                    </a:cubicBezTo>
                    <a:cubicBezTo>
                      <a:pt x="82550" y="39688"/>
                      <a:pt x="83630" y="29050"/>
                      <a:pt x="80963" y="19050"/>
                    </a:cubicBezTo>
                    <a:cubicBezTo>
                      <a:pt x="80226" y="16285"/>
                      <a:pt x="76434" y="15450"/>
                      <a:pt x="73819" y="14288"/>
                    </a:cubicBezTo>
                    <a:cubicBezTo>
                      <a:pt x="69232" y="12249"/>
                      <a:pt x="64294" y="11113"/>
                      <a:pt x="59532" y="9525"/>
                    </a:cubicBezTo>
                    <a:cubicBezTo>
                      <a:pt x="50883" y="6642"/>
                      <a:pt x="63500" y="1588"/>
                      <a:pt x="64294"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1" name="Freeform 770"/>
              <p:cNvSpPr/>
              <p:nvPr/>
            </p:nvSpPr>
            <p:spPr>
              <a:xfrm>
                <a:off x="2693048" y="3034903"/>
                <a:ext cx="81108" cy="40467"/>
              </a:xfrm>
              <a:custGeom>
                <a:avLst/>
                <a:gdLst>
                  <a:gd name="connsiteX0" fmla="*/ 71583 w 81108"/>
                  <a:gd name="connsiteY0" fmla="*/ 5953 h 40467"/>
                  <a:gd name="connsiteX1" fmla="*/ 71583 w 81108"/>
                  <a:gd name="connsiteY1" fmla="*/ 5953 h 40467"/>
                  <a:gd name="connsiteX2" fmla="*/ 9671 w 81108"/>
                  <a:gd name="connsiteY2" fmla="*/ 3572 h 40467"/>
                  <a:gd name="connsiteX3" fmla="*/ 2527 w 81108"/>
                  <a:gd name="connsiteY3" fmla="*/ 10716 h 40467"/>
                  <a:gd name="connsiteX4" fmla="*/ 2527 w 81108"/>
                  <a:gd name="connsiteY4" fmla="*/ 29766 h 40467"/>
                  <a:gd name="connsiteX5" fmla="*/ 9671 w 81108"/>
                  <a:gd name="connsiteY5" fmla="*/ 32147 h 40467"/>
                  <a:gd name="connsiteX6" fmla="*/ 50152 w 81108"/>
                  <a:gd name="connsiteY6" fmla="*/ 36910 h 40467"/>
                  <a:gd name="connsiteX7" fmla="*/ 78727 w 81108"/>
                  <a:gd name="connsiteY7" fmla="*/ 36910 h 40467"/>
                  <a:gd name="connsiteX8" fmla="*/ 81108 w 81108"/>
                  <a:gd name="connsiteY8" fmla="*/ 29766 h 40467"/>
                  <a:gd name="connsiteX9" fmla="*/ 73965 w 81108"/>
                  <a:gd name="connsiteY9" fmla="*/ 22622 h 40467"/>
                  <a:gd name="connsiteX10" fmla="*/ 66821 w 81108"/>
                  <a:gd name="connsiteY10" fmla="*/ 17860 h 40467"/>
                  <a:gd name="connsiteX11" fmla="*/ 71583 w 81108"/>
                  <a:gd name="connsiteY11" fmla="*/ 5953 h 4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108" h="40467">
                    <a:moveTo>
                      <a:pt x="71583" y="5953"/>
                    </a:moveTo>
                    <a:lnTo>
                      <a:pt x="71583" y="5953"/>
                    </a:lnTo>
                    <a:cubicBezTo>
                      <a:pt x="45608" y="181"/>
                      <a:pt x="41478" y="-2789"/>
                      <a:pt x="9671" y="3572"/>
                    </a:cubicBezTo>
                    <a:cubicBezTo>
                      <a:pt x="6369" y="4232"/>
                      <a:pt x="4908" y="8335"/>
                      <a:pt x="2527" y="10716"/>
                    </a:cubicBezTo>
                    <a:cubicBezTo>
                      <a:pt x="1015" y="16763"/>
                      <a:pt x="-2311" y="23719"/>
                      <a:pt x="2527" y="29766"/>
                    </a:cubicBezTo>
                    <a:cubicBezTo>
                      <a:pt x="4095" y="31726"/>
                      <a:pt x="7201" y="31698"/>
                      <a:pt x="9671" y="32147"/>
                    </a:cubicBezTo>
                    <a:cubicBezTo>
                      <a:pt x="14800" y="33079"/>
                      <a:pt x="46007" y="36449"/>
                      <a:pt x="50152" y="36910"/>
                    </a:cubicBezTo>
                    <a:cubicBezTo>
                      <a:pt x="60823" y="40466"/>
                      <a:pt x="64228" y="42710"/>
                      <a:pt x="78727" y="36910"/>
                    </a:cubicBezTo>
                    <a:cubicBezTo>
                      <a:pt x="81058" y="35978"/>
                      <a:pt x="80314" y="32147"/>
                      <a:pt x="81108" y="29766"/>
                    </a:cubicBezTo>
                    <a:cubicBezTo>
                      <a:pt x="78727" y="27385"/>
                      <a:pt x="76552" y="24778"/>
                      <a:pt x="73965" y="22622"/>
                    </a:cubicBezTo>
                    <a:cubicBezTo>
                      <a:pt x="71766" y="20790"/>
                      <a:pt x="68706" y="20014"/>
                      <a:pt x="66821" y="17860"/>
                    </a:cubicBezTo>
                    <a:cubicBezTo>
                      <a:pt x="63052" y="13552"/>
                      <a:pt x="70789" y="7938"/>
                      <a:pt x="71583" y="595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2" name="Freeform 771"/>
              <p:cNvSpPr/>
              <p:nvPr/>
            </p:nvSpPr>
            <p:spPr>
              <a:xfrm>
                <a:off x="2676523" y="2976522"/>
                <a:ext cx="97844" cy="52428"/>
              </a:xfrm>
              <a:custGeom>
                <a:avLst/>
                <a:gdLst>
                  <a:gd name="connsiteX0" fmla="*/ 90490 w 97844"/>
                  <a:gd name="connsiteY0" fmla="*/ 41 h 52428"/>
                  <a:gd name="connsiteX1" fmla="*/ 90490 w 97844"/>
                  <a:gd name="connsiteY1" fmla="*/ 41 h 52428"/>
                  <a:gd name="connsiteX2" fmla="*/ 45246 w 97844"/>
                  <a:gd name="connsiteY2" fmla="*/ 2422 h 52428"/>
                  <a:gd name="connsiteX3" fmla="*/ 38102 w 97844"/>
                  <a:gd name="connsiteY3" fmla="*/ 4803 h 52428"/>
                  <a:gd name="connsiteX4" fmla="*/ 14290 w 97844"/>
                  <a:gd name="connsiteY4" fmla="*/ 9566 h 52428"/>
                  <a:gd name="connsiteX5" fmla="*/ 7146 w 97844"/>
                  <a:gd name="connsiteY5" fmla="*/ 14328 h 52428"/>
                  <a:gd name="connsiteX6" fmla="*/ 2 w 97844"/>
                  <a:gd name="connsiteY6" fmla="*/ 16709 h 52428"/>
                  <a:gd name="connsiteX7" fmla="*/ 4765 w 97844"/>
                  <a:gd name="connsiteY7" fmla="*/ 33378 h 52428"/>
                  <a:gd name="connsiteX8" fmla="*/ 11908 w 97844"/>
                  <a:gd name="connsiteY8" fmla="*/ 38141 h 52428"/>
                  <a:gd name="connsiteX9" fmla="*/ 26196 w 97844"/>
                  <a:gd name="connsiteY9" fmla="*/ 52428 h 52428"/>
                  <a:gd name="connsiteX10" fmla="*/ 57152 w 97844"/>
                  <a:gd name="connsiteY10" fmla="*/ 47666 h 52428"/>
                  <a:gd name="connsiteX11" fmla="*/ 64296 w 97844"/>
                  <a:gd name="connsiteY11" fmla="*/ 42903 h 52428"/>
                  <a:gd name="connsiteX12" fmla="*/ 88108 w 97844"/>
                  <a:gd name="connsiteY12" fmla="*/ 38141 h 52428"/>
                  <a:gd name="connsiteX13" fmla="*/ 95252 w 97844"/>
                  <a:gd name="connsiteY13" fmla="*/ 33378 h 52428"/>
                  <a:gd name="connsiteX14" fmla="*/ 95252 w 97844"/>
                  <a:gd name="connsiteY14" fmla="*/ 7184 h 52428"/>
                  <a:gd name="connsiteX15" fmla="*/ 80965 w 97844"/>
                  <a:gd name="connsiteY15" fmla="*/ 2422 h 52428"/>
                  <a:gd name="connsiteX16" fmla="*/ 90490 w 97844"/>
                  <a:gd name="connsiteY16" fmla="*/ 41 h 5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844" h="52428">
                    <a:moveTo>
                      <a:pt x="90490" y="41"/>
                    </a:moveTo>
                    <a:lnTo>
                      <a:pt x="90490" y="41"/>
                    </a:lnTo>
                    <a:cubicBezTo>
                      <a:pt x="75409" y="835"/>
                      <a:pt x="60286" y="1055"/>
                      <a:pt x="45246" y="2422"/>
                    </a:cubicBezTo>
                    <a:cubicBezTo>
                      <a:pt x="42746" y="2649"/>
                      <a:pt x="40552" y="4259"/>
                      <a:pt x="38102" y="4803"/>
                    </a:cubicBezTo>
                    <a:cubicBezTo>
                      <a:pt x="-14313" y="16450"/>
                      <a:pt x="52156" y="96"/>
                      <a:pt x="14290" y="9566"/>
                    </a:cubicBezTo>
                    <a:cubicBezTo>
                      <a:pt x="11909" y="11153"/>
                      <a:pt x="9706" y="13048"/>
                      <a:pt x="7146" y="14328"/>
                    </a:cubicBezTo>
                    <a:cubicBezTo>
                      <a:pt x="4901" y="15450"/>
                      <a:pt x="934" y="14378"/>
                      <a:pt x="2" y="16709"/>
                    </a:cubicBezTo>
                    <a:cubicBezTo>
                      <a:pt x="-113" y="16996"/>
                      <a:pt x="3729" y="32083"/>
                      <a:pt x="4765" y="33378"/>
                    </a:cubicBezTo>
                    <a:cubicBezTo>
                      <a:pt x="6553" y="35613"/>
                      <a:pt x="9769" y="36240"/>
                      <a:pt x="11908" y="38141"/>
                    </a:cubicBezTo>
                    <a:cubicBezTo>
                      <a:pt x="16942" y="42616"/>
                      <a:pt x="26196" y="52428"/>
                      <a:pt x="26196" y="52428"/>
                    </a:cubicBezTo>
                    <a:cubicBezTo>
                      <a:pt x="30495" y="51950"/>
                      <a:pt x="49935" y="50759"/>
                      <a:pt x="57152" y="47666"/>
                    </a:cubicBezTo>
                    <a:cubicBezTo>
                      <a:pt x="59783" y="46539"/>
                      <a:pt x="61736" y="44183"/>
                      <a:pt x="64296" y="42903"/>
                    </a:cubicBezTo>
                    <a:cubicBezTo>
                      <a:pt x="70944" y="39579"/>
                      <a:pt x="81968" y="39018"/>
                      <a:pt x="88108" y="38141"/>
                    </a:cubicBezTo>
                    <a:cubicBezTo>
                      <a:pt x="90489" y="36553"/>
                      <a:pt x="93464" y="35613"/>
                      <a:pt x="95252" y="33378"/>
                    </a:cubicBezTo>
                    <a:cubicBezTo>
                      <a:pt x="99943" y="27513"/>
                      <a:pt x="97213" y="9985"/>
                      <a:pt x="95252" y="7184"/>
                    </a:cubicBezTo>
                    <a:cubicBezTo>
                      <a:pt x="92373" y="3072"/>
                      <a:pt x="85727" y="4009"/>
                      <a:pt x="80965" y="2422"/>
                    </a:cubicBezTo>
                    <a:cubicBezTo>
                      <a:pt x="70056" y="-1214"/>
                      <a:pt x="88903" y="438"/>
                      <a:pt x="90490" y="4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3" name="Freeform 772"/>
              <p:cNvSpPr/>
              <p:nvPr/>
            </p:nvSpPr>
            <p:spPr>
              <a:xfrm>
                <a:off x="3283580" y="3007519"/>
                <a:ext cx="102781" cy="54769"/>
              </a:xfrm>
              <a:custGeom>
                <a:avLst/>
                <a:gdLst>
                  <a:gd name="connsiteX0" fmla="*/ 76364 w 102781"/>
                  <a:gd name="connsiteY0" fmla="*/ 4762 h 54769"/>
                  <a:gd name="connsiteX1" fmla="*/ 76364 w 102781"/>
                  <a:gd name="connsiteY1" fmla="*/ 4762 h 54769"/>
                  <a:gd name="connsiteX2" fmla="*/ 16833 w 102781"/>
                  <a:gd name="connsiteY2" fmla="*/ 11906 h 54769"/>
                  <a:gd name="connsiteX3" fmla="*/ 9689 w 102781"/>
                  <a:gd name="connsiteY3" fmla="*/ 16669 h 54769"/>
                  <a:gd name="connsiteX4" fmla="*/ 164 w 102781"/>
                  <a:gd name="connsiteY4" fmla="*/ 30956 h 54769"/>
                  <a:gd name="connsiteX5" fmla="*/ 2545 w 102781"/>
                  <a:gd name="connsiteY5" fmla="*/ 40481 h 54769"/>
                  <a:gd name="connsiteX6" fmla="*/ 9689 w 102781"/>
                  <a:gd name="connsiteY6" fmla="*/ 45244 h 54769"/>
                  <a:gd name="connsiteX7" fmla="*/ 23976 w 102781"/>
                  <a:gd name="connsiteY7" fmla="*/ 50006 h 54769"/>
                  <a:gd name="connsiteX8" fmla="*/ 40645 w 102781"/>
                  <a:gd name="connsiteY8" fmla="*/ 54769 h 54769"/>
                  <a:gd name="connsiteX9" fmla="*/ 62076 w 102781"/>
                  <a:gd name="connsiteY9" fmla="*/ 52387 h 54769"/>
                  <a:gd name="connsiteX10" fmla="*/ 76364 w 102781"/>
                  <a:gd name="connsiteY10" fmla="*/ 47625 h 54769"/>
                  <a:gd name="connsiteX11" fmla="*/ 83508 w 102781"/>
                  <a:gd name="connsiteY11" fmla="*/ 45244 h 54769"/>
                  <a:gd name="connsiteX12" fmla="*/ 97795 w 102781"/>
                  <a:gd name="connsiteY12" fmla="*/ 42862 h 54769"/>
                  <a:gd name="connsiteX13" fmla="*/ 102558 w 102781"/>
                  <a:gd name="connsiteY13" fmla="*/ 35719 h 54769"/>
                  <a:gd name="connsiteX14" fmla="*/ 93033 w 102781"/>
                  <a:gd name="connsiteY14" fmla="*/ 21431 h 54769"/>
                  <a:gd name="connsiteX15" fmla="*/ 81126 w 102781"/>
                  <a:gd name="connsiteY15" fmla="*/ 7144 h 54769"/>
                  <a:gd name="connsiteX16" fmla="*/ 73983 w 102781"/>
                  <a:gd name="connsiteY16" fmla="*/ 4762 h 54769"/>
                  <a:gd name="connsiteX17" fmla="*/ 66839 w 102781"/>
                  <a:gd name="connsiteY17" fmla="*/ 0 h 54769"/>
                  <a:gd name="connsiteX18" fmla="*/ 76364 w 102781"/>
                  <a:gd name="connsiteY18" fmla="*/ 4762 h 54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781" h="54769">
                    <a:moveTo>
                      <a:pt x="76364" y="4762"/>
                    </a:moveTo>
                    <a:lnTo>
                      <a:pt x="76364" y="4762"/>
                    </a:lnTo>
                    <a:cubicBezTo>
                      <a:pt x="38497" y="6566"/>
                      <a:pt x="37948" y="-159"/>
                      <a:pt x="16833" y="11906"/>
                    </a:cubicBezTo>
                    <a:cubicBezTo>
                      <a:pt x="14348" y="13326"/>
                      <a:pt x="12070" y="15081"/>
                      <a:pt x="9689" y="16669"/>
                    </a:cubicBezTo>
                    <a:cubicBezTo>
                      <a:pt x="6514" y="21431"/>
                      <a:pt x="-1224" y="25403"/>
                      <a:pt x="164" y="30956"/>
                    </a:cubicBezTo>
                    <a:cubicBezTo>
                      <a:pt x="958" y="34131"/>
                      <a:pt x="730" y="37758"/>
                      <a:pt x="2545" y="40481"/>
                    </a:cubicBezTo>
                    <a:cubicBezTo>
                      <a:pt x="4133" y="42862"/>
                      <a:pt x="7074" y="44082"/>
                      <a:pt x="9689" y="45244"/>
                    </a:cubicBezTo>
                    <a:cubicBezTo>
                      <a:pt x="14276" y="47283"/>
                      <a:pt x="19214" y="48419"/>
                      <a:pt x="23976" y="50006"/>
                    </a:cubicBezTo>
                    <a:cubicBezTo>
                      <a:pt x="34223" y="53421"/>
                      <a:pt x="28687" y="51779"/>
                      <a:pt x="40645" y="54769"/>
                    </a:cubicBezTo>
                    <a:cubicBezTo>
                      <a:pt x="47789" y="53975"/>
                      <a:pt x="55028" y="53797"/>
                      <a:pt x="62076" y="52387"/>
                    </a:cubicBezTo>
                    <a:cubicBezTo>
                      <a:pt x="66999" y="51402"/>
                      <a:pt x="71601" y="49212"/>
                      <a:pt x="76364" y="47625"/>
                    </a:cubicBezTo>
                    <a:cubicBezTo>
                      <a:pt x="78745" y="46831"/>
                      <a:pt x="81032" y="45657"/>
                      <a:pt x="83508" y="45244"/>
                    </a:cubicBezTo>
                    <a:lnTo>
                      <a:pt x="97795" y="42862"/>
                    </a:lnTo>
                    <a:cubicBezTo>
                      <a:pt x="99383" y="40481"/>
                      <a:pt x="102153" y="38552"/>
                      <a:pt x="102558" y="35719"/>
                    </a:cubicBezTo>
                    <a:cubicBezTo>
                      <a:pt x="103895" y="26360"/>
                      <a:pt x="99040" y="25436"/>
                      <a:pt x="93033" y="21431"/>
                    </a:cubicBezTo>
                    <a:cubicBezTo>
                      <a:pt x="89518" y="16158"/>
                      <a:pt x="86628" y="10812"/>
                      <a:pt x="81126" y="7144"/>
                    </a:cubicBezTo>
                    <a:cubicBezTo>
                      <a:pt x="79038" y="5752"/>
                      <a:pt x="76228" y="5885"/>
                      <a:pt x="73983" y="4762"/>
                    </a:cubicBezTo>
                    <a:cubicBezTo>
                      <a:pt x="71423" y="3482"/>
                      <a:pt x="69220" y="1587"/>
                      <a:pt x="66839" y="0"/>
                    </a:cubicBezTo>
                    <a:cubicBezTo>
                      <a:pt x="47001" y="2479"/>
                      <a:pt x="74776" y="3968"/>
                      <a:pt x="76364" y="476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4" name="Freeform 773"/>
              <p:cNvSpPr/>
              <p:nvPr/>
            </p:nvSpPr>
            <p:spPr>
              <a:xfrm>
                <a:off x="1652449" y="3012281"/>
                <a:ext cx="117502" cy="92869"/>
              </a:xfrm>
              <a:custGeom>
                <a:avLst/>
                <a:gdLst>
                  <a:gd name="connsiteX0" fmla="*/ 88245 w 117502"/>
                  <a:gd name="connsiteY0" fmla="*/ 2382 h 92869"/>
                  <a:gd name="connsiteX1" fmla="*/ 88245 w 117502"/>
                  <a:gd name="connsiteY1" fmla="*/ 2382 h 92869"/>
                  <a:gd name="connsiteX2" fmla="*/ 66814 w 117502"/>
                  <a:gd name="connsiteY2" fmla="*/ 0 h 92869"/>
                  <a:gd name="connsiteX3" fmla="*/ 59670 w 117502"/>
                  <a:gd name="connsiteY3" fmla="*/ 2382 h 92869"/>
                  <a:gd name="connsiteX4" fmla="*/ 43001 w 117502"/>
                  <a:gd name="connsiteY4" fmla="*/ 7144 h 92869"/>
                  <a:gd name="connsiteX5" fmla="*/ 33476 w 117502"/>
                  <a:gd name="connsiteY5" fmla="*/ 16669 h 92869"/>
                  <a:gd name="connsiteX6" fmla="*/ 21570 w 117502"/>
                  <a:gd name="connsiteY6" fmla="*/ 30957 h 92869"/>
                  <a:gd name="connsiteX7" fmla="*/ 7282 w 117502"/>
                  <a:gd name="connsiteY7" fmla="*/ 42863 h 92869"/>
                  <a:gd name="connsiteX8" fmla="*/ 2520 w 117502"/>
                  <a:gd name="connsiteY8" fmla="*/ 50007 h 92869"/>
                  <a:gd name="connsiteX9" fmla="*/ 2520 w 117502"/>
                  <a:gd name="connsiteY9" fmla="*/ 73819 h 92869"/>
                  <a:gd name="connsiteX10" fmla="*/ 4901 w 117502"/>
                  <a:gd name="connsiteY10" fmla="*/ 83344 h 92869"/>
                  <a:gd name="connsiteX11" fmla="*/ 12045 w 117502"/>
                  <a:gd name="connsiteY11" fmla="*/ 88107 h 92869"/>
                  <a:gd name="connsiteX12" fmla="*/ 26332 w 117502"/>
                  <a:gd name="connsiteY12" fmla="*/ 92869 h 92869"/>
                  <a:gd name="connsiteX13" fmla="*/ 64432 w 117502"/>
                  <a:gd name="connsiteY13" fmla="*/ 90488 h 92869"/>
                  <a:gd name="connsiteX14" fmla="*/ 71576 w 117502"/>
                  <a:gd name="connsiteY14" fmla="*/ 88107 h 92869"/>
                  <a:gd name="connsiteX15" fmla="*/ 83482 w 117502"/>
                  <a:gd name="connsiteY15" fmla="*/ 85725 h 92869"/>
                  <a:gd name="connsiteX16" fmla="*/ 112057 w 117502"/>
                  <a:gd name="connsiteY16" fmla="*/ 80963 h 92869"/>
                  <a:gd name="connsiteX17" fmla="*/ 114439 w 117502"/>
                  <a:gd name="connsiteY17" fmla="*/ 57150 h 92869"/>
                  <a:gd name="connsiteX18" fmla="*/ 109676 w 117502"/>
                  <a:gd name="connsiteY18" fmla="*/ 42863 h 92869"/>
                  <a:gd name="connsiteX19" fmla="*/ 97770 w 117502"/>
                  <a:gd name="connsiteY19" fmla="*/ 21432 h 92869"/>
                  <a:gd name="connsiteX20" fmla="*/ 90626 w 117502"/>
                  <a:gd name="connsiteY20" fmla="*/ 16669 h 92869"/>
                  <a:gd name="connsiteX21" fmla="*/ 88245 w 117502"/>
                  <a:gd name="connsiteY21" fmla="*/ 2382 h 9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7502" h="92869">
                    <a:moveTo>
                      <a:pt x="88245" y="2382"/>
                    </a:moveTo>
                    <a:lnTo>
                      <a:pt x="88245" y="2382"/>
                    </a:lnTo>
                    <a:cubicBezTo>
                      <a:pt x="81101" y="1588"/>
                      <a:pt x="74002" y="0"/>
                      <a:pt x="66814" y="0"/>
                    </a:cubicBezTo>
                    <a:cubicBezTo>
                      <a:pt x="64304" y="0"/>
                      <a:pt x="62084" y="1692"/>
                      <a:pt x="59670" y="2382"/>
                    </a:cubicBezTo>
                    <a:cubicBezTo>
                      <a:pt x="38713" y="8370"/>
                      <a:pt x="60150" y="1428"/>
                      <a:pt x="43001" y="7144"/>
                    </a:cubicBezTo>
                    <a:cubicBezTo>
                      <a:pt x="38466" y="20752"/>
                      <a:pt x="44362" y="9412"/>
                      <a:pt x="33476" y="16669"/>
                    </a:cubicBezTo>
                    <a:cubicBezTo>
                      <a:pt x="25647" y="21888"/>
                      <a:pt x="27063" y="24366"/>
                      <a:pt x="21570" y="30957"/>
                    </a:cubicBezTo>
                    <a:cubicBezTo>
                      <a:pt x="15843" y="37830"/>
                      <a:pt x="14304" y="38182"/>
                      <a:pt x="7282" y="42863"/>
                    </a:cubicBezTo>
                    <a:cubicBezTo>
                      <a:pt x="5695" y="45244"/>
                      <a:pt x="3800" y="47447"/>
                      <a:pt x="2520" y="50007"/>
                    </a:cubicBezTo>
                    <a:cubicBezTo>
                      <a:pt x="-1945" y="58938"/>
                      <a:pt x="476" y="62575"/>
                      <a:pt x="2520" y="73819"/>
                    </a:cubicBezTo>
                    <a:cubicBezTo>
                      <a:pt x="3105" y="77039"/>
                      <a:pt x="3086" y="80621"/>
                      <a:pt x="4901" y="83344"/>
                    </a:cubicBezTo>
                    <a:cubicBezTo>
                      <a:pt x="6489" y="85725"/>
                      <a:pt x="9430" y="86945"/>
                      <a:pt x="12045" y="88107"/>
                    </a:cubicBezTo>
                    <a:cubicBezTo>
                      <a:pt x="16632" y="90146"/>
                      <a:pt x="26332" y="92869"/>
                      <a:pt x="26332" y="92869"/>
                    </a:cubicBezTo>
                    <a:cubicBezTo>
                      <a:pt x="39032" y="92075"/>
                      <a:pt x="51777" y="91820"/>
                      <a:pt x="64432" y="90488"/>
                    </a:cubicBezTo>
                    <a:cubicBezTo>
                      <a:pt x="66928" y="90225"/>
                      <a:pt x="69141" y="88716"/>
                      <a:pt x="71576" y="88107"/>
                    </a:cubicBezTo>
                    <a:cubicBezTo>
                      <a:pt x="75502" y="87125"/>
                      <a:pt x="79490" y="86390"/>
                      <a:pt x="83482" y="85725"/>
                    </a:cubicBezTo>
                    <a:cubicBezTo>
                      <a:pt x="118963" y="79811"/>
                      <a:pt x="83972" y="86580"/>
                      <a:pt x="112057" y="80963"/>
                    </a:cubicBezTo>
                    <a:cubicBezTo>
                      <a:pt x="119284" y="70123"/>
                      <a:pt x="118499" y="74741"/>
                      <a:pt x="114439" y="57150"/>
                    </a:cubicBezTo>
                    <a:cubicBezTo>
                      <a:pt x="113310" y="52259"/>
                      <a:pt x="111264" y="47625"/>
                      <a:pt x="109676" y="42863"/>
                    </a:cubicBezTo>
                    <a:cubicBezTo>
                      <a:pt x="107194" y="35418"/>
                      <a:pt x="104791" y="26113"/>
                      <a:pt x="97770" y="21432"/>
                    </a:cubicBezTo>
                    <a:cubicBezTo>
                      <a:pt x="95389" y="19844"/>
                      <a:pt x="92825" y="18501"/>
                      <a:pt x="90626" y="16669"/>
                    </a:cubicBezTo>
                    <a:cubicBezTo>
                      <a:pt x="87177" y="13794"/>
                      <a:pt x="88642" y="4763"/>
                      <a:pt x="88245" y="238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5" name="Freeform 774"/>
              <p:cNvSpPr/>
              <p:nvPr/>
            </p:nvSpPr>
            <p:spPr>
              <a:xfrm>
                <a:off x="1481138" y="2995613"/>
                <a:ext cx="157866" cy="111918"/>
              </a:xfrm>
              <a:custGeom>
                <a:avLst/>
                <a:gdLst>
                  <a:gd name="connsiteX0" fmla="*/ 135731 w 157866"/>
                  <a:gd name="connsiteY0" fmla="*/ 28575 h 111918"/>
                  <a:gd name="connsiteX1" fmla="*/ 135731 w 157866"/>
                  <a:gd name="connsiteY1" fmla="*/ 28575 h 111918"/>
                  <a:gd name="connsiteX2" fmla="*/ 109537 w 157866"/>
                  <a:gd name="connsiteY2" fmla="*/ 11906 h 111918"/>
                  <a:gd name="connsiteX3" fmla="*/ 95250 w 157866"/>
                  <a:gd name="connsiteY3" fmla="*/ 7143 h 111918"/>
                  <a:gd name="connsiteX4" fmla="*/ 88106 w 157866"/>
                  <a:gd name="connsiteY4" fmla="*/ 4762 h 111918"/>
                  <a:gd name="connsiteX5" fmla="*/ 80962 w 157866"/>
                  <a:gd name="connsiteY5" fmla="*/ 0 h 111918"/>
                  <a:gd name="connsiteX6" fmla="*/ 28575 w 157866"/>
                  <a:gd name="connsiteY6" fmla="*/ 7143 h 111918"/>
                  <a:gd name="connsiteX7" fmla="*/ 14287 w 157866"/>
                  <a:gd name="connsiteY7" fmla="*/ 11906 h 111918"/>
                  <a:gd name="connsiteX8" fmla="*/ 7143 w 157866"/>
                  <a:gd name="connsiteY8" fmla="*/ 16668 h 111918"/>
                  <a:gd name="connsiteX9" fmla="*/ 0 w 157866"/>
                  <a:gd name="connsiteY9" fmla="*/ 30956 h 111918"/>
                  <a:gd name="connsiteX10" fmla="*/ 2381 w 157866"/>
                  <a:gd name="connsiteY10" fmla="*/ 52387 h 111918"/>
                  <a:gd name="connsiteX11" fmla="*/ 19050 w 157866"/>
                  <a:gd name="connsiteY11" fmla="*/ 73818 h 111918"/>
                  <a:gd name="connsiteX12" fmla="*/ 30956 w 157866"/>
                  <a:gd name="connsiteY12" fmla="*/ 88106 h 111918"/>
                  <a:gd name="connsiteX13" fmla="*/ 38100 w 157866"/>
                  <a:gd name="connsiteY13" fmla="*/ 102393 h 111918"/>
                  <a:gd name="connsiteX14" fmla="*/ 40481 w 157866"/>
                  <a:gd name="connsiteY14" fmla="*/ 109537 h 111918"/>
                  <a:gd name="connsiteX15" fmla="*/ 47625 w 157866"/>
                  <a:gd name="connsiteY15" fmla="*/ 111918 h 111918"/>
                  <a:gd name="connsiteX16" fmla="*/ 111918 w 157866"/>
                  <a:gd name="connsiteY16" fmla="*/ 107156 h 111918"/>
                  <a:gd name="connsiteX17" fmla="*/ 128587 w 157866"/>
                  <a:gd name="connsiteY17" fmla="*/ 104775 h 111918"/>
                  <a:gd name="connsiteX18" fmla="*/ 140493 w 157866"/>
                  <a:gd name="connsiteY18" fmla="*/ 95250 h 111918"/>
                  <a:gd name="connsiteX19" fmla="*/ 147637 w 157866"/>
                  <a:gd name="connsiteY19" fmla="*/ 92868 h 111918"/>
                  <a:gd name="connsiteX20" fmla="*/ 154781 w 157866"/>
                  <a:gd name="connsiteY20" fmla="*/ 88106 h 111918"/>
                  <a:gd name="connsiteX21" fmla="*/ 154781 w 157866"/>
                  <a:gd name="connsiteY21" fmla="*/ 57150 h 111918"/>
                  <a:gd name="connsiteX22" fmla="*/ 147637 w 157866"/>
                  <a:gd name="connsiteY22" fmla="*/ 42862 h 111918"/>
                  <a:gd name="connsiteX23" fmla="*/ 140493 w 157866"/>
                  <a:gd name="connsiteY23" fmla="*/ 38100 h 111918"/>
                  <a:gd name="connsiteX24" fmla="*/ 128587 w 157866"/>
                  <a:gd name="connsiteY24" fmla="*/ 26193 h 111918"/>
                  <a:gd name="connsiteX25" fmla="*/ 135731 w 157866"/>
                  <a:gd name="connsiteY25" fmla="*/ 28575 h 11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7866" h="111918">
                    <a:moveTo>
                      <a:pt x="135731" y="28575"/>
                    </a:moveTo>
                    <a:lnTo>
                      <a:pt x="135731" y="28575"/>
                    </a:lnTo>
                    <a:cubicBezTo>
                      <a:pt x="125735" y="21435"/>
                      <a:pt x="120199" y="16171"/>
                      <a:pt x="109537" y="11906"/>
                    </a:cubicBezTo>
                    <a:cubicBezTo>
                      <a:pt x="104876" y="10042"/>
                      <a:pt x="100012" y="8731"/>
                      <a:pt x="95250" y="7143"/>
                    </a:cubicBezTo>
                    <a:cubicBezTo>
                      <a:pt x="92869" y="6349"/>
                      <a:pt x="90195" y="6154"/>
                      <a:pt x="88106" y="4762"/>
                    </a:cubicBezTo>
                    <a:lnTo>
                      <a:pt x="80962" y="0"/>
                    </a:lnTo>
                    <a:cubicBezTo>
                      <a:pt x="57274" y="1692"/>
                      <a:pt x="48928" y="358"/>
                      <a:pt x="28575" y="7143"/>
                    </a:cubicBezTo>
                    <a:cubicBezTo>
                      <a:pt x="23812" y="8731"/>
                      <a:pt x="18464" y="9121"/>
                      <a:pt x="14287" y="11906"/>
                    </a:cubicBezTo>
                    <a:lnTo>
                      <a:pt x="7143" y="16668"/>
                    </a:lnTo>
                    <a:cubicBezTo>
                      <a:pt x="4735" y="20280"/>
                      <a:pt x="0" y="26026"/>
                      <a:pt x="0" y="30956"/>
                    </a:cubicBezTo>
                    <a:cubicBezTo>
                      <a:pt x="0" y="38144"/>
                      <a:pt x="108" y="45568"/>
                      <a:pt x="2381" y="52387"/>
                    </a:cubicBezTo>
                    <a:cubicBezTo>
                      <a:pt x="6395" y="64429"/>
                      <a:pt x="12199" y="65597"/>
                      <a:pt x="19050" y="73818"/>
                    </a:cubicBezTo>
                    <a:cubicBezTo>
                      <a:pt x="35633" y="93717"/>
                      <a:pt x="10076" y="67226"/>
                      <a:pt x="30956" y="88106"/>
                    </a:cubicBezTo>
                    <a:cubicBezTo>
                      <a:pt x="36941" y="106063"/>
                      <a:pt x="28867" y="83929"/>
                      <a:pt x="38100" y="102393"/>
                    </a:cubicBezTo>
                    <a:cubicBezTo>
                      <a:pt x="39223" y="104638"/>
                      <a:pt x="38706" y="107762"/>
                      <a:pt x="40481" y="109537"/>
                    </a:cubicBezTo>
                    <a:cubicBezTo>
                      <a:pt x="42256" y="111312"/>
                      <a:pt x="45244" y="111124"/>
                      <a:pt x="47625" y="111918"/>
                    </a:cubicBezTo>
                    <a:cubicBezTo>
                      <a:pt x="73524" y="103285"/>
                      <a:pt x="47190" y="111332"/>
                      <a:pt x="111918" y="107156"/>
                    </a:cubicBezTo>
                    <a:cubicBezTo>
                      <a:pt x="117519" y="106795"/>
                      <a:pt x="123031" y="105569"/>
                      <a:pt x="128587" y="104775"/>
                    </a:cubicBezTo>
                    <a:cubicBezTo>
                      <a:pt x="146545" y="98787"/>
                      <a:pt x="125106" y="107560"/>
                      <a:pt x="140493" y="95250"/>
                    </a:cubicBezTo>
                    <a:cubicBezTo>
                      <a:pt x="142453" y="93682"/>
                      <a:pt x="145392" y="93991"/>
                      <a:pt x="147637" y="92868"/>
                    </a:cubicBezTo>
                    <a:cubicBezTo>
                      <a:pt x="150197" y="91588"/>
                      <a:pt x="152400" y="89693"/>
                      <a:pt x="154781" y="88106"/>
                    </a:cubicBezTo>
                    <a:cubicBezTo>
                      <a:pt x="159379" y="74309"/>
                      <a:pt x="158381" y="80552"/>
                      <a:pt x="154781" y="57150"/>
                    </a:cubicBezTo>
                    <a:cubicBezTo>
                      <a:pt x="154077" y="52571"/>
                      <a:pt x="150849" y="46074"/>
                      <a:pt x="147637" y="42862"/>
                    </a:cubicBezTo>
                    <a:cubicBezTo>
                      <a:pt x="145613" y="40838"/>
                      <a:pt x="142874" y="39687"/>
                      <a:pt x="140493" y="38100"/>
                    </a:cubicBezTo>
                    <a:cubicBezTo>
                      <a:pt x="130682" y="23381"/>
                      <a:pt x="141574" y="37737"/>
                      <a:pt x="128587" y="26193"/>
                    </a:cubicBezTo>
                    <a:cubicBezTo>
                      <a:pt x="111883" y="11345"/>
                      <a:pt x="134540" y="28178"/>
                      <a:pt x="135731" y="2857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6" name="Freeform 775"/>
              <p:cNvSpPr/>
              <p:nvPr/>
            </p:nvSpPr>
            <p:spPr>
              <a:xfrm>
                <a:off x="1385855" y="3028950"/>
                <a:ext cx="119504" cy="79154"/>
              </a:xfrm>
              <a:custGeom>
                <a:avLst/>
                <a:gdLst>
                  <a:gd name="connsiteX0" fmla="*/ 85758 w 119504"/>
                  <a:gd name="connsiteY0" fmla="*/ 14288 h 79154"/>
                  <a:gd name="connsiteX1" fmla="*/ 85758 w 119504"/>
                  <a:gd name="connsiteY1" fmla="*/ 14288 h 79154"/>
                  <a:gd name="connsiteX2" fmla="*/ 66708 w 119504"/>
                  <a:gd name="connsiteY2" fmla="*/ 2381 h 79154"/>
                  <a:gd name="connsiteX3" fmla="*/ 59564 w 119504"/>
                  <a:gd name="connsiteY3" fmla="*/ 0 h 79154"/>
                  <a:gd name="connsiteX4" fmla="*/ 9558 w 119504"/>
                  <a:gd name="connsiteY4" fmla="*/ 2381 h 79154"/>
                  <a:gd name="connsiteX5" fmla="*/ 2414 w 119504"/>
                  <a:gd name="connsiteY5" fmla="*/ 9525 h 79154"/>
                  <a:gd name="connsiteX6" fmla="*/ 2414 w 119504"/>
                  <a:gd name="connsiteY6" fmla="*/ 28575 h 79154"/>
                  <a:gd name="connsiteX7" fmla="*/ 7176 w 119504"/>
                  <a:gd name="connsiteY7" fmla="*/ 35719 h 79154"/>
                  <a:gd name="connsiteX8" fmla="*/ 19083 w 119504"/>
                  <a:gd name="connsiteY8" fmla="*/ 54769 h 79154"/>
                  <a:gd name="connsiteX9" fmla="*/ 23845 w 119504"/>
                  <a:gd name="connsiteY9" fmla="*/ 61913 h 79154"/>
                  <a:gd name="connsiteX10" fmla="*/ 38133 w 119504"/>
                  <a:gd name="connsiteY10" fmla="*/ 69056 h 79154"/>
                  <a:gd name="connsiteX11" fmla="*/ 78614 w 119504"/>
                  <a:gd name="connsiteY11" fmla="*/ 76200 h 79154"/>
                  <a:gd name="connsiteX12" fmla="*/ 100045 w 119504"/>
                  <a:gd name="connsiteY12" fmla="*/ 69056 h 79154"/>
                  <a:gd name="connsiteX13" fmla="*/ 107189 w 119504"/>
                  <a:gd name="connsiteY13" fmla="*/ 66675 h 79154"/>
                  <a:gd name="connsiteX14" fmla="*/ 116714 w 119504"/>
                  <a:gd name="connsiteY14" fmla="*/ 64294 h 79154"/>
                  <a:gd name="connsiteX15" fmla="*/ 116714 w 119504"/>
                  <a:gd name="connsiteY15" fmla="*/ 40481 h 79154"/>
                  <a:gd name="connsiteX16" fmla="*/ 104808 w 119504"/>
                  <a:gd name="connsiteY16" fmla="*/ 19050 h 79154"/>
                  <a:gd name="connsiteX17" fmla="*/ 97664 w 119504"/>
                  <a:gd name="connsiteY17" fmla="*/ 14288 h 79154"/>
                  <a:gd name="connsiteX18" fmla="*/ 90520 w 119504"/>
                  <a:gd name="connsiteY18" fmla="*/ 7144 h 79154"/>
                  <a:gd name="connsiteX19" fmla="*/ 85758 w 119504"/>
                  <a:gd name="connsiteY19" fmla="*/ 14288 h 7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9504" h="79154">
                    <a:moveTo>
                      <a:pt x="85758" y="14288"/>
                    </a:moveTo>
                    <a:lnTo>
                      <a:pt x="85758" y="14288"/>
                    </a:lnTo>
                    <a:cubicBezTo>
                      <a:pt x="79408" y="10319"/>
                      <a:pt x="73282" y="5967"/>
                      <a:pt x="66708" y="2381"/>
                    </a:cubicBezTo>
                    <a:cubicBezTo>
                      <a:pt x="64504" y="1179"/>
                      <a:pt x="62074" y="0"/>
                      <a:pt x="59564" y="0"/>
                    </a:cubicBezTo>
                    <a:cubicBezTo>
                      <a:pt x="42876" y="0"/>
                      <a:pt x="26227" y="1587"/>
                      <a:pt x="9558" y="2381"/>
                    </a:cubicBezTo>
                    <a:cubicBezTo>
                      <a:pt x="7177" y="4762"/>
                      <a:pt x="4282" y="6723"/>
                      <a:pt x="2414" y="9525"/>
                    </a:cubicBezTo>
                    <a:cubicBezTo>
                      <a:pt x="-1567" y="15497"/>
                      <a:pt x="57" y="22289"/>
                      <a:pt x="2414" y="28575"/>
                    </a:cubicBezTo>
                    <a:cubicBezTo>
                      <a:pt x="3419" y="31255"/>
                      <a:pt x="6014" y="33104"/>
                      <a:pt x="7176" y="35719"/>
                    </a:cubicBezTo>
                    <a:cubicBezTo>
                      <a:pt x="15528" y="54510"/>
                      <a:pt x="6232" y="46201"/>
                      <a:pt x="19083" y="54769"/>
                    </a:cubicBezTo>
                    <a:cubicBezTo>
                      <a:pt x="20670" y="57150"/>
                      <a:pt x="21821" y="59889"/>
                      <a:pt x="23845" y="61913"/>
                    </a:cubicBezTo>
                    <a:cubicBezTo>
                      <a:pt x="28460" y="66528"/>
                      <a:pt x="32324" y="67120"/>
                      <a:pt x="38133" y="69056"/>
                    </a:cubicBezTo>
                    <a:cubicBezTo>
                      <a:pt x="59715" y="83444"/>
                      <a:pt x="46720" y="79099"/>
                      <a:pt x="78614" y="76200"/>
                    </a:cubicBezTo>
                    <a:lnTo>
                      <a:pt x="100045" y="69056"/>
                    </a:lnTo>
                    <a:cubicBezTo>
                      <a:pt x="102426" y="68262"/>
                      <a:pt x="104754" y="67284"/>
                      <a:pt x="107189" y="66675"/>
                    </a:cubicBezTo>
                    <a:lnTo>
                      <a:pt x="116714" y="64294"/>
                    </a:lnTo>
                    <a:cubicBezTo>
                      <a:pt x="120425" y="53161"/>
                      <a:pt x="120445" y="56649"/>
                      <a:pt x="116714" y="40481"/>
                    </a:cubicBezTo>
                    <a:cubicBezTo>
                      <a:pt x="113866" y="28142"/>
                      <a:pt x="113501" y="26294"/>
                      <a:pt x="104808" y="19050"/>
                    </a:cubicBezTo>
                    <a:cubicBezTo>
                      <a:pt x="102609" y="17218"/>
                      <a:pt x="99863" y="16120"/>
                      <a:pt x="97664" y="14288"/>
                    </a:cubicBezTo>
                    <a:cubicBezTo>
                      <a:pt x="95077" y="12132"/>
                      <a:pt x="93322" y="9012"/>
                      <a:pt x="90520" y="7144"/>
                    </a:cubicBezTo>
                    <a:cubicBezTo>
                      <a:pt x="88431" y="5752"/>
                      <a:pt x="86552" y="13098"/>
                      <a:pt x="85758" y="1428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7" name="Freeform 776"/>
              <p:cNvSpPr/>
              <p:nvPr/>
            </p:nvSpPr>
            <p:spPr>
              <a:xfrm>
                <a:off x="1135801" y="2566988"/>
                <a:ext cx="108604" cy="64293"/>
              </a:xfrm>
              <a:custGeom>
                <a:avLst/>
                <a:gdLst>
                  <a:gd name="connsiteX0" fmla="*/ 81018 w 108604"/>
                  <a:gd name="connsiteY0" fmla="*/ 0 h 64293"/>
                  <a:gd name="connsiteX1" fmla="*/ 81018 w 108604"/>
                  <a:gd name="connsiteY1" fmla="*/ 0 h 64293"/>
                  <a:gd name="connsiteX2" fmla="*/ 28630 w 108604"/>
                  <a:gd name="connsiteY2" fmla="*/ 2381 h 64293"/>
                  <a:gd name="connsiteX3" fmla="*/ 19105 w 108604"/>
                  <a:gd name="connsiteY3" fmla="*/ 4762 h 64293"/>
                  <a:gd name="connsiteX4" fmla="*/ 4818 w 108604"/>
                  <a:gd name="connsiteY4" fmla="*/ 14287 h 64293"/>
                  <a:gd name="connsiteX5" fmla="*/ 55 w 108604"/>
                  <a:gd name="connsiteY5" fmla="*/ 28575 h 64293"/>
                  <a:gd name="connsiteX6" fmla="*/ 2437 w 108604"/>
                  <a:gd name="connsiteY6" fmla="*/ 50006 h 64293"/>
                  <a:gd name="connsiteX7" fmla="*/ 16724 w 108604"/>
                  <a:gd name="connsiteY7" fmla="*/ 59531 h 64293"/>
                  <a:gd name="connsiteX8" fmla="*/ 26249 w 108604"/>
                  <a:gd name="connsiteY8" fmla="*/ 61912 h 64293"/>
                  <a:gd name="connsiteX9" fmla="*/ 71493 w 108604"/>
                  <a:gd name="connsiteY9" fmla="*/ 64293 h 64293"/>
                  <a:gd name="connsiteX10" fmla="*/ 100068 w 108604"/>
                  <a:gd name="connsiteY10" fmla="*/ 61912 h 64293"/>
                  <a:gd name="connsiteX11" fmla="*/ 104830 w 108604"/>
                  <a:gd name="connsiteY11" fmla="*/ 21431 h 64293"/>
                  <a:gd name="connsiteX12" fmla="*/ 102449 w 108604"/>
                  <a:gd name="connsiteY12" fmla="*/ 14287 h 64293"/>
                  <a:gd name="connsiteX13" fmla="*/ 81018 w 108604"/>
                  <a:gd name="connsiteY13" fmla="*/ 2381 h 64293"/>
                  <a:gd name="connsiteX14" fmla="*/ 81018 w 108604"/>
                  <a:gd name="connsiteY14" fmla="*/ 0 h 6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604" h="64293">
                    <a:moveTo>
                      <a:pt x="81018" y="0"/>
                    </a:moveTo>
                    <a:lnTo>
                      <a:pt x="81018" y="0"/>
                    </a:lnTo>
                    <a:cubicBezTo>
                      <a:pt x="63555" y="794"/>
                      <a:pt x="46059" y="1040"/>
                      <a:pt x="28630" y="2381"/>
                    </a:cubicBezTo>
                    <a:cubicBezTo>
                      <a:pt x="25367" y="2632"/>
                      <a:pt x="22032" y="3298"/>
                      <a:pt x="19105" y="4762"/>
                    </a:cubicBezTo>
                    <a:cubicBezTo>
                      <a:pt x="13986" y="7322"/>
                      <a:pt x="4818" y="14287"/>
                      <a:pt x="4818" y="14287"/>
                    </a:cubicBezTo>
                    <a:cubicBezTo>
                      <a:pt x="3230" y="19050"/>
                      <a:pt x="-500" y="23585"/>
                      <a:pt x="55" y="28575"/>
                    </a:cubicBezTo>
                    <a:cubicBezTo>
                      <a:pt x="849" y="35719"/>
                      <a:pt x="164" y="43187"/>
                      <a:pt x="2437" y="50006"/>
                    </a:cubicBezTo>
                    <a:cubicBezTo>
                      <a:pt x="4541" y="56318"/>
                      <a:pt x="11464" y="58028"/>
                      <a:pt x="16724" y="59531"/>
                    </a:cubicBezTo>
                    <a:cubicBezTo>
                      <a:pt x="19871" y="60430"/>
                      <a:pt x="22989" y="61629"/>
                      <a:pt x="26249" y="61912"/>
                    </a:cubicBezTo>
                    <a:cubicBezTo>
                      <a:pt x="41294" y="63220"/>
                      <a:pt x="56412" y="63499"/>
                      <a:pt x="71493" y="64293"/>
                    </a:cubicBezTo>
                    <a:cubicBezTo>
                      <a:pt x="81018" y="63499"/>
                      <a:pt x="90833" y="64375"/>
                      <a:pt x="100068" y="61912"/>
                    </a:cubicBezTo>
                    <a:cubicBezTo>
                      <a:pt x="115849" y="57704"/>
                      <a:pt x="104939" y="22356"/>
                      <a:pt x="104830" y="21431"/>
                    </a:cubicBezTo>
                    <a:cubicBezTo>
                      <a:pt x="104537" y="18938"/>
                      <a:pt x="104224" y="16062"/>
                      <a:pt x="102449" y="14287"/>
                    </a:cubicBezTo>
                    <a:cubicBezTo>
                      <a:pt x="100284" y="12122"/>
                      <a:pt x="87360" y="2733"/>
                      <a:pt x="81018" y="2381"/>
                    </a:cubicBezTo>
                    <a:cubicBezTo>
                      <a:pt x="69130" y="1721"/>
                      <a:pt x="81018" y="397"/>
                      <a:pt x="81018"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8" name="Freeform 777"/>
              <p:cNvSpPr/>
              <p:nvPr/>
            </p:nvSpPr>
            <p:spPr>
              <a:xfrm>
                <a:off x="1254919" y="2563912"/>
                <a:ext cx="108382" cy="55463"/>
              </a:xfrm>
              <a:custGeom>
                <a:avLst/>
                <a:gdLst>
                  <a:gd name="connsiteX0" fmla="*/ 80962 w 108382"/>
                  <a:gd name="connsiteY0" fmla="*/ 5457 h 55463"/>
                  <a:gd name="connsiteX1" fmla="*/ 80962 w 108382"/>
                  <a:gd name="connsiteY1" fmla="*/ 5457 h 55463"/>
                  <a:gd name="connsiteX2" fmla="*/ 59531 w 108382"/>
                  <a:gd name="connsiteY2" fmla="*/ 7838 h 55463"/>
                  <a:gd name="connsiteX3" fmla="*/ 35719 w 108382"/>
                  <a:gd name="connsiteY3" fmla="*/ 12601 h 55463"/>
                  <a:gd name="connsiteX4" fmla="*/ 9525 w 108382"/>
                  <a:gd name="connsiteY4" fmla="*/ 14982 h 55463"/>
                  <a:gd name="connsiteX5" fmla="*/ 2381 w 108382"/>
                  <a:gd name="connsiteY5" fmla="*/ 17363 h 55463"/>
                  <a:gd name="connsiteX6" fmla="*/ 0 w 108382"/>
                  <a:gd name="connsiteY6" fmla="*/ 24507 h 55463"/>
                  <a:gd name="connsiteX7" fmla="*/ 9525 w 108382"/>
                  <a:gd name="connsiteY7" fmla="*/ 38794 h 55463"/>
                  <a:gd name="connsiteX8" fmla="*/ 23812 w 108382"/>
                  <a:gd name="connsiteY8" fmla="*/ 48319 h 55463"/>
                  <a:gd name="connsiteX9" fmla="*/ 73819 w 108382"/>
                  <a:gd name="connsiteY9" fmla="*/ 53082 h 55463"/>
                  <a:gd name="connsiteX10" fmla="*/ 83344 w 108382"/>
                  <a:gd name="connsiteY10" fmla="*/ 55463 h 55463"/>
                  <a:gd name="connsiteX11" fmla="*/ 90487 w 108382"/>
                  <a:gd name="connsiteY11" fmla="*/ 53082 h 55463"/>
                  <a:gd name="connsiteX12" fmla="*/ 102394 w 108382"/>
                  <a:gd name="connsiteY12" fmla="*/ 38794 h 55463"/>
                  <a:gd name="connsiteX13" fmla="*/ 104775 w 108382"/>
                  <a:gd name="connsiteY13" fmla="*/ 29269 h 55463"/>
                  <a:gd name="connsiteX14" fmla="*/ 104775 w 108382"/>
                  <a:gd name="connsiteY14" fmla="*/ 3076 h 55463"/>
                  <a:gd name="connsiteX15" fmla="*/ 97631 w 108382"/>
                  <a:gd name="connsiteY15" fmla="*/ 694 h 55463"/>
                  <a:gd name="connsiteX16" fmla="*/ 80962 w 108382"/>
                  <a:gd name="connsiteY16" fmla="*/ 5457 h 5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382" h="55463">
                    <a:moveTo>
                      <a:pt x="80962" y="5457"/>
                    </a:moveTo>
                    <a:lnTo>
                      <a:pt x="80962" y="5457"/>
                    </a:lnTo>
                    <a:cubicBezTo>
                      <a:pt x="73818" y="6251"/>
                      <a:pt x="66635" y="6745"/>
                      <a:pt x="59531" y="7838"/>
                    </a:cubicBezTo>
                    <a:cubicBezTo>
                      <a:pt x="23660" y="13356"/>
                      <a:pt x="85192" y="6780"/>
                      <a:pt x="35719" y="12601"/>
                    </a:cubicBezTo>
                    <a:cubicBezTo>
                      <a:pt x="27012" y="13625"/>
                      <a:pt x="18256" y="14188"/>
                      <a:pt x="9525" y="14982"/>
                    </a:cubicBezTo>
                    <a:cubicBezTo>
                      <a:pt x="7144" y="15776"/>
                      <a:pt x="4156" y="15588"/>
                      <a:pt x="2381" y="17363"/>
                    </a:cubicBezTo>
                    <a:cubicBezTo>
                      <a:pt x="606" y="19138"/>
                      <a:pt x="0" y="21997"/>
                      <a:pt x="0" y="24507"/>
                    </a:cubicBezTo>
                    <a:cubicBezTo>
                      <a:pt x="0" y="30689"/>
                      <a:pt x="5229" y="35453"/>
                      <a:pt x="9525" y="38794"/>
                    </a:cubicBezTo>
                    <a:cubicBezTo>
                      <a:pt x="14043" y="42308"/>
                      <a:pt x="18108" y="47844"/>
                      <a:pt x="23812" y="48319"/>
                    </a:cubicBezTo>
                    <a:cubicBezTo>
                      <a:pt x="59550" y="51298"/>
                      <a:pt x="42887" y="49646"/>
                      <a:pt x="73819" y="53082"/>
                    </a:cubicBezTo>
                    <a:cubicBezTo>
                      <a:pt x="76994" y="53876"/>
                      <a:pt x="80071" y="55463"/>
                      <a:pt x="83344" y="55463"/>
                    </a:cubicBezTo>
                    <a:cubicBezTo>
                      <a:pt x="85854" y="55463"/>
                      <a:pt x="88399" y="54474"/>
                      <a:pt x="90487" y="53082"/>
                    </a:cubicBezTo>
                    <a:cubicBezTo>
                      <a:pt x="95987" y="49415"/>
                      <a:pt x="98880" y="44065"/>
                      <a:pt x="102394" y="38794"/>
                    </a:cubicBezTo>
                    <a:cubicBezTo>
                      <a:pt x="103188" y="35619"/>
                      <a:pt x="103876" y="32416"/>
                      <a:pt x="104775" y="29269"/>
                    </a:cubicBezTo>
                    <a:cubicBezTo>
                      <a:pt x="107741" y="18889"/>
                      <a:pt x="111137" y="17390"/>
                      <a:pt x="104775" y="3076"/>
                    </a:cubicBezTo>
                    <a:cubicBezTo>
                      <a:pt x="103756" y="782"/>
                      <a:pt x="100112" y="1076"/>
                      <a:pt x="97631" y="694"/>
                    </a:cubicBezTo>
                    <a:cubicBezTo>
                      <a:pt x="79076" y="-2161"/>
                      <a:pt x="83740" y="4663"/>
                      <a:pt x="80962" y="545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79" name="Freeform 778"/>
              <p:cNvSpPr/>
              <p:nvPr/>
            </p:nvSpPr>
            <p:spPr>
              <a:xfrm>
                <a:off x="1352550" y="2571044"/>
                <a:ext cx="95250" cy="50711"/>
              </a:xfrm>
              <a:custGeom>
                <a:avLst/>
                <a:gdLst>
                  <a:gd name="connsiteX0" fmla="*/ 92869 w 95250"/>
                  <a:gd name="connsiteY0" fmla="*/ 0 h 50006"/>
                  <a:gd name="connsiteX1" fmla="*/ 92869 w 95250"/>
                  <a:gd name="connsiteY1" fmla="*/ 0 h 50006"/>
                  <a:gd name="connsiteX2" fmla="*/ 57150 w 95250"/>
                  <a:gd name="connsiteY2" fmla="*/ 2381 h 50006"/>
                  <a:gd name="connsiteX3" fmla="*/ 40481 w 95250"/>
                  <a:gd name="connsiteY3" fmla="*/ 0 h 50006"/>
                  <a:gd name="connsiteX4" fmla="*/ 9525 w 95250"/>
                  <a:gd name="connsiteY4" fmla="*/ 2381 h 50006"/>
                  <a:gd name="connsiteX5" fmla="*/ 4763 w 95250"/>
                  <a:gd name="connsiteY5" fmla="*/ 9525 h 50006"/>
                  <a:gd name="connsiteX6" fmla="*/ 0 w 95250"/>
                  <a:gd name="connsiteY6" fmla="*/ 23813 h 50006"/>
                  <a:gd name="connsiteX7" fmla="*/ 9525 w 95250"/>
                  <a:gd name="connsiteY7" fmla="*/ 47625 h 50006"/>
                  <a:gd name="connsiteX8" fmla="*/ 16669 w 95250"/>
                  <a:gd name="connsiteY8" fmla="*/ 50006 h 50006"/>
                  <a:gd name="connsiteX9" fmla="*/ 69056 w 95250"/>
                  <a:gd name="connsiteY9" fmla="*/ 47625 h 50006"/>
                  <a:gd name="connsiteX10" fmla="*/ 83344 w 95250"/>
                  <a:gd name="connsiteY10" fmla="*/ 38100 h 50006"/>
                  <a:gd name="connsiteX11" fmla="*/ 85725 w 95250"/>
                  <a:gd name="connsiteY11" fmla="*/ 30956 h 50006"/>
                  <a:gd name="connsiteX12" fmla="*/ 95250 w 95250"/>
                  <a:gd name="connsiteY12" fmla="*/ 19050 h 50006"/>
                  <a:gd name="connsiteX13" fmla="*/ 92869 w 95250"/>
                  <a:gd name="connsiteY13" fmla="*/ 9525 h 50006"/>
                  <a:gd name="connsiteX14" fmla="*/ 78581 w 95250"/>
                  <a:gd name="connsiteY14" fmla="*/ 0 h 50006"/>
                  <a:gd name="connsiteX15" fmla="*/ 54769 w 95250"/>
                  <a:gd name="connsiteY15" fmla="*/ 4763 h 50006"/>
                  <a:gd name="connsiteX16" fmla="*/ 47625 w 95250"/>
                  <a:gd name="connsiteY16" fmla="*/ 7144 h 50006"/>
                  <a:gd name="connsiteX17" fmla="*/ 38100 w 95250"/>
                  <a:gd name="connsiteY17" fmla="*/ 7144 h 50006"/>
                  <a:gd name="connsiteX18" fmla="*/ 19050 w 95250"/>
                  <a:gd name="connsiteY18" fmla="*/ 14288 h 50006"/>
                  <a:gd name="connsiteX19" fmla="*/ 9525 w 95250"/>
                  <a:gd name="connsiteY19" fmla="*/ 35719 h 50006"/>
                  <a:gd name="connsiteX20" fmla="*/ 92869 w 95250"/>
                  <a:gd name="connsiteY20" fmla="*/ 0 h 50006"/>
                  <a:gd name="connsiteX0" fmla="*/ 92869 w 95250"/>
                  <a:gd name="connsiteY0" fmla="*/ 0 h 50006"/>
                  <a:gd name="connsiteX1" fmla="*/ 92869 w 95250"/>
                  <a:gd name="connsiteY1" fmla="*/ 0 h 50006"/>
                  <a:gd name="connsiteX2" fmla="*/ 57150 w 95250"/>
                  <a:gd name="connsiteY2" fmla="*/ 2381 h 50006"/>
                  <a:gd name="connsiteX3" fmla="*/ 40481 w 95250"/>
                  <a:gd name="connsiteY3" fmla="*/ 0 h 50006"/>
                  <a:gd name="connsiteX4" fmla="*/ 9525 w 95250"/>
                  <a:gd name="connsiteY4" fmla="*/ 2381 h 50006"/>
                  <a:gd name="connsiteX5" fmla="*/ 4763 w 95250"/>
                  <a:gd name="connsiteY5" fmla="*/ 9525 h 50006"/>
                  <a:gd name="connsiteX6" fmla="*/ 0 w 95250"/>
                  <a:gd name="connsiteY6" fmla="*/ 23813 h 50006"/>
                  <a:gd name="connsiteX7" fmla="*/ 9525 w 95250"/>
                  <a:gd name="connsiteY7" fmla="*/ 47625 h 50006"/>
                  <a:gd name="connsiteX8" fmla="*/ 16669 w 95250"/>
                  <a:gd name="connsiteY8" fmla="*/ 50006 h 50006"/>
                  <a:gd name="connsiteX9" fmla="*/ 69056 w 95250"/>
                  <a:gd name="connsiteY9" fmla="*/ 47625 h 50006"/>
                  <a:gd name="connsiteX10" fmla="*/ 83344 w 95250"/>
                  <a:gd name="connsiteY10" fmla="*/ 38100 h 50006"/>
                  <a:gd name="connsiteX11" fmla="*/ 85725 w 95250"/>
                  <a:gd name="connsiteY11" fmla="*/ 30956 h 50006"/>
                  <a:gd name="connsiteX12" fmla="*/ 95250 w 95250"/>
                  <a:gd name="connsiteY12" fmla="*/ 19050 h 50006"/>
                  <a:gd name="connsiteX13" fmla="*/ 92869 w 95250"/>
                  <a:gd name="connsiteY13" fmla="*/ 9525 h 50006"/>
                  <a:gd name="connsiteX14" fmla="*/ 78581 w 95250"/>
                  <a:gd name="connsiteY14" fmla="*/ 0 h 50006"/>
                  <a:gd name="connsiteX15" fmla="*/ 54769 w 95250"/>
                  <a:gd name="connsiteY15" fmla="*/ 4763 h 50006"/>
                  <a:gd name="connsiteX16" fmla="*/ 47625 w 95250"/>
                  <a:gd name="connsiteY16" fmla="*/ 7144 h 50006"/>
                  <a:gd name="connsiteX17" fmla="*/ 38100 w 95250"/>
                  <a:gd name="connsiteY17" fmla="*/ 7144 h 50006"/>
                  <a:gd name="connsiteX18" fmla="*/ 19050 w 95250"/>
                  <a:gd name="connsiteY18" fmla="*/ 14288 h 50006"/>
                  <a:gd name="connsiteX19" fmla="*/ 92869 w 95250"/>
                  <a:gd name="connsiteY19" fmla="*/ 0 h 50006"/>
                  <a:gd name="connsiteX0" fmla="*/ 92869 w 95250"/>
                  <a:gd name="connsiteY0" fmla="*/ 0 h 50006"/>
                  <a:gd name="connsiteX1" fmla="*/ 92869 w 95250"/>
                  <a:gd name="connsiteY1" fmla="*/ 0 h 50006"/>
                  <a:gd name="connsiteX2" fmla="*/ 57150 w 95250"/>
                  <a:gd name="connsiteY2" fmla="*/ 2381 h 50006"/>
                  <a:gd name="connsiteX3" fmla="*/ 40481 w 95250"/>
                  <a:gd name="connsiteY3" fmla="*/ 0 h 50006"/>
                  <a:gd name="connsiteX4" fmla="*/ 9525 w 95250"/>
                  <a:gd name="connsiteY4" fmla="*/ 2381 h 50006"/>
                  <a:gd name="connsiteX5" fmla="*/ 4763 w 95250"/>
                  <a:gd name="connsiteY5" fmla="*/ 9525 h 50006"/>
                  <a:gd name="connsiteX6" fmla="*/ 0 w 95250"/>
                  <a:gd name="connsiteY6" fmla="*/ 23813 h 50006"/>
                  <a:gd name="connsiteX7" fmla="*/ 9525 w 95250"/>
                  <a:gd name="connsiteY7" fmla="*/ 47625 h 50006"/>
                  <a:gd name="connsiteX8" fmla="*/ 16669 w 95250"/>
                  <a:gd name="connsiteY8" fmla="*/ 50006 h 50006"/>
                  <a:gd name="connsiteX9" fmla="*/ 69056 w 95250"/>
                  <a:gd name="connsiteY9" fmla="*/ 47625 h 50006"/>
                  <a:gd name="connsiteX10" fmla="*/ 83344 w 95250"/>
                  <a:gd name="connsiteY10" fmla="*/ 38100 h 50006"/>
                  <a:gd name="connsiteX11" fmla="*/ 85725 w 95250"/>
                  <a:gd name="connsiteY11" fmla="*/ 30956 h 50006"/>
                  <a:gd name="connsiteX12" fmla="*/ 95250 w 95250"/>
                  <a:gd name="connsiteY12" fmla="*/ 19050 h 50006"/>
                  <a:gd name="connsiteX13" fmla="*/ 92869 w 95250"/>
                  <a:gd name="connsiteY13" fmla="*/ 9525 h 50006"/>
                  <a:gd name="connsiteX14" fmla="*/ 78581 w 95250"/>
                  <a:gd name="connsiteY14" fmla="*/ 0 h 50006"/>
                  <a:gd name="connsiteX15" fmla="*/ 54769 w 95250"/>
                  <a:gd name="connsiteY15" fmla="*/ 4763 h 50006"/>
                  <a:gd name="connsiteX16" fmla="*/ 47625 w 95250"/>
                  <a:gd name="connsiteY16" fmla="*/ 7144 h 50006"/>
                  <a:gd name="connsiteX17" fmla="*/ 19050 w 95250"/>
                  <a:gd name="connsiteY17" fmla="*/ 14288 h 50006"/>
                  <a:gd name="connsiteX18" fmla="*/ 92869 w 95250"/>
                  <a:gd name="connsiteY18" fmla="*/ 0 h 50006"/>
                  <a:gd name="connsiteX0" fmla="*/ 92869 w 95250"/>
                  <a:gd name="connsiteY0" fmla="*/ 0 h 50006"/>
                  <a:gd name="connsiteX1" fmla="*/ 92869 w 95250"/>
                  <a:gd name="connsiteY1" fmla="*/ 0 h 50006"/>
                  <a:gd name="connsiteX2" fmla="*/ 57150 w 95250"/>
                  <a:gd name="connsiteY2" fmla="*/ 2381 h 50006"/>
                  <a:gd name="connsiteX3" fmla="*/ 40481 w 95250"/>
                  <a:gd name="connsiteY3" fmla="*/ 0 h 50006"/>
                  <a:gd name="connsiteX4" fmla="*/ 9525 w 95250"/>
                  <a:gd name="connsiteY4" fmla="*/ 2381 h 50006"/>
                  <a:gd name="connsiteX5" fmla="*/ 4763 w 95250"/>
                  <a:gd name="connsiteY5" fmla="*/ 9525 h 50006"/>
                  <a:gd name="connsiteX6" fmla="*/ 0 w 95250"/>
                  <a:gd name="connsiteY6" fmla="*/ 23813 h 50006"/>
                  <a:gd name="connsiteX7" fmla="*/ 9525 w 95250"/>
                  <a:gd name="connsiteY7" fmla="*/ 47625 h 50006"/>
                  <a:gd name="connsiteX8" fmla="*/ 16669 w 95250"/>
                  <a:gd name="connsiteY8" fmla="*/ 50006 h 50006"/>
                  <a:gd name="connsiteX9" fmla="*/ 69056 w 95250"/>
                  <a:gd name="connsiteY9" fmla="*/ 47625 h 50006"/>
                  <a:gd name="connsiteX10" fmla="*/ 83344 w 95250"/>
                  <a:gd name="connsiteY10" fmla="*/ 38100 h 50006"/>
                  <a:gd name="connsiteX11" fmla="*/ 85725 w 95250"/>
                  <a:gd name="connsiteY11" fmla="*/ 30956 h 50006"/>
                  <a:gd name="connsiteX12" fmla="*/ 95250 w 95250"/>
                  <a:gd name="connsiteY12" fmla="*/ 19050 h 50006"/>
                  <a:gd name="connsiteX13" fmla="*/ 92869 w 95250"/>
                  <a:gd name="connsiteY13" fmla="*/ 9525 h 50006"/>
                  <a:gd name="connsiteX14" fmla="*/ 78581 w 95250"/>
                  <a:gd name="connsiteY14" fmla="*/ 0 h 50006"/>
                  <a:gd name="connsiteX15" fmla="*/ 54769 w 95250"/>
                  <a:gd name="connsiteY15" fmla="*/ 4763 h 50006"/>
                  <a:gd name="connsiteX16" fmla="*/ 47625 w 95250"/>
                  <a:gd name="connsiteY16" fmla="*/ 7144 h 50006"/>
                  <a:gd name="connsiteX17" fmla="*/ 92869 w 95250"/>
                  <a:gd name="connsiteY17" fmla="*/ 0 h 50006"/>
                  <a:gd name="connsiteX0" fmla="*/ 92869 w 95250"/>
                  <a:gd name="connsiteY0" fmla="*/ 0 h 50006"/>
                  <a:gd name="connsiteX1" fmla="*/ 92869 w 95250"/>
                  <a:gd name="connsiteY1" fmla="*/ 0 h 50006"/>
                  <a:gd name="connsiteX2" fmla="*/ 57150 w 95250"/>
                  <a:gd name="connsiteY2" fmla="*/ 2381 h 50006"/>
                  <a:gd name="connsiteX3" fmla="*/ 40481 w 95250"/>
                  <a:gd name="connsiteY3" fmla="*/ 0 h 50006"/>
                  <a:gd name="connsiteX4" fmla="*/ 9525 w 95250"/>
                  <a:gd name="connsiteY4" fmla="*/ 2381 h 50006"/>
                  <a:gd name="connsiteX5" fmla="*/ 4763 w 95250"/>
                  <a:gd name="connsiteY5" fmla="*/ 9525 h 50006"/>
                  <a:gd name="connsiteX6" fmla="*/ 0 w 95250"/>
                  <a:gd name="connsiteY6" fmla="*/ 23813 h 50006"/>
                  <a:gd name="connsiteX7" fmla="*/ 9525 w 95250"/>
                  <a:gd name="connsiteY7" fmla="*/ 47625 h 50006"/>
                  <a:gd name="connsiteX8" fmla="*/ 16669 w 95250"/>
                  <a:gd name="connsiteY8" fmla="*/ 50006 h 50006"/>
                  <a:gd name="connsiteX9" fmla="*/ 69056 w 95250"/>
                  <a:gd name="connsiteY9" fmla="*/ 47625 h 50006"/>
                  <a:gd name="connsiteX10" fmla="*/ 83344 w 95250"/>
                  <a:gd name="connsiteY10" fmla="*/ 38100 h 50006"/>
                  <a:gd name="connsiteX11" fmla="*/ 85725 w 95250"/>
                  <a:gd name="connsiteY11" fmla="*/ 30956 h 50006"/>
                  <a:gd name="connsiteX12" fmla="*/ 95250 w 95250"/>
                  <a:gd name="connsiteY12" fmla="*/ 19050 h 50006"/>
                  <a:gd name="connsiteX13" fmla="*/ 92869 w 95250"/>
                  <a:gd name="connsiteY13" fmla="*/ 9525 h 50006"/>
                  <a:gd name="connsiteX14" fmla="*/ 78581 w 95250"/>
                  <a:gd name="connsiteY14" fmla="*/ 0 h 50006"/>
                  <a:gd name="connsiteX15" fmla="*/ 54769 w 95250"/>
                  <a:gd name="connsiteY15" fmla="*/ 4763 h 50006"/>
                  <a:gd name="connsiteX16" fmla="*/ 92869 w 95250"/>
                  <a:gd name="connsiteY16" fmla="*/ 0 h 50006"/>
                  <a:gd name="connsiteX0" fmla="*/ 92869 w 95250"/>
                  <a:gd name="connsiteY0" fmla="*/ 705 h 50711"/>
                  <a:gd name="connsiteX1" fmla="*/ 92869 w 95250"/>
                  <a:gd name="connsiteY1" fmla="*/ 705 h 50711"/>
                  <a:gd name="connsiteX2" fmla="*/ 57150 w 95250"/>
                  <a:gd name="connsiteY2" fmla="*/ 3086 h 50711"/>
                  <a:gd name="connsiteX3" fmla="*/ 40481 w 95250"/>
                  <a:gd name="connsiteY3" fmla="*/ 705 h 50711"/>
                  <a:gd name="connsiteX4" fmla="*/ 9525 w 95250"/>
                  <a:gd name="connsiteY4" fmla="*/ 3086 h 50711"/>
                  <a:gd name="connsiteX5" fmla="*/ 4763 w 95250"/>
                  <a:gd name="connsiteY5" fmla="*/ 10230 h 50711"/>
                  <a:gd name="connsiteX6" fmla="*/ 0 w 95250"/>
                  <a:gd name="connsiteY6" fmla="*/ 24518 h 50711"/>
                  <a:gd name="connsiteX7" fmla="*/ 9525 w 95250"/>
                  <a:gd name="connsiteY7" fmla="*/ 48330 h 50711"/>
                  <a:gd name="connsiteX8" fmla="*/ 16669 w 95250"/>
                  <a:gd name="connsiteY8" fmla="*/ 50711 h 50711"/>
                  <a:gd name="connsiteX9" fmla="*/ 69056 w 95250"/>
                  <a:gd name="connsiteY9" fmla="*/ 48330 h 50711"/>
                  <a:gd name="connsiteX10" fmla="*/ 83344 w 95250"/>
                  <a:gd name="connsiteY10" fmla="*/ 38805 h 50711"/>
                  <a:gd name="connsiteX11" fmla="*/ 85725 w 95250"/>
                  <a:gd name="connsiteY11" fmla="*/ 31661 h 50711"/>
                  <a:gd name="connsiteX12" fmla="*/ 95250 w 95250"/>
                  <a:gd name="connsiteY12" fmla="*/ 19755 h 50711"/>
                  <a:gd name="connsiteX13" fmla="*/ 92869 w 95250"/>
                  <a:gd name="connsiteY13" fmla="*/ 10230 h 50711"/>
                  <a:gd name="connsiteX14" fmla="*/ 78581 w 95250"/>
                  <a:gd name="connsiteY14" fmla="*/ 705 h 50711"/>
                  <a:gd name="connsiteX15" fmla="*/ 92869 w 95250"/>
                  <a:gd name="connsiteY15" fmla="*/ 705 h 50711"/>
                  <a:gd name="connsiteX0" fmla="*/ 92869 w 95250"/>
                  <a:gd name="connsiteY0" fmla="*/ 705 h 50711"/>
                  <a:gd name="connsiteX1" fmla="*/ 92869 w 95250"/>
                  <a:gd name="connsiteY1" fmla="*/ 705 h 50711"/>
                  <a:gd name="connsiteX2" fmla="*/ 57150 w 95250"/>
                  <a:gd name="connsiteY2" fmla="*/ 3086 h 50711"/>
                  <a:gd name="connsiteX3" fmla="*/ 40481 w 95250"/>
                  <a:gd name="connsiteY3" fmla="*/ 705 h 50711"/>
                  <a:gd name="connsiteX4" fmla="*/ 9525 w 95250"/>
                  <a:gd name="connsiteY4" fmla="*/ 3086 h 50711"/>
                  <a:gd name="connsiteX5" fmla="*/ 4763 w 95250"/>
                  <a:gd name="connsiteY5" fmla="*/ 10230 h 50711"/>
                  <a:gd name="connsiteX6" fmla="*/ 0 w 95250"/>
                  <a:gd name="connsiteY6" fmla="*/ 24518 h 50711"/>
                  <a:gd name="connsiteX7" fmla="*/ 9525 w 95250"/>
                  <a:gd name="connsiteY7" fmla="*/ 48330 h 50711"/>
                  <a:gd name="connsiteX8" fmla="*/ 16669 w 95250"/>
                  <a:gd name="connsiteY8" fmla="*/ 50711 h 50711"/>
                  <a:gd name="connsiteX9" fmla="*/ 83344 w 95250"/>
                  <a:gd name="connsiteY9" fmla="*/ 38805 h 50711"/>
                  <a:gd name="connsiteX10" fmla="*/ 85725 w 95250"/>
                  <a:gd name="connsiteY10" fmla="*/ 31661 h 50711"/>
                  <a:gd name="connsiteX11" fmla="*/ 95250 w 95250"/>
                  <a:gd name="connsiteY11" fmla="*/ 19755 h 50711"/>
                  <a:gd name="connsiteX12" fmla="*/ 92869 w 95250"/>
                  <a:gd name="connsiteY12" fmla="*/ 10230 h 50711"/>
                  <a:gd name="connsiteX13" fmla="*/ 78581 w 95250"/>
                  <a:gd name="connsiteY13" fmla="*/ 705 h 50711"/>
                  <a:gd name="connsiteX14" fmla="*/ 92869 w 95250"/>
                  <a:gd name="connsiteY14" fmla="*/ 705 h 50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5250" h="50711">
                    <a:moveTo>
                      <a:pt x="92869" y="705"/>
                    </a:moveTo>
                    <a:lnTo>
                      <a:pt x="92869" y="705"/>
                    </a:lnTo>
                    <a:cubicBezTo>
                      <a:pt x="80963" y="1499"/>
                      <a:pt x="69083" y="3086"/>
                      <a:pt x="57150" y="3086"/>
                    </a:cubicBezTo>
                    <a:cubicBezTo>
                      <a:pt x="51537" y="3086"/>
                      <a:pt x="46094" y="705"/>
                      <a:pt x="40481" y="705"/>
                    </a:cubicBezTo>
                    <a:cubicBezTo>
                      <a:pt x="30132" y="705"/>
                      <a:pt x="19844" y="2292"/>
                      <a:pt x="9525" y="3086"/>
                    </a:cubicBezTo>
                    <a:cubicBezTo>
                      <a:pt x="7938" y="5467"/>
                      <a:pt x="5925" y="7615"/>
                      <a:pt x="4763" y="10230"/>
                    </a:cubicBezTo>
                    <a:cubicBezTo>
                      <a:pt x="2724" y="14818"/>
                      <a:pt x="0" y="24518"/>
                      <a:pt x="0" y="24518"/>
                    </a:cubicBezTo>
                    <a:cubicBezTo>
                      <a:pt x="2117" y="41452"/>
                      <a:pt x="-2667" y="42235"/>
                      <a:pt x="9525" y="48330"/>
                    </a:cubicBezTo>
                    <a:cubicBezTo>
                      <a:pt x="11770" y="49452"/>
                      <a:pt x="14288" y="49917"/>
                      <a:pt x="16669" y="50711"/>
                    </a:cubicBezTo>
                    <a:cubicBezTo>
                      <a:pt x="28972" y="49124"/>
                      <a:pt x="71835" y="41980"/>
                      <a:pt x="83344" y="38805"/>
                    </a:cubicBezTo>
                    <a:cubicBezTo>
                      <a:pt x="94853" y="35630"/>
                      <a:pt x="84157" y="33621"/>
                      <a:pt x="85725" y="31661"/>
                    </a:cubicBezTo>
                    <a:cubicBezTo>
                      <a:pt x="98035" y="16274"/>
                      <a:pt x="89265" y="37712"/>
                      <a:pt x="95250" y="19755"/>
                    </a:cubicBezTo>
                    <a:cubicBezTo>
                      <a:pt x="94456" y="16580"/>
                      <a:pt x="95024" y="12693"/>
                      <a:pt x="92869" y="10230"/>
                    </a:cubicBezTo>
                    <a:cubicBezTo>
                      <a:pt x="89100" y="5922"/>
                      <a:pt x="78581" y="2292"/>
                      <a:pt x="78581" y="705"/>
                    </a:cubicBezTo>
                    <a:cubicBezTo>
                      <a:pt x="78581" y="-882"/>
                      <a:pt x="90488" y="705"/>
                      <a:pt x="92869" y="70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0" name="Freeform 779"/>
              <p:cNvSpPr/>
              <p:nvPr/>
            </p:nvSpPr>
            <p:spPr>
              <a:xfrm>
                <a:off x="1469231" y="2566988"/>
                <a:ext cx="69057" cy="116681"/>
              </a:xfrm>
              <a:custGeom>
                <a:avLst/>
                <a:gdLst>
                  <a:gd name="connsiteX0" fmla="*/ 52388 w 69057"/>
                  <a:gd name="connsiteY0" fmla="*/ 9525 h 116681"/>
                  <a:gd name="connsiteX1" fmla="*/ 52388 w 69057"/>
                  <a:gd name="connsiteY1" fmla="*/ 9525 h 116681"/>
                  <a:gd name="connsiteX2" fmla="*/ 33338 w 69057"/>
                  <a:gd name="connsiteY2" fmla="*/ 2381 h 116681"/>
                  <a:gd name="connsiteX3" fmla="*/ 26194 w 69057"/>
                  <a:gd name="connsiteY3" fmla="*/ 0 h 116681"/>
                  <a:gd name="connsiteX4" fmla="*/ 16669 w 69057"/>
                  <a:gd name="connsiteY4" fmla="*/ 2381 h 116681"/>
                  <a:gd name="connsiteX5" fmla="*/ 0 w 69057"/>
                  <a:gd name="connsiteY5" fmla="*/ 21431 h 116681"/>
                  <a:gd name="connsiteX6" fmla="*/ 7144 w 69057"/>
                  <a:gd name="connsiteY6" fmla="*/ 54768 h 116681"/>
                  <a:gd name="connsiteX7" fmla="*/ 11907 w 69057"/>
                  <a:gd name="connsiteY7" fmla="*/ 61912 h 116681"/>
                  <a:gd name="connsiteX8" fmla="*/ 14288 w 69057"/>
                  <a:gd name="connsiteY8" fmla="*/ 69056 h 116681"/>
                  <a:gd name="connsiteX9" fmla="*/ 23813 w 69057"/>
                  <a:gd name="connsiteY9" fmla="*/ 83343 h 116681"/>
                  <a:gd name="connsiteX10" fmla="*/ 38100 w 69057"/>
                  <a:gd name="connsiteY10" fmla="*/ 111918 h 116681"/>
                  <a:gd name="connsiteX11" fmla="*/ 45244 w 69057"/>
                  <a:gd name="connsiteY11" fmla="*/ 116681 h 116681"/>
                  <a:gd name="connsiteX12" fmla="*/ 59532 w 69057"/>
                  <a:gd name="connsiteY12" fmla="*/ 95250 h 116681"/>
                  <a:gd name="connsiteX13" fmla="*/ 64294 w 69057"/>
                  <a:gd name="connsiteY13" fmla="*/ 88106 h 116681"/>
                  <a:gd name="connsiteX14" fmla="*/ 69057 w 69057"/>
                  <a:gd name="connsiteY14" fmla="*/ 66675 h 116681"/>
                  <a:gd name="connsiteX15" fmla="*/ 64294 w 69057"/>
                  <a:gd name="connsiteY15" fmla="*/ 33337 h 116681"/>
                  <a:gd name="connsiteX16" fmla="*/ 57150 w 69057"/>
                  <a:gd name="connsiteY16" fmla="*/ 7143 h 116681"/>
                  <a:gd name="connsiteX17" fmla="*/ 52388 w 69057"/>
                  <a:gd name="connsiteY17" fmla="*/ 9525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057" h="116681">
                    <a:moveTo>
                      <a:pt x="52388" y="9525"/>
                    </a:moveTo>
                    <a:lnTo>
                      <a:pt x="52388" y="9525"/>
                    </a:lnTo>
                    <a:lnTo>
                      <a:pt x="33338" y="2381"/>
                    </a:lnTo>
                    <a:cubicBezTo>
                      <a:pt x="30979" y="1523"/>
                      <a:pt x="28704" y="0"/>
                      <a:pt x="26194" y="0"/>
                    </a:cubicBezTo>
                    <a:cubicBezTo>
                      <a:pt x="22921" y="0"/>
                      <a:pt x="19844" y="1587"/>
                      <a:pt x="16669" y="2381"/>
                    </a:cubicBezTo>
                    <a:cubicBezTo>
                      <a:pt x="-341" y="13721"/>
                      <a:pt x="3771" y="6353"/>
                      <a:pt x="0" y="21431"/>
                    </a:cubicBezTo>
                    <a:cubicBezTo>
                      <a:pt x="1007" y="29488"/>
                      <a:pt x="1925" y="46940"/>
                      <a:pt x="7144" y="54768"/>
                    </a:cubicBezTo>
                    <a:lnTo>
                      <a:pt x="11907" y="61912"/>
                    </a:lnTo>
                    <a:cubicBezTo>
                      <a:pt x="12701" y="64293"/>
                      <a:pt x="13069" y="66862"/>
                      <a:pt x="14288" y="69056"/>
                    </a:cubicBezTo>
                    <a:cubicBezTo>
                      <a:pt x="17068" y="74059"/>
                      <a:pt x="23813" y="83343"/>
                      <a:pt x="23813" y="83343"/>
                    </a:cubicBezTo>
                    <a:cubicBezTo>
                      <a:pt x="26530" y="91495"/>
                      <a:pt x="30185" y="106641"/>
                      <a:pt x="38100" y="111918"/>
                    </a:cubicBezTo>
                    <a:lnTo>
                      <a:pt x="45244" y="116681"/>
                    </a:lnTo>
                    <a:lnTo>
                      <a:pt x="59532" y="95250"/>
                    </a:lnTo>
                    <a:lnTo>
                      <a:pt x="64294" y="88106"/>
                    </a:lnTo>
                    <a:cubicBezTo>
                      <a:pt x="65211" y="84437"/>
                      <a:pt x="69057" y="69693"/>
                      <a:pt x="69057" y="66675"/>
                    </a:cubicBezTo>
                    <a:cubicBezTo>
                      <a:pt x="69057" y="46532"/>
                      <a:pt x="67499" y="47760"/>
                      <a:pt x="64294" y="33337"/>
                    </a:cubicBezTo>
                    <a:cubicBezTo>
                      <a:pt x="63552" y="29998"/>
                      <a:pt x="59939" y="8537"/>
                      <a:pt x="57150" y="7143"/>
                    </a:cubicBezTo>
                    <a:lnTo>
                      <a:pt x="52388" y="9525"/>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1" name="Freeform 780"/>
              <p:cNvSpPr/>
              <p:nvPr/>
            </p:nvSpPr>
            <p:spPr>
              <a:xfrm>
                <a:off x="1531144" y="2559307"/>
                <a:ext cx="109578" cy="76737"/>
              </a:xfrm>
              <a:custGeom>
                <a:avLst/>
                <a:gdLst>
                  <a:gd name="connsiteX0" fmla="*/ 80962 w 109578"/>
                  <a:gd name="connsiteY0" fmla="*/ 2918 h 76737"/>
                  <a:gd name="connsiteX1" fmla="*/ 80962 w 109578"/>
                  <a:gd name="connsiteY1" fmla="*/ 2918 h 76737"/>
                  <a:gd name="connsiteX2" fmla="*/ 16669 w 109578"/>
                  <a:gd name="connsiteY2" fmla="*/ 2918 h 76737"/>
                  <a:gd name="connsiteX3" fmla="*/ 9525 w 109578"/>
                  <a:gd name="connsiteY3" fmla="*/ 7681 h 76737"/>
                  <a:gd name="connsiteX4" fmla="*/ 2381 w 109578"/>
                  <a:gd name="connsiteY4" fmla="*/ 10062 h 76737"/>
                  <a:gd name="connsiteX5" fmla="*/ 0 w 109578"/>
                  <a:gd name="connsiteY5" fmla="*/ 17206 h 76737"/>
                  <a:gd name="connsiteX6" fmla="*/ 7144 w 109578"/>
                  <a:gd name="connsiteY6" fmla="*/ 41018 h 76737"/>
                  <a:gd name="connsiteX7" fmla="*/ 14287 w 109578"/>
                  <a:gd name="connsiteY7" fmla="*/ 43399 h 76737"/>
                  <a:gd name="connsiteX8" fmla="*/ 35719 w 109578"/>
                  <a:gd name="connsiteY8" fmla="*/ 62449 h 76737"/>
                  <a:gd name="connsiteX9" fmla="*/ 38100 w 109578"/>
                  <a:gd name="connsiteY9" fmla="*/ 69593 h 76737"/>
                  <a:gd name="connsiteX10" fmla="*/ 45244 w 109578"/>
                  <a:gd name="connsiteY10" fmla="*/ 71974 h 76737"/>
                  <a:gd name="connsiteX11" fmla="*/ 52387 w 109578"/>
                  <a:gd name="connsiteY11" fmla="*/ 76737 h 76737"/>
                  <a:gd name="connsiteX12" fmla="*/ 73819 w 109578"/>
                  <a:gd name="connsiteY12" fmla="*/ 74356 h 76737"/>
                  <a:gd name="connsiteX13" fmla="*/ 88106 w 109578"/>
                  <a:gd name="connsiteY13" fmla="*/ 69593 h 76737"/>
                  <a:gd name="connsiteX14" fmla="*/ 100012 w 109578"/>
                  <a:gd name="connsiteY14" fmla="*/ 55306 h 76737"/>
                  <a:gd name="connsiteX15" fmla="*/ 107156 w 109578"/>
                  <a:gd name="connsiteY15" fmla="*/ 48162 h 76737"/>
                  <a:gd name="connsiteX16" fmla="*/ 107156 w 109578"/>
                  <a:gd name="connsiteY16" fmla="*/ 31493 h 76737"/>
                  <a:gd name="connsiteX17" fmla="*/ 104775 w 109578"/>
                  <a:gd name="connsiteY17" fmla="*/ 24349 h 76737"/>
                  <a:gd name="connsiteX18" fmla="*/ 90487 w 109578"/>
                  <a:gd name="connsiteY18" fmla="*/ 14824 h 76737"/>
                  <a:gd name="connsiteX19" fmla="*/ 83344 w 109578"/>
                  <a:gd name="connsiteY19" fmla="*/ 10062 h 76737"/>
                  <a:gd name="connsiteX20" fmla="*/ 76200 w 109578"/>
                  <a:gd name="connsiteY20" fmla="*/ 5299 h 76737"/>
                  <a:gd name="connsiteX21" fmla="*/ 80962 w 109578"/>
                  <a:gd name="connsiteY21" fmla="*/ 2918 h 7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78" h="76737">
                    <a:moveTo>
                      <a:pt x="80962" y="2918"/>
                    </a:moveTo>
                    <a:lnTo>
                      <a:pt x="80962" y="2918"/>
                    </a:lnTo>
                    <a:cubicBezTo>
                      <a:pt x="53950" y="-83"/>
                      <a:pt x="49504" y="-1773"/>
                      <a:pt x="16669" y="2918"/>
                    </a:cubicBezTo>
                    <a:cubicBezTo>
                      <a:pt x="13836" y="3323"/>
                      <a:pt x="12085" y="6401"/>
                      <a:pt x="9525" y="7681"/>
                    </a:cubicBezTo>
                    <a:cubicBezTo>
                      <a:pt x="7280" y="8804"/>
                      <a:pt x="4762" y="9268"/>
                      <a:pt x="2381" y="10062"/>
                    </a:cubicBezTo>
                    <a:cubicBezTo>
                      <a:pt x="1587" y="12443"/>
                      <a:pt x="0" y="14696"/>
                      <a:pt x="0" y="17206"/>
                    </a:cubicBezTo>
                    <a:cubicBezTo>
                      <a:pt x="0" y="23669"/>
                      <a:pt x="688" y="35853"/>
                      <a:pt x="7144" y="41018"/>
                    </a:cubicBezTo>
                    <a:cubicBezTo>
                      <a:pt x="9104" y="42586"/>
                      <a:pt x="11906" y="42605"/>
                      <a:pt x="14287" y="43399"/>
                    </a:cubicBezTo>
                    <a:cubicBezTo>
                      <a:pt x="30599" y="59711"/>
                      <a:pt x="22971" y="53951"/>
                      <a:pt x="35719" y="62449"/>
                    </a:cubicBezTo>
                    <a:cubicBezTo>
                      <a:pt x="36513" y="64830"/>
                      <a:pt x="36325" y="67818"/>
                      <a:pt x="38100" y="69593"/>
                    </a:cubicBezTo>
                    <a:cubicBezTo>
                      <a:pt x="39875" y="71368"/>
                      <a:pt x="42999" y="70851"/>
                      <a:pt x="45244" y="71974"/>
                    </a:cubicBezTo>
                    <a:cubicBezTo>
                      <a:pt x="47804" y="73254"/>
                      <a:pt x="50006" y="75149"/>
                      <a:pt x="52387" y="76737"/>
                    </a:cubicBezTo>
                    <a:cubicBezTo>
                      <a:pt x="59531" y="75943"/>
                      <a:pt x="66771" y="75766"/>
                      <a:pt x="73819" y="74356"/>
                    </a:cubicBezTo>
                    <a:cubicBezTo>
                      <a:pt x="78742" y="73371"/>
                      <a:pt x="88106" y="69593"/>
                      <a:pt x="88106" y="69593"/>
                    </a:cubicBezTo>
                    <a:cubicBezTo>
                      <a:pt x="108979" y="48720"/>
                      <a:pt x="83435" y="75198"/>
                      <a:pt x="100012" y="55306"/>
                    </a:cubicBezTo>
                    <a:cubicBezTo>
                      <a:pt x="102168" y="52719"/>
                      <a:pt x="104775" y="50543"/>
                      <a:pt x="107156" y="48162"/>
                    </a:cubicBezTo>
                    <a:cubicBezTo>
                      <a:pt x="110395" y="38442"/>
                      <a:pt x="110376" y="42763"/>
                      <a:pt x="107156" y="31493"/>
                    </a:cubicBezTo>
                    <a:cubicBezTo>
                      <a:pt x="106466" y="29079"/>
                      <a:pt x="106550" y="26124"/>
                      <a:pt x="104775" y="24349"/>
                    </a:cubicBezTo>
                    <a:cubicBezTo>
                      <a:pt x="100728" y="20302"/>
                      <a:pt x="95250" y="17999"/>
                      <a:pt x="90487" y="14824"/>
                    </a:cubicBezTo>
                    <a:lnTo>
                      <a:pt x="83344" y="10062"/>
                    </a:lnTo>
                    <a:cubicBezTo>
                      <a:pt x="80963" y="8474"/>
                      <a:pt x="79062" y="5299"/>
                      <a:pt x="76200" y="5299"/>
                    </a:cubicBezTo>
                    <a:lnTo>
                      <a:pt x="80962" y="2918"/>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2" name="Freeform 781"/>
              <p:cNvSpPr/>
              <p:nvPr/>
            </p:nvSpPr>
            <p:spPr>
              <a:xfrm>
                <a:off x="1633351" y="2550315"/>
                <a:ext cx="88293" cy="78585"/>
              </a:xfrm>
              <a:custGeom>
                <a:avLst/>
                <a:gdLst>
                  <a:gd name="connsiteX0" fmla="*/ 76387 w 88293"/>
                  <a:gd name="connsiteY0" fmla="*/ 2385 h 78585"/>
                  <a:gd name="connsiteX1" fmla="*/ 76387 w 88293"/>
                  <a:gd name="connsiteY1" fmla="*/ 2385 h 78585"/>
                  <a:gd name="connsiteX2" fmla="*/ 19237 w 88293"/>
                  <a:gd name="connsiteY2" fmla="*/ 2385 h 78585"/>
                  <a:gd name="connsiteX3" fmla="*/ 7330 w 88293"/>
                  <a:gd name="connsiteY3" fmla="*/ 16673 h 78585"/>
                  <a:gd name="connsiteX4" fmla="*/ 4949 w 88293"/>
                  <a:gd name="connsiteY4" fmla="*/ 23816 h 78585"/>
                  <a:gd name="connsiteX5" fmla="*/ 187 w 88293"/>
                  <a:gd name="connsiteY5" fmla="*/ 30960 h 78585"/>
                  <a:gd name="connsiteX6" fmla="*/ 2568 w 88293"/>
                  <a:gd name="connsiteY6" fmla="*/ 47629 h 78585"/>
                  <a:gd name="connsiteX7" fmla="*/ 9712 w 88293"/>
                  <a:gd name="connsiteY7" fmla="*/ 52391 h 78585"/>
                  <a:gd name="connsiteX8" fmla="*/ 28762 w 88293"/>
                  <a:gd name="connsiteY8" fmla="*/ 61916 h 78585"/>
                  <a:gd name="connsiteX9" fmla="*/ 33524 w 88293"/>
                  <a:gd name="connsiteY9" fmla="*/ 69060 h 78585"/>
                  <a:gd name="connsiteX10" fmla="*/ 47812 w 88293"/>
                  <a:gd name="connsiteY10" fmla="*/ 73823 h 78585"/>
                  <a:gd name="connsiteX11" fmla="*/ 54955 w 88293"/>
                  <a:gd name="connsiteY11" fmla="*/ 78585 h 78585"/>
                  <a:gd name="connsiteX12" fmla="*/ 78768 w 88293"/>
                  <a:gd name="connsiteY12" fmla="*/ 71441 h 78585"/>
                  <a:gd name="connsiteX13" fmla="*/ 88293 w 88293"/>
                  <a:gd name="connsiteY13" fmla="*/ 57154 h 78585"/>
                  <a:gd name="connsiteX14" fmla="*/ 81149 w 88293"/>
                  <a:gd name="connsiteY14" fmla="*/ 26198 h 78585"/>
                  <a:gd name="connsiteX15" fmla="*/ 78768 w 88293"/>
                  <a:gd name="connsiteY15" fmla="*/ 19054 h 78585"/>
                  <a:gd name="connsiteX16" fmla="*/ 76387 w 88293"/>
                  <a:gd name="connsiteY16" fmla="*/ 2385 h 7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293" h="78585">
                    <a:moveTo>
                      <a:pt x="76387" y="2385"/>
                    </a:moveTo>
                    <a:lnTo>
                      <a:pt x="76387" y="2385"/>
                    </a:lnTo>
                    <a:cubicBezTo>
                      <a:pt x="67175" y="1809"/>
                      <a:pt x="33174" y="-2683"/>
                      <a:pt x="19237" y="2385"/>
                    </a:cubicBezTo>
                    <a:cubicBezTo>
                      <a:pt x="15204" y="3852"/>
                      <a:pt x="9598" y="13272"/>
                      <a:pt x="7330" y="16673"/>
                    </a:cubicBezTo>
                    <a:cubicBezTo>
                      <a:pt x="6536" y="19054"/>
                      <a:pt x="6071" y="21571"/>
                      <a:pt x="4949" y="23816"/>
                    </a:cubicBezTo>
                    <a:cubicBezTo>
                      <a:pt x="3669" y="26376"/>
                      <a:pt x="472" y="28112"/>
                      <a:pt x="187" y="30960"/>
                    </a:cubicBezTo>
                    <a:cubicBezTo>
                      <a:pt x="-371" y="36545"/>
                      <a:pt x="288" y="42500"/>
                      <a:pt x="2568" y="47629"/>
                    </a:cubicBezTo>
                    <a:cubicBezTo>
                      <a:pt x="3730" y="50244"/>
                      <a:pt x="7152" y="51111"/>
                      <a:pt x="9712" y="52391"/>
                    </a:cubicBezTo>
                    <a:cubicBezTo>
                      <a:pt x="33014" y="64042"/>
                      <a:pt x="12211" y="50883"/>
                      <a:pt x="28762" y="61916"/>
                    </a:cubicBezTo>
                    <a:cubicBezTo>
                      <a:pt x="30349" y="64297"/>
                      <a:pt x="31097" y="67543"/>
                      <a:pt x="33524" y="69060"/>
                    </a:cubicBezTo>
                    <a:cubicBezTo>
                      <a:pt x="37781" y="71721"/>
                      <a:pt x="43635" y="71038"/>
                      <a:pt x="47812" y="73823"/>
                    </a:cubicBezTo>
                    <a:lnTo>
                      <a:pt x="54955" y="78585"/>
                    </a:lnTo>
                    <a:cubicBezTo>
                      <a:pt x="63426" y="77375"/>
                      <a:pt x="72579" y="78514"/>
                      <a:pt x="78768" y="71441"/>
                    </a:cubicBezTo>
                    <a:cubicBezTo>
                      <a:pt x="82537" y="67134"/>
                      <a:pt x="88293" y="57154"/>
                      <a:pt x="88293" y="57154"/>
                    </a:cubicBezTo>
                    <a:cubicBezTo>
                      <a:pt x="85202" y="35512"/>
                      <a:pt x="87688" y="45813"/>
                      <a:pt x="81149" y="26198"/>
                    </a:cubicBezTo>
                    <a:cubicBezTo>
                      <a:pt x="80355" y="23817"/>
                      <a:pt x="80160" y="21142"/>
                      <a:pt x="78768" y="19054"/>
                    </a:cubicBezTo>
                    <a:cubicBezTo>
                      <a:pt x="73382" y="10976"/>
                      <a:pt x="76784" y="5163"/>
                      <a:pt x="76387" y="238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3" name="Freeform 782"/>
              <p:cNvSpPr/>
              <p:nvPr/>
            </p:nvSpPr>
            <p:spPr>
              <a:xfrm>
                <a:off x="1724025" y="2554974"/>
                <a:ext cx="83344" cy="85832"/>
              </a:xfrm>
              <a:custGeom>
                <a:avLst/>
                <a:gdLst>
                  <a:gd name="connsiteX0" fmla="*/ 66675 w 83344"/>
                  <a:gd name="connsiteY0" fmla="*/ 4870 h 85832"/>
                  <a:gd name="connsiteX1" fmla="*/ 66675 w 83344"/>
                  <a:gd name="connsiteY1" fmla="*/ 4870 h 85832"/>
                  <a:gd name="connsiteX2" fmla="*/ 45244 w 83344"/>
                  <a:gd name="connsiteY2" fmla="*/ 2489 h 85832"/>
                  <a:gd name="connsiteX3" fmla="*/ 26194 w 83344"/>
                  <a:gd name="connsiteY3" fmla="*/ 4870 h 85832"/>
                  <a:gd name="connsiteX4" fmla="*/ 19050 w 83344"/>
                  <a:gd name="connsiteY4" fmla="*/ 7251 h 85832"/>
                  <a:gd name="connsiteX5" fmla="*/ 9525 w 83344"/>
                  <a:gd name="connsiteY5" fmla="*/ 9632 h 85832"/>
                  <a:gd name="connsiteX6" fmla="*/ 4763 w 83344"/>
                  <a:gd name="connsiteY6" fmla="*/ 16776 h 85832"/>
                  <a:gd name="connsiteX7" fmla="*/ 0 w 83344"/>
                  <a:gd name="connsiteY7" fmla="*/ 31064 h 85832"/>
                  <a:gd name="connsiteX8" fmla="*/ 7144 w 83344"/>
                  <a:gd name="connsiteY8" fmla="*/ 57257 h 85832"/>
                  <a:gd name="connsiteX9" fmla="*/ 14288 w 83344"/>
                  <a:gd name="connsiteY9" fmla="*/ 62020 h 85832"/>
                  <a:gd name="connsiteX10" fmla="*/ 16669 w 83344"/>
                  <a:gd name="connsiteY10" fmla="*/ 69164 h 85832"/>
                  <a:gd name="connsiteX11" fmla="*/ 38100 w 83344"/>
                  <a:gd name="connsiteY11" fmla="*/ 85832 h 85832"/>
                  <a:gd name="connsiteX12" fmla="*/ 50006 w 83344"/>
                  <a:gd name="connsiteY12" fmla="*/ 73926 h 85832"/>
                  <a:gd name="connsiteX13" fmla="*/ 57150 w 83344"/>
                  <a:gd name="connsiteY13" fmla="*/ 69164 h 85832"/>
                  <a:gd name="connsiteX14" fmla="*/ 61913 w 83344"/>
                  <a:gd name="connsiteY14" fmla="*/ 62020 h 85832"/>
                  <a:gd name="connsiteX15" fmla="*/ 73819 w 83344"/>
                  <a:gd name="connsiteY15" fmla="*/ 50114 h 85832"/>
                  <a:gd name="connsiteX16" fmla="*/ 78581 w 83344"/>
                  <a:gd name="connsiteY16" fmla="*/ 35826 h 85832"/>
                  <a:gd name="connsiteX17" fmla="*/ 80963 w 83344"/>
                  <a:gd name="connsiteY17" fmla="*/ 28682 h 85832"/>
                  <a:gd name="connsiteX18" fmla="*/ 83344 w 83344"/>
                  <a:gd name="connsiteY18" fmla="*/ 16776 h 85832"/>
                  <a:gd name="connsiteX19" fmla="*/ 80963 w 83344"/>
                  <a:gd name="connsiteY19" fmla="*/ 7251 h 85832"/>
                  <a:gd name="connsiteX20" fmla="*/ 54769 w 83344"/>
                  <a:gd name="connsiteY20" fmla="*/ 107 h 85832"/>
                  <a:gd name="connsiteX21" fmla="*/ 66675 w 83344"/>
                  <a:gd name="connsiteY21" fmla="*/ 4870 h 8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3344" h="85832">
                    <a:moveTo>
                      <a:pt x="66675" y="4870"/>
                    </a:moveTo>
                    <a:lnTo>
                      <a:pt x="66675" y="4870"/>
                    </a:lnTo>
                    <a:cubicBezTo>
                      <a:pt x="59531" y="4076"/>
                      <a:pt x="52432" y="2489"/>
                      <a:pt x="45244" y="2489"/>
                    </a:cubicBezTo>
                    <a:cubicBezTo>
                      <a:pt x="38845" y="2489"/>
                      <a:pt x="32490" y="3725"/>
                      <a:pt x="26194" y="4870"/>
                    </a:cubicBezTo>
                    <a:cubicBezTo>
                      <a:pt x="23724" y="5319"/>
                      <a:pt x="21464" y="6561"/>
                      <a:pt x="19050" y="7251"/>
                    </a:cubicBezTo>
                    <a:cubicBezTo>
                      <a:pt x="15903" y="8150"/>
                      <a:pt x="12700" y="8838"/>
                      <a:pt x="9525" y="9632"/>
                    </a:cubicBezTo>
                    <a:cubicBezTo>
                      <a:pt x="7938" y="12013"/>
                      <a:pt x="5925" y="14161"/>
                      <a:pt x="4763" y="16776"/>
                    </a:cubicBezTo>
                    <a:cubicBezTo>
                      <a:pt x="2724" y="21364"/>
                      <a:pt x="0" y="31064"/>
                      <a:pt x="0" y="31064"/>
                    </a:cubicBezTo>
                    <a:cubicBezTo>
                      <a:pt x="1409" y="42336"/>
                      <a:pt x="-576" y="49538"/>
                      <a:pt x="7144" y="57257"/>
                    </a:cubicBezTo>
                    <a:cubicBezTo>
                      <a:pt x="9168" y="59281"/>
                      <a:pt x="11907" y="60432"/>
                      <a:pt x="14288" y="62020"/>
                    </a:cubicBezTo>
                    <a:cubicBezTo>
                      <a:pt x="15082" y="64401"/>
                      <a:pt x="15128" y="67183"/>
                      <a:pt x="16669" y="69164"/>
                    </a:cubicBezTo>
                    <a:cubicBezTo>
                      <a:pt x="27912" y="83620"/>
                      <a:pt x="26363" y="81920"/>
                      <a:pt x="38100" y="85832"/>
                    </a:cubicBezTo>
                    <a:cubicBezTo>
                      <a:pt x="57151" y="73133"/>
                      <a:pt x="34131" y="89801"/>
                      <a:pt x="50006" y="73926"/>
                    </a:cubicBezTo>
                    <a:cubicBezTo>
                      <a:pt x="52030" y="71902"/>
                      <a:pt x="54769" y="70751"/>
                      <a:pt x="57150" y="69164"/>
                    </a:cubicBezTo>
                    <a:cubicBezTo>
                      <a:pt x="58738" y="66783"/>
                      <a:pt x="59889" y="64044"/>
                      <a:pt x="61913" y="62020"/>
                    </a:cubicBezTo>
                    <a:cubicBezTo>
                      <a:pt x="77790" y="46141"/>
                      <a:pt x="61115" y="69166"/>
                      <a:pt x="73819" y="50114"/>
                    </a:cubicBezTo>
                    <a:lnTo>
                      <a:pt x="78581" y="35826"/>
                    </a:lnTo>
                    <a:cubicBezTo>
                      <a:pt x="79375" y="33445"/>
                      <a:pt x="80471" y="31143"/>
                      <a:pt x="80963" y="28682"/>
                    </a:cubicBezTo>
                    <a:lnTo>
                      <a:pt x="83344" y="16776"/>
                    </a:lnTo>
                    <a:cubicBezTo>
                      <a:pt x="82550" y="13601"/>
                      <a:pt x="83448" y="9381"/>
                      <a:pt x="80963" y="7251"/>
                    </a:cubicBezTo>
                    <a:cubicBezTo>
                      <a:pt x="73863" y="1166"/>
                      <a:pt x="62707" y="3509"/>
                      <a:pt x="54769" y="107"/>
                    </a:cubicBezTo>
                    <a:cubicBezTo>
                      <a:pt x="52705" y="-777"/>
                      <a:pt x="64691" y="4076"/>
                      <a:pt x="66675" y="487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4" name="Freeform 783"/>
              <p:cNvSpPr/>
              <p:nvPr/>
            </p:nvSpPr>
            <p:spPr>
              <a:xfrm>
                <a:off x="1807369" y="2560483"/>
                <a:ext cx="78590" cy="72083"/>
              </a:xfrm>
              <a:custGeom>
                <a:avLst/>
                <a:gdLst>
                  <a:gd name="connsiteX0" fmla="*/ 57150 w 78590"/>
                  <a:gd name="connsiteY0" fmla="*/ 1742 h 72083"/>
                  <a:gd name="connsiteX1" fmla="*/ 57150 w 78590"/>
                  <a:gd name="connsiteY1" fmla="*/ 1742 h 72083"/>
                  <a:gd name="connsiteX2" fmla="*/ 28575 w 78590"/>
                  <a:gd name="connsiteY2" fmla="*/ 4123 h 72083"/>
                  <a:gd name="connsiteX3" fmla="*/ 14287 w 78590"/>
                  <a:gd name="connsiteY3" fmla="*/ 8886 h 72083"/>
                  <a:gd name="connsiteX4" fmla="*/ 9525 w 78590"/>
                  <a:gd name="connsiteY4" fmla="*/ 16030 h 72083"/>
                  <a:gd name="connsiteX5" fmla="*/ 2381 w 78590"/>
                  <a:gd name="connsiteY5" fmla="*/ 23173 h 72083"/>
                  <a:gd name="connsiteX6" fmla="*/ 0 w 78590"/>
                  <a:gd name="connsiteY6" fmla="*/ 30317 h 72083"/>
                  <a:gd name="connsiteX7" fmla="*/ 11906 w 78590"/>
                  <a:gd name="connsiteY7" fmla="*/ 61273 h 72083"/>
                  <a:gd name="connsiteX8" fmla="*/ 19050 w 78590"/>
                  <a:gd name="connsiteY8" fmla="*/ 63655 h 72083"/>
                  <a:gd name="connsiteX9" fmla="*/ 26194 w 78590"/>
                  <a:gd name="connsiteY9" fmla="*/ 70798 h 72083"/>
                  <a:gd name="connsiteX10" fmla="*/ 45244 w 78590"/>
                  <a:gd name="connsiteY10" fmla="*/ 61273 h 72083"/>
                  <a:gd name="connsiteX11" fmla="*/ 54769 w 78590"/>
                  <a:gd name="connsiteY11" fmla="*/ 56511 h 72083"/>
                  <a:gd name="connsiteX12" fmla="*/ 59531 w 78590"/>
                  <a:gd name="connsiteY12" fmla="*/ 49367 h 72083"/>
                  <a:gd name="connsiteX13" fmla="*/ 66675 w 78590"/>
                  <a:gd name="connsiteY13" fmla="*/ 46986 h 72083"/>
                  <a:gd name="connsiteX14" fmla="*/ 76200 w 78590"/>
                  <a:gd name="connsiteY14" fmla="*/ 32698 h 72083"/>
                  <a:gd name="connsiteX15" fmla="*/ 78581 w 78590"/>
                  <a:gd name="connsiteY15" fmla="*/ 25555 h 72083"/>
                  <a:gd name="connsiteX16" fmla="*/ 76200 w 78590"/>
                  <a:gd name="connsiteY16" fmla="*/ 4123 h 72083"/>
                  <a:gd name="connsiteX17" fmla="*/ 69056 w 78590"/>
                  <a:gd name="connsiteY17" fmla="*/ 1742 h 72083"/>
                  <a:gd name="connsiteX18" fmla="*/ 57150 w 78590"/>
                  <a:gd name="connsiteY18" fmla="*/ 1742 h 7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590" h="72083">
                    <a:moveTo>
                      <a:pt x="57150" y="1742"/>
                    </a:moveTo>
                    <a:lnTo>
                      <a:pt x="57150" y="1742"/>
                    </a:lnTo>
                    <a:cubicBezTo>
                      <a:pt x="47625" y="2536"/>
                      <a:pt x="38003" y="2552"/>
                      <a:pt x="28575" y="4123"/>
                    </a:cubicBezTo>
                    <a:cubicBezTo>
                      <a:pt x="23623" y="4948"/>
                      <a:pt x="14287" y="8886"/>
                      <a:pt x="14287" y="8886"/>
                    </a:cubicBezTo>
                    <a:cubicBezTo>
                      <a:pt x="12700" y="11267"/>
                      <a:pt x="11357" y="13831"/>
                      <a:pt x="9525" y="16030"/>
                    </a:cubicBezTo>
                    <a:cubicBezTo>
                      <a:pt x="7369" y="18617"/>
                      <a:pt x="4249" y="20371"/>
                      <a:pt x="2381" y="23173"/>
                    </a:cubicBezTo>
                    <a:cubicBezTo>
                      <a:pt x="989" y="25262"/>
                      <a:pt x="794" y="27936"/>
                      <a:pt x="0" y="30317"/>
                    </a:cubicBezTo>
                    <a:cubicBezTo>
                      <a:pt x="1022" y="37472"/>
                      <a:pt x="1479" y="57796"/>
                      <a:pt x="11906" y="61273"/>
                    </a:cubicBezTo>
                    <a:lnTo>
                      <a:pt x="19050" y="63655"/>
                    </a:lnTo>
                    <a:cubicBezTo>
                      <a:pt x="21431" y="66036"/>
                      <a:pt x="22907" y="70068"/>
                      <a:pt x="26194" y="70798"/>
                    </a:cubicBezTo>
                    <a:cubicBezTo>
                      <a:pt x="44928" y="74961"/>
                      <a:pt x="36840" y="68276"/>
                      <a:pt x="45244" y="61273"/>
                    </a:cubicBezTo>
                    <a:cubicBezTo>
                      <a:pt x="47971" y="59001"/>
                      <a:pt x="51594" y="58098"/>
                      <a:pt x="54769" y="56511"/>
                    </a:cubicBezTo>
                    <a:cubicBezTo>
                      <a:pt x="56356" y="54130"/>
                      <a:pt x="57296" y="51155"/>
                      <a:pt x="59531" y="49367"/>
                    </a:cubicBezTo>
                    <a:cubicBezTo>
                      <a:pt x="61491" y="47799"/>
                      <a:pt x="64900" y="48761"/>
                      <a:pt x="66675" y="46986"/>
                    </a:cubicBezTo>
                    <a:cubicBezTo>
                      <a:pt x="70722" y="42939"/>
                      <a:pt x="76200" y="32698"/>
                      <a:pt x="76200" y="32698"/>
                    </a:cubicBezTo>
                    <a:cubicBezTo>
                      <a:pt x="76994" y="30317"/>
                      <a:pt x="78581" y="28065"/>
                      <a:pt x="78581" y="25555"/>
                    </a:cubicBezTo>
                    <a:cubicBezTo>
                      <a:pt x="78581" y="18367"/>
                      <a:pt x="78869" y="10797"/>
                      <a:pt x="76200" y="4123"/>
                    </a:cubicBezTo>
                    <a:cubicBezTo>
                      <a:pt x="75268" y="1792"/>
                      <a:pt x="71470" y="2432"/>
                      <a:pt x="69056" y="1742"/>
                    </a:cubicBezTo>
                    <a:cubicBezTo>
                      <a:pt x="55331" y="-2179"/>
                      <a:pt x="59134" y="1742"/>
                      <a:pt x="57150" y="174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5" name="Freeform 784"/>
              <p:cNvSpPr/>
              <p:nvPr/>
            </p:nvSpPr>
            <p:spPr>
              <a:xfrm>
                <a:off x="1051809" y="2576513"/>
                <a:ext cx="96021" cy="80962"/>
              </a:xfrm>
              <a:custGeom>
                <a:avLst/>
                <a:gdLst>
                  <a:gd name="connsiteX0" fmla="*/ 76904 w 96021"/>
                  <a:gd name="connsiteY0" fmla="*/ 7143 h 80962"/>
                  <a:gd name="connsiteX1" fmla="*/ 76904 w 96021"/>
                  <a:gd name="connsiteY1" fmla="*/ 7143 h 80962"/>
                  <a:gd name="connsiteX2" fmla="*/ 55472 w 96021"/>
                  <a:gd name="connsiteY2" fmla="*/ 9525 h 80962"/>
                  <a:gd name="connsiteX3" fmla="*/ 45947 w 96021"/>
                  <a:gd name="connsiteY3" fmla="*/ 7143 h 80962"/>
                  <a:gd name="connsiteX4" fmla="*/ 31660 w 96021"/>
                  <a:gd name="connsiteY4" fmla="*/ 4762 h 80962"/>
                  <a:gd name="connsiteX5" fmla="*/ 17372 w 96021"/>
                  <a:gd name="connsiteY5" fmla="*/ 0 h 80962"/>
                  <a:gd name="connsiteX6" fmla="*/ 704 w 96021"/>
                  <a:gd name="connsiteY6" fmla="*/ 11906 h 80962"/>
                  <a:gd name="connsiteX7" fmla="*/ 7847 w 96021"/>
                  <a:gd name="connsiteY7" fmla="*/ 38100 h 80962"/>
                  <a:gd name="connsiteX8" fmla="*/ 14991 w 96021"/>
                  <a:gd name="connsiteY8" fmla="*/ 59531 h 80962"/>
                  <a:gd name="connsiteX9" fmla="*/ 17372 w 96021"/>
                  <a:gd name="connsiteY9" fmla="*/ 66675 h 80962"/>
                  <a:gd name="connsiteX10" fmla="*/ 24516 w 96021"/>
                  <a:gd name="connsiteY10" fmla="*/ 71437 h 80962"/>
                  <a:gd name="connsiteX11" fmla="*/ 31660 w 96021"/>
                  <a:gd name="connsiteY11" fmla="*/ 78581 h 80962"/>
                  <a:gd name="connsiteX12" fmla="*/ 38804 w 96021"/>
                  <a:gd name="connsiteY12" fmla="*/ 80962 h 80962"/>
                  <a:gd name="connsiteX13" fmla="*/ 76904 w 96021"/>
                  <a:gd name="connsiteY13" fmla="*/ 69056 h 80962"/>
                  <a:gd name="connsiteX14" fmla="*/ 84047 w 96021"/>
                  <a:gd name="connsiteY14" fmla="*/ 64293 h 80962"/>
                  <a:gd name="connsiteX15" fmla="*/ 91191 w 96021"/>
                  <a:gd name="connsiteY15" fmla="*/ 59531 h 80962"/>
                  <a:gd name="connsiteX16" fmla="*/ 95954 w 96021"/>
                  <a:gd name="connsiteY16" fmla="*/ 52387 h 80962"/>
                  <a:gd name="connsiteX17" fmla="*/ 93572 w 96021"/>
                  <a:gd name="connsiteY17" fmla="*/ 45243 h 80962"/>
                  <a:gd name="connsiteX18" fmla="*/ 76904 w 96021"/>
                  <a:gd name="connsiteY18" fmla="*/ 26193 h 80962"/>
                  <a:gd name="connsiteX19" fmla="*/ 62616 w 96021"/>
                  <a:gd name="connsiteY19" fmla="*/ 14287 h 80962"/>
                  <a:gd name="connsiteX20" fmla="*/ 76904 w 96021"/>
                  <a:gd name="connsiteY20" fmla="*/ 714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6021" h="80962">
                    <a:moveTo>
                      <a:pt x="76904" y="7143"/>
                    </a:moveTo>
                    <a:lnTo>
                      <a:pt x="76904" y="7143"/>
                    </a:lnTo>
                    <a:cubicBezTo>
                      <a:pt x="69760" y="7937"/>
                      <a:pt x="62660" y="9525"/>
                      <a:pt x="55472" y="9525"/>
                    </a:cubicBezTo>
                    <a:cubicBezTo>
                      <a:pt x="52199" y="9525"/>
                      <a:pt x="49156" y="7785"/>
                      <a:pt x="45947" y="7143"/>
                    </a:cubicBezTo>
                    <a:cubicBezTo>
                      <a:pt x="41213" y="6196"/>
                      <a:pt x="36344" y="5933"/>
                      <a:pt x="31660" y="4762"/>
                    </a:cubicBezTo>
                    <a:cubicBezTo>
                      <a:pt x="26790" y="3545"/>
                      <a:pt x="17372" y="0"/>
                      <a:pt x="17372" y="0"/>
                    </a:cubicBezTo>
                    <a:cubicBezTo>
                      <a:pt x="12356" y="2006"/>
                      <a:pt x="1444" y="3762"/>
                      <a:pt x="704" y="11906"/>
                    </a:cubicBezTo>
                    <a:cubicBezTo>
                      <a:pt x="-1535" y="36537"/>
                      <a:pt x="1760" y="24405"/>
                      <a:pt x="7847" y="38100"/>
                    </a:cubicBezTo>
                    <a:cubicBezTo>
                      <a:pt x="7853" y="38114"/>
                      <a:pt x="13798" y="55952"/>
                      <a:pt x="14991" y="59531"/>
                    </a:cubicBezTo>
                    <a:cubicBezTo>
                      <a:pt x="15785" y="61912"/>
                      <a:pt x="15283" y="65283"/>
                      <a:pt x="17372" y="66675"/>
                    </a:cubicBezTo>
                    <a:cubicBezTo>
                      <a:pt x="19753" y="68262"/>
                      <a:pt x="22317" y="69605"/>
                      <a:pt x="24516" y="71437"/>
                    </a:cubicBezTo>
                    <a:cubicBezTo>
                      <a:pt x="27103" y="73593"/>
                      <a:pt x="28858" y="76713"/>
                      <a:pt x="31660" y="78581"/>
                    </a:cubicBezTo>
                    <a:cubicBezTo>
                      <a:pt x="33749" y="79973"/>
                      <a:pt x="36423" y="80168"/>
                      <a:pt x="38804" y="80962"/>
                    </a:cubicBezTo>
                    <a:cubicBezTo>
                      <a:pt x="68309" y="78012"/>
                      <a:pt x="55981" y="83005"/>
                      <a:pt x="76904" y="69056"/>
                    </a:cubicBezTo>
                    <a:lnTo>
                      <a:pt x="84047" y="64293"/>
                    </a:lnTo>
                    <a:lnTo>
                      <a:pt x="91191" y="59531"/>
                    </a:lnTo>
                    <a:cubicBezTo>
                      <a:pt x="92779" y="57150"/>
                      <a:pt x="95484" y="55210"/>
                      <a:pt x="95954" y="52387"/>
                    </a:cubicBezTo>
                    <a:cubicBezTo>
                      <a:pt x="96367" y="49911"/>
                      <a:pt x="94791" y="47437"/>
                      <a:pt x="93572" y="45243"/>
                    </a:cubicBezTo>
                    <a:cubicBezTo>
                      <a:pt x="81805" y="24064"/>
                      <a:pt x="89136" y="36387"/>
                      <a:pt x="76904" y="26193"/>
                    </a:cubicBezTo>
                    <a:cubicBezTo>
                      <a:pt x="58575" y="10918"/>
                      <a:pt x="80348" y="26109"/>
                      <a:pt x="62616" y="14287"/>
                    </a:cubicBezTo>
                    <a:lnTo>
                      <a:pt x="76904" y="7143"/>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6" name="Freeform 785"/>
              <p:cNvSpPr/>
              <p:nvPr/>
            </p:nvSpPr>
            <p:spPr>
              <a:xfrm>
                <a:off x="2212088" y="2555081"/>
                <a:ext cx="116775" cy="133350"/>
              </a:xfrm>
              <a:custGeom>
                <a:avLst/>
                <a:gdLst>
                  <a:gd name="connsiteX0" fmla="*/ 92962 w 116775"/>
                  <a:gd name="connsiteY0" fmla="*/ 0 h 133350"/>
                  <a:gd name="connsiteX1" fmla="*/ 92962 w 116775"/>
                  <a:gd name="connsiteY1" fmla="*/ 0 h 133350"/>
                  <a:gd name="connsiteX2" fmla="*/ 54862 w 116775"/>
                  <a:gd name="connsiteY2" fmla="*/ 2382 h 133350"/>
                  <a:gd name="connsiteX3" fmla="*/ 47718 w 116775"/>
                  <a:gd name="connsiteY3" fmla="*/ 4763 h 133350"/>
                  <a:gd name="connsiteX4" fmla="*/ 33431 w 116775"/>
                  <a:gd name="connsiteY4" fmla="*/ 14288 h 133350"/>
                  <a:gd name="connsiteX5" fmla="*/ 26287 w 116775"/>
                  <a:gd name="connsiteY5" fmla="*/ 19050 h 133350"/>
                  <a:gd name="connsiteX6" fmla="*/ 19143 w 116775"/>
                  <a:gd name="connsiteY6" fmla="*/ 23813 h 133350"/>
                  <a:gd name="connsiteX7" fmla="*/ 4856 w 116775"/>
                  <a:gd name="connsiteY7" fmla="*/ 28575 h 133350"/>
                  <a:gd name="connsiteX8" fmla="*/ 2475 w 116775"/>
                  <a:gd name="connsiteY8" fmla="*/ 54769 h 133350"/>
                  <a:gd name="connsiteX9" fmla="*/ 7237 w 116775"/>
                  <a:gd name="connsiteY9" fmla="*/ 61913 h 133350"/>
                  <a:gd name="connsiteX10" fmla="*/ 21525 w 116775"/>
                  <a:gd name="connsiteY10" fmla="*/ 76200 h 133350"/>
                  <a:gd name="connsiteX11" fmla="*/ 28668 w 116775"/>
                  <a:gd name="connsiteY11" fmla="*/ 90488 h 133350"/>
                  <a:gd name="connsiteX12" fmla="*/ 35812 w 116775"/>
                  <a:gd name="connsiteY12" fmla="*/ 95250 h 133350"/>
                  <a:gd name="connsiteX13" fmla="*/ 45337 w 116775"/>
                  <a:gd name="connsiteY13" fmla="*/ 109538 h 133350"/>
                  <a:gd name="connsiteX14" fmla="*/ 59625 w 116775"/>
                  <a:gd name="connsiteY14" fmla="*/ 123825 h 133350"/>
                  <a:gd name="connsiteX15" fmla="*/ 71531 w 116775"/>
                  <a:gd name="connsiteY15" fmla="*/ 133350 h 133350"/>
                  <a:gd name="connsiteX16" fmla="*/ 85818 w 116775"/>
                  <a:gd name="connsiteY16" fmla="*/ 130969 h 133350"/>
                  <a:gd name="connsiteX17" fmla="*/ 100106 w 116775"/>
                  <a:gd name="connsiteY17" fmla="*/ 116682 h 133350"/>
                  <a:gd name="connsiteX18" fmla="*/ 109631 w 116775"/>
                  <a:gd name="connsiteY18" fmla="*/ 102394 h 133350"/>
                  <a:gd name="connsiteX19" fmla="*/ 114393 w 116775"/>
                  <a:gd name="connsiteY19" fmla="*/ 95250 h 133350"/>
                  <a:gd name="connsiteX20" fmla="*/ 116775 w 116775"/>
                  <a:gd name="connsiteY20" fmla="*/ 88107 h 133350"/>
                  <a:gd name="connsiteX21" fmla="*/ 114393 w 116775"/>
                  <a:gd name="connsiteY21" fmla="*/ 57150 h 133350"/>
                  <a:gd name="connsiteX22" fmla="*/ 109631 w 116775"/>
                  <a:gd name="connsiteY22" fmla="*/ 50007 h 133350"/>
                  <a:gd name="connsiteX23" fmla="*/ 104868 w 116775"/>
                  <a:gd name="connsiteY23" fmla="*/ 35719 h 133350"/>
                  <a:gd name="connsiteX24" fmla="*/ 100106 w 116775"/>
                  <a:gd name="connsiteY24" fmla="*/ 28575 h 133350"/>
                  <a:gd name="connsiteX25" fmla="*/ 95343 w 116775"/>
                  <a:gd name="connsiteY25" fmla="*/ 14288 h 133350"/>
                  <a:gd name="connsiteX26" fmla="*/ 92962 w 116775"/>
                  <a:gd name="connsiteY26"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6775" h="133350">
                    <a:moveTo>
                      <a:pt x="92962" y="0"/>
                    </a:moveTo>
                    <a:lnTo>
                      <a:pt x="92962" y="0"/>
                    </a:lnTo>
                    <a:cubicBezTo>
                      <a:pt x="80262" y="794"/>
                      <a:pt x="67517" y="1050"/>
                      <a:pt x="54862" y="2382"/>
                    </a:cubicBezTo>
                    <a:cubicBezTo>
                      <a:pt x="52366" y="2645"/>
                      <a:pt x="49912" y="3544"/>
                      <a:pt x="47718" y="4763"/>
                    </a:cubicBezTo>
                    <a:cubicBezTo>
                      <a:pt x="42715" y="7543"/>
                      <a:pt x="38193" y="11113"/>
                      <a:pt x="33431" y="14288"/>
                    </a:cubicBezTo>
                    <a:lnTo>
                      <a:pt x="26287" y="19050"/>
                    </a:lnTo>
                    <a:cubicBezTo>
                      <a:pt x="23906" y="20638"/>
                      <a:pt x="21858" y="22908"/>
                      <a:pt x="19143" y="23813"/>
                    </a:cubicBezTo>
                    <a:lnTo>
                      <a:pt x="4856" y="28575"/>
                    </a:lnTo>
                    <a:cubicBezTo>
                      <a:pt x="532" y="41547"/>
                      <a:pt x="-2277" y="42096"/>
                      <a:pt x="2475" y="54769"/>
                    </a:cubicBezTo>
                    <a:cubicBezTo>
                      <a:pt x="3480" y="57449"/>
                      <a:pt x="5336" y="59774"/>
                      <a:pt x="7237" y="61913"/>
                    </a:cubicBezTo>
                    <a:cubicBezTo>
                      <a:pt x="11712" y="66947"/>
                      <a:pt x="21525" y="76200"/>
                      <a:pt x="21525" y="76200"/>
                    </a:cubicBezTo>
                    <a:cubicBezTo>
                      <a:pt x="23461" y="82009"/>
                      <a:pt x="24053" y="85873"/>
                      <a:pt x="28668" y="90488"/>
                    </a:cubicBezTo>
                    <a:cubicBezTo>
                      <a:pt x="30692" y="92512"/>
                      <a:pt x="33431" y="93663"/>
                      <a:pt x="35812" y="95250"/>
                    </a:cubicBezTo>
                    <a:cubicBezTo>
                      <a:pt x="38987" y="100013"/>
                      <a:pt x="41289" y="105491"/>
                      <a:pt x="45337" y="109538"/>
                    </a:cubicBezTo>
                    <a:cubicBezTo>
                      <a:pt x="50100" y="114300"/>
                      <a:pt x="55889" y="118221"/>
                      <a:pt x="59625" y="123825"/>
                    </a:cubicBezTo>
                    <a:cubicBezTo>
                      <a:pt x="65779" y="133058"/>
                      <a:pt x="61672" y="130064"/>
                      <a:pt x="71531" y="133350"/>
                    </a:cubicBezTo>
                    <a:cubicBezTo>
                      <a:pt x="76293" y="132556"/>
                      <a:pt x="81648" y="133402"/>
                      <a:pt x="85818" y="130969"/>
                    </a:cubicBezTo>
                    <a:cubicBezTo>
                      <a:pt x="91636" y="127575"/>
                      <a:pt x="96370" y="122286"/>
                      <a:pt x="100106" y="116682"/>
                    </a:cubicBezTo>
                    <a:lnTo>
                      <a:pt x="109631" y="102394"/>
                    </a:lnTo>
                    <a:cubicBezTo>
                      <a:pt x="111218" y="100013"/>
                      <a:pt x="113488" y="97965"/>
                      <a:pt x="114393" y="95250"/>
                    </a:cubicBezTo>
                    <a:lnTo>
                      <a:pt x="116775" y="88107"/>
                    </a:lnTo>
                    <a:cubicBezTo>
                      <a:pt x="115981" y="77788"/>
                      <a:pt x="116300" y="67322"/>
                      <a:pt x="114393" y="57150"/>
                    </a:cubicBezTo>
                    <a:cubicBezTo>
                      <a:pt x="113866" y="54337"/>
                      <a:pt x="110793" y="52622"/>
                      <a:pt x="109631" y="50007"/>
                    </a:cubicBezTo>
                    <a:cubicBezTo>
                      <a:pt x="107592" y="45419"/>
                      <a:pt x="107653" y="39896"/>
                      <a:pt x="104868" y="35719"/>
                    </a:cubicBezTo>
                    <a:cubicBezTo>
                      <a:pt x="103281" y="33338"/>
                      <a:pt x="101268" y="31190"/>
                      <a:pt x="100106" y="28575"/>
                    </a:cubicBezTo>
                    <a:cubicBezTo>
                      <a:pt x="98067" y="23988"/>
                      <a:pt x="97588" y="18778"/>
                      <a:pt x="95343" y="14288"/>
                    </a:cubicBezTo>
                    <a:lnTo>
                      <a:pt x="92962"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7" name="Freeform 786"/>
              <p:cNvSpPr/>
              <p:nvPr/>
            </p:nvSpPr>
            <p:spPr>
              <a:xfrm>
                <a:off x="2336006" y="2559844"/>
                <a:ext cx="78582" cy="71437"/>
              </a:xfrm>
              <a:custGeom>
                <a:avLst/>
                <a:gdLst>
                  <a:gd name="connsiteX0" fmla="*/ 78582 w 78582"/>
                  <a:gd name="connsiteY0" fmla="*/ 0 h 71437"/>
                  <a:gd name="connsiteX1" fmla="*/ 78582 w 78582"/>
                  <a:gd name="connsiteY1" fmla="*/ 0 h 71437"/>
                  <a:gd name="connsiteX2" fmla="*/ 16669 w 78582"/>
                  <a:gd name="connsiteY2" fmla="*/ 2381 h 71437"/>
                  <a:gd name="connsiteX3" fmla="*/ 0 w 78582"/>
                  <a:gd name="connsiteY3" fmla="*/ 11906 h 71437"/>
                  <a:gd name="connsiteX4" fmla="*/ 2382 w 78582"/>
                  <a:gd name="connsiteY4" fmla="*/ 28575 h 71437"/>
                  <a:gd name="connsiteX5" fmla="*/ 4763 w 78582"/>
                  <a:gd name="connsiteY5" fmla="*/ 35719 h 71437"/>
                  <a:gd name="connsiteX6" fmla="*/ 7144 w 78582"/>
                  <a:gd name="connsiteY6" fmla="*/ 45244 h 71437"/>
                  <a:gd name="connsiteX7" fmla="*/ 11907 w 78582"/>
                  <a:gd name="connsiteY7" fmla="*/ 59531 h 71437"/>
                  <a:gd name="connsiteX8" fmla="*/ 33338 w 78582"/>
                  <a:gd name="connsiteY8" fmla="*/ 71437 h 71437"/>
                  <a:gd name="connsiteX9" fmla="*/ 52388 w 78582"/>
                  <a:gd name="connsiteY9" fmla="*/ 66675 h 71437"/>
                  <a:gd name="connsiteX10" fmla="*/ 59532 w 78582"/>
                  <a:gd name="connsiteY10" fmla="*/ 59531 h 71437"/>
                  <a:gd name="connsiteX11" fmla="*/ 66675 w 78582"/>
                  <a:gd name="connsiteY11" fmla="*/ 54769 h 71437"/>
                  <a:gd name="connsiteX12" fmla="*/ 78582 w 78582"/>
                  <a:gd name="connsiteY12" fmla="*/ 33337 h 71437"/>
                  <a:gd name="connsiteX13" fmla="*/ 76200 w 78582"/>
                  <a:gd name="connsiteY13" fmla="*/ 14287 h 71437"/>
                  <a:gd name="connsiteX14" fmla="*/ 78582 w 78582"/>
                  <a:gd name="connsiteY14" fmla="*/ 0 h 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582" h="71437">
                    <a:moveTo>
                      <a:pt x="78582" y="0"/>
                    </a:moveTo>
                    <a:lnTo>
                      <a:pt x="78582" y="0"/>
                    </a:lnTo>
                    <a:cubicBezTo>
                      <a:pt x="57944" y="794"/>
                      <a:pt x="37282" y="1093"/>
                      <a:pt x="16669" y="2381"/>
                    </a:cubicBezTo>
                    <a:cubicBezTo>
                      <a:pt x="501" y="3391"/>
                      <a:pt x="3600" y="1109"/>
                      <a:pt x="0" y="11906"/>
                    </a:cubicBezTo>
                    <a:cubicBezTo>
                      <a:pt x="794" y="17462"/>
                      <a:pt x="1281" y="23071"/>
                      <a:pt x="2382" y="28575"/>
                    </a:cubicBezTo>
                    <a:cubicBezTo>
                      <a:pt x="2874" y="31036"/>
                      <a:pt x="4073" y="33305"/>
                      <a:pt x="4763" y="35719"/>
                    </a:cubicBezTo>
                    <a:cubicBezTo>
                      <a:pt x="5662" y="38866"/>
                      <a:pt x="6204" y="42109"/>
                      <a:pt x="7144" y="45244"/>
                    </a:cubicBezTo>
                    <a:cubicBezTo>
                      <a:pt x="8587" y="50052"/>
                      <a:pt x="7730" y="56746"/>
                      <a:pt x="11907" y="59531"/>
                    </a:cubicBezTo>
                    <a:cubicBezTo>
                      <a:pt x="28283" y="70448"/>
                      <a:pt x="20764" y="67246"/>
                      <a:pt x="33338" y="71437"/>
                    </a:cubicBezTo>
                    <a:cubicBezTo>
                      <a:pt x="35054" y="71094"/>
                      <a:pt x="49250" y="68767"/>
                      <a:pt x="52388" y="66675"/>
                    </a:cubicBezTo>
                    <a:cubicBezTo>
                      <a:pt x="55190" y="64807"/>
                      <a:pt x="56945" y="61687"/>
                      <a:pt x="59532" y="59531"/>
                    </a:cubicBezTo>
                    <a:cubicBezTo>
                      <a:pt x="61730" y="57699"/>
                      <a:pt x="64294" y="56356"/>
                      <a:pt x="66675" y="54769"/>
                    </a:cubicBezTo>
                    <a:cubicBezTo>
                      <a:pt x="77592" y="38392"/>
                      <a:pt x="74389" y="45911"/>
                      <a:pt x="78582" y="33337"/>
                    </a:cubicBezTo>
                    <a:cubicBezTo>
                      <a:pt x="77788" y="26987"/>
                      <a:pt x="79062" y="20011"/>
                      <a:pt x="76200" y="14287"/>
                    </a:cubicBezTo>
                    <a:cubicBezTo>
                      <a:pt x="74612" y="11112"/>
                      <a:pt x="78185" y="2381"/>
                      <a:pt x="78582"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8" name="Freeform 787"/>
              <p:cNvSpPr/>
              <p:nvPr/>
            </p:nvSpPr>
            <p:spPr>
              <a:xfrm>
                <a:off x="2412206" y="2508318"/>
                <a:ext cx="92869" cy="89626"/>
              </a:xfrm>
              <a:custGeom>
                <a:avLst/>
                <a:gdLst>
                  <a:gd name="connsiteX0" fmla="*/ 26194 w 92869"/>
                  <a:gd name="connsiteY0" fmla="*/ 3901 h 89626"/>
                  <a:gd name="connsiteX1" fmla="*/ 26194 w 92869"/>
                  <a:gd name="connsiteY1" fmla="*/ 3901 h 89626"/>
                  <a:gd name="connsiteX2" fmla="*/ 4763 w 92869"/>
                  <a:gd name="connsiteY2" fmla="*/ 6282 h 89626"/>
                  <a:gd name="connsiteX3" fmla="*/ 0 w 92869"/>
                  <a:gd name="connsiteY3" fmla="*/ 13426 h 89626"/>
                  <a:gd name="connsiteX4" fmla="*/ 4763 w 92869"/>
                  <a:gd name="connsiteY4" fmla="*/ 51526 h 89626"/>
                  <a:gd name="connsiteX5" fmla="*/ 9525 w 92869"/>
                  <a:gd name="connsiteY5" fmla="*/ 68195 h 89626"/>
                  <a:gd name="connsiteX6" fmla="*/ 19050 w 92869"/>
                  <a:gd name="connsiteY6" fmla="*/ 82482 h 89626"/>
                  <a:gd name="connsiteX7" fmla="*/ 42863 w 92869"/>
                  <a:gd name="connsiteY7" fmla="*/ 89626 h 89626"/>
                  <a:gd name="connsiteX8" fmla="*/ 71438 w 92869"/>
                  <a:gd name="connsiteY8" fmla="*/ 84863 h 89626"/>
                  <a:gd name="connsiteX9" fmla="*/ 85725 w 92869"/>
                  <a:gd name="connsiteY9" fmla="*/ 72957 h 89626"/>
                  <a:gd name="connsiteX10" fmla="*/ 90488 w 92869"/>
                  <a:gd name="connsiteY10" fmla="*/ 58670 h 89626"/>
                  <a:gd name="connsiteX11" fmla="*/ 92869 w 92869"/>
                  <a:gd name="connsiteY11" fmla="*/ 51526 h 89626"/>
                  <a:gd name="connsiteX12" fmla="*/ 85725 w 92869"/>
                  <a:gd name="connsiteY12" fmla="*/ 22951 h 89626"/>
                  <a:gd name="connsiteX13" fmla="*/ 80963 w 92869"/>
                  <a:gd name="connsiteY13" fmla="*/ 15807 h 89626"/>
                  <a:gd name="connsiteX14" fmla="*/ 73819 w 92869"/>
                  <a:gd name="connsiteY14" fmla="*/ 13426 h 89626"/>
                  <a:gd name="connsiteX15" fmla="*/ 59532 w 92869"/>
                  <a:gd name="connsiteY15" fmla="*/ 3901 h 89626"/>
                  <a:gd name="connsiteX16" fmla="*/ 26194 w 92869"/>
                  <a:gd name="connsiteY16" fmla="*/ 3901 h 8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2869" h="89626">
                    <a:moveTo>
                      <a:pt x="26194" y="3901"/>
                    </a:moveTo>
                    <a:lnTo>
                      <a:pt x="26194" y="3901"/>
                    </a:lnTo>
                    <a:cubicBezTo>
                      <a:pt x="19050" y="4695"/>
                      <a:pt x="11518" y="3826"/>
                      <a:pt x="4763" y="6282"/>
                    </a:cubicBezTo>
                    <a:cubicBezTo>
                      <a:pt x="2073" y="7260"/>
                      <a:pt x="0" y="10564"/>
                      <a:pt x="0" y="13426"/>
                    </a:cubicBezTo>
                    <a:cubicBezTo>
                      <a:pt x="0" y="26225"/>
                      <a:pt x="1659" y="39109"/>
                      <a:pt x="4763" y="51526"/>
                    </a:cubicBezTo>
                    <a:cubicBezTo>
                      <a:pt x="5323" y="53767"/>
                      <a:pt x="7973" y="65401"/>
                      <a:pt x="9525" y="68195"/>
                    </a:cubicBezTo>
                    <a:cubicBezTo>
                      <a:pt x="12305" y="73198"/>
                      <a:pt x="13620" y="80672"/>
                      <a:pt x="19050" y="82482"/>
                    </a:cubicBezTo>
                    <a:cubicBezTo>
                      <a:pt x="36443" y="88280"/>
                      <a:pt x="28468" y="86028"/>
                      <a:pt x="42863" y="89626"/>
                    </a:cubicBezTo>
                    <a:cubicBezTo>
                      <a:pt x="47073" y="89100"/>
                      <a:pt x="64955" y="87641"/>
                      <a:pt x="71438" y="84863"/>
                    </a:cubicBezTo>
                    <a:cubicBezTo>
                      <a:pt x="77243" y="82375"/>
                      <a:pt x="81432" y="77251"/>
                      <a:pt x="85725" y="72957"/>
                    </a:cubicBezTo>
                    <a:lnTo>
                      <a:pt x="90488" y="58670"/>
                    </a:lnTo>
                    <a:lnTo>
                      <a:pt x="92869" y="51526"/>
                    </a:lnTo>
                    <a:cubicBezTo>
                      <a:pt x="91678" y="44381"/>
                      <a:pt x="89920" y="29244"/>
                      <a:pt x="85725" y="22951"/>
                    </a:cubicBezTo>
                    <a:cubicBezTo>
                      <a:pt x="84138" y="20570"/>
                      <a:pt x="83198" y="17595"/>
                      <a:pt x="80963" y="15807"/>
                    </a:cubicBezTo>
                    <a:cubicBezTo>
                      <a:pt x="79003" y="14239"/>
                      <a:pt x="76200" y="14220"/>
                      <a:pt x="73819" y="13426"/>
                    </a:cubicBezTo>
                    <a:cubicBezTo>
                      <a:pt x="69057" y="10251"/>
                      <a:pt x="64962" y="5711"/>
                      <a:pt x="59532" y="3901"/>
                    </a:cubicBezTo>
                    <a:cubicBezTo>
                      <a:pt x="33196" y="-4878"/>
                      <a:pt x="31750" y="3901"/>
                      <a:pt x="26194" y="390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89" name="Freeform 788"/>
              <p:cNvSpPr/>
              <p:nvPr/>
            </p:nvSpPr>
            <p:spPr>
              <a:xfrm>
                <a:off x="2402598" y="2449519"/>
                <a:ext cx="107293" cy="60319"/>
              </a:xfrm>
              <a:custGeom>
                <a:avLst/>
                <a:gdLst>
                  <a:gd name="connsiteX0" fmla="*/ 92952 w 107293"/>
                  <a:gd name="connsiteY0" fmla="*/ 5550 h 60319"/>
                  <a:gd name="connsiteX1" fmla="*/ 92952 w 107293"/>
                  <a:gd name="connsiteY1" fmla="*/ 5550 h 60319"/>
                  <a:gd name="connsiteX2" fmla="*/ 71521 w 107293"/>
                  <a:gd name="connsiteY2" fmla="*/ 787 h 60319"/>
                  <a:gd name="connsiteX3" fmla="*/ 31040 w 107293"/>
                  <a:gd name="connsiteY3" fmla="*/ 7931 h 60319"/>
                  <a:gd name="connsiteX4" fmla="*/ 9608 w 107293"/>
                  <a:gd name="connsiteY4" fmla="*/ 10312 h 60319"/>
                  <a:gd name="connsiteX5" fmla="*/ 83 w 107293"/>
                  <a:gd name="connsiteY5" fmla="*/ 24600 h 60319"/>
                  <a:gd name="connsiteX6" fmla="*/ 2465 w 107293"/>
                  <a:gd name="connsiteY6" fmla="*/ 38887 h 60319"/>
                  <a:gd name="connsiteX7" fmla="*/ 16752 w 107293"/>
                  <a:gd name="connsiteY7" fmla="*/ 48412 h 60319"/>
                  <a:gd name="connsiteX8" fmla="*/ 26277 w 107293"/>
                  <a:gd name="connsiteY8" fmla="*/ 50794 h 60319"/>
                  <a:gd name="connsiteX9" fmla="*/ 33421 w 107293"/>
                  <a:gd name="connsiteY9" fmla="*/ 55556 h 60319"/>
                  <a:gd name="connsiteX10" fmla="*/ 42946 w 107293"/>
                  <a:gd name="connsiteY10" fmla="*/ 57937 h 60319"/>
                  <a:gd name="connsiteX11" fmla="*/ 50090 w 107293"/>
                  <a:gd name="connsiteY11" fmla="*/ 60319 h 60319"/>
                  <a:gd name="connsiteX12" fmla="*/ 64377 w 107293"/>
                  <a:gd name="connsiteY12" fmla="*/ 57937 h 60319"/>
                  <a:gd name="connsiteX13" fmla="*/ 71521 w 107293"/>
                  <a:gd name="connsiteY13" fmla="*/ 55556 h 60319"/>
                  <a:gd name="connsiteX14" fmla="*/ 102477 w 107293"/>
                  <a:gd name="connsiteY14" fmla="*/ 53175 h 60319"/>
                  <a:gd name="connsiteX15" fmla="*/ 107240 w 107293"/>
                  <a:gd name="connsiteY15" fmla="*/ 46031 h 60319"/>
                  <a:gd name="connsiteX16" fmla="*/ 95333 w 107293"/>
                  <a:gd name="connsiteY16" fmla="*/ 22219 h 60319"/>
                  <a:gd name="connsiteX17" fmla="*/ 88190 w 107293"/>
                  <a:gd name="connsiteY17" fmla="*/ 19837 h 60319"/>
                  <a:gd name="connsiteX18" fmla="*/ 92952 w 107293"/>
                  <a:gd name="connsiteY18" fmla="*/ 5550 h 6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293" h="60319">
                    <a:moveTo>
                      <a:pt x="92952" y="5550"/>
                    </a:moveTo>
                    <a:lnTo>
                      <a:pt x="92952" y="5550"/>
                    </a:lnTo>
                    <a:cubicBezTo>
                      <a:pt x="85808" y="3962"/>
                      <a:pt x="78830" y="1152"/>
                      <a:pt x="71521" y="787"/>
                    </a:cubicBezTo>
                    <a:cubicBezTo>
                      <a:pt x="13158" y="-2131"/>
                      <a:pt x="69201" y="3692"/>
                      <a:pt x="31040" y="7931"/>
                    </a:cubicBezTo>
                    <a:lnTo>
                      <a:pt x="9608" y="10312"/>
                    </a:lnTo>
                    <a:cubicBezTo>
                      <a:pt x="6433" y="15075"/>
                      <a:pt x="-858" y="18954"/>
                      <a:pt x="83" y="24600"/>
                    </a:cubicBezTo>
                    <a:cubicBezTo>
                      <a:pt x="877" y="29362"/>
                      <a:pt x="504" y="34475"/>
                      <a:pt x="2465" y="38887"/>
                    </a:cubicBezTo>
                    <a:cubicBezTo>
                      <a:pt x="5373" y="45429"/>
                      <a:pt x="10893" y="46738"/>
                      <a:pt x="16752" y="48412"/>
                    </a:cubicBezTo>
                    <a:cubicBezTo>
                      <a:pt x="19899" y="49311"/>
                      <a:pt x="23102" y="50000"/>
                      <a:pt x="26277" y="50794"/>
                    </a:cubicBezTo>
                    <a:cubicBezTo>
                      <a:pt x="28658" y="52381"/>
                      <a:pt x="30790" y="54429"/>
                      <a:pt x="33421" y="55556"/>
                    </a:cubicBezTo>
                    <a:cubicBezTo>
                      <a:pt x="36429" y="56845"/>
                      <a:pt x="39799" y="57038"/>
                      <a:pt x="42946" y="57937"/>
                    </a:cubicBezTo>
                    <a:cubicBezTo>
                      <a:pt x="45360" y="58627"/>
                      <a:pt x="47709" y="59525"/>
                      <a:pt x="50090" y="60319"/>
                    </a:cubicBezTo>
                    <a:cubicBezTo>
                      <a:pt x="54852" y="59525"/>
                      <a:pt x="59664" y="58984"/>
                      <a:pt x="64377" y="57937"/>
                    </a:cubicBezTo>
                    <a:cubicBezTo>
                      <a:pt x="66827" y="57392"/>
                      <a:pt x="69030" y="55867"/>
                      <a:pt x="71521" y="55556"/>
                    </a:cubicBezTo>
                    <a:cubicBezTo>
                      <a:pt x="81790" y="54272"/>
                      <a:pt x="92158" y="53969"/>
                      <a:pt x="102477" y="53175"/>
                    </a:cubicBezTo>
                    <a:cubicBezTo>
                      <a:pt x="104065" y="50794"/>
                      <a:pt x="106835" y="48864"/>
                      <a:pt x="107240" y="46031"/>
                    </a:cubicBezTo>
                    <a:cubicBezTo>
                      <a:pt x="108093" y="40059"/>
                      <a:pt x="98587" y="23304"/>
                      <a:pt x="95333" y="22219"/>
                    </a:cubicBezTo>
                    <a:cubicBezTo>
                      <a:pt x="92952" y="21425"/>
                      <a:pt x="90384" y="21056"/>
                      <a:pt x="88190" y="19837"/>
                    </a:cubicBezTo>
                    <a:cubicBezTo>
                      <a:pt x="70254" y="9872"/>
                      <a:pt x="92158" y="7931"/>
                      <a:pt x="92952" y="55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0" name="Freeform 789"/>
              <p:cNvSpPr/>
              <p:nvPr/>
            </p:nvSpPr>
            <p:spPr>
              <a:xfrm>
                <a:off x="2416819" y="2390775"/>
                <a:ext cx="95430" cy="52388"/>
              </a:xfrm>
              <a:custGeom>
                <a:avLst/>
                <a:gdLst>
                  <a:gd name="connsiteX0" fmla="*/ 83494 w 95430"/>
                  <a:gd name="connsiteY0" fmla="*/ 0 h 52388"/>
                  <a:gd name="connsiteX1" fmla="*/ 83494 w 95430"/>
                  <a:gd name="connsiteY1" fmla="*/ 0 h 52388"/>
                  <a:gd name="connsiteX2" fmla="*/ 62062 w 95430"/>
                  <a:gd name="connsiteY2" fmla="*/ 2381 h 52388"/>
                  <a:gd name="connsiteX3" fmla="*/ 16819 w 95430"/>
                  <a:gd name="connsiteY3" fmla="*/ 4763 h 52388"/>
                  <a:gd name="connsiteX4" fmla="*/ 9675 w 95430"/>
                  <a:gd name="connsiteY4" fmla="*/ 7144 h 52388"/>
                  <a:gd name="connsiteX5" fmla="*/ 2531 w 95430"/>
                  <a:gd name="connsiteY5" fmla="*/ 11906 h 52388"/>
                  <a:gd name="connsiteX6" fmla="*/ 150 w 95430"/>
                  <a:gd name="connsiteY6" fmla="*/ 19050 h 52388"/>
                  <a:gd name="connsiteX7" fmla="*/ 9675 w 95430"/>
                  <a:gd name="connsiteY7" fmla="*/ 50006 h 52388"/>
                  <a:gd name="connsiteX8" fmla="*/ 16819 w 95430"/>
                  <a:gd name="connsiteY8" fmla="*/ 52388 h 52388"/>
                  <a:gd name="connsiteX9" fmla="*/ 69206 w 95430"/>
                  <a:gd name="connsiteY9" fmla="*/ 50006 h 52388"/>
                  <a:gd name="connsiteX10" fmla="*/ 76350 w 95430"/>
                  <a:gd name="connsiteY10" fmla="*/ 47625 h 52388"/>
                  <a:gd name="connsiteX11" fmla="*/ 90637 w 95430"/>
                  <a:gd name="connsiteY11" fmla="*/ 38100 h 52388"/>
                  <a:gd name="connsiteX12" fmla="*/ 93019 w 95430"/>
                  <a:gd name="connsiteY12" fmla="*/ 16669 h 52388"/>
                  <a:gd name="connsiteX13" fmla="*/ 78731 w 95430"/>
                  <a:gd name="connsiteY13" fmla="*/ 7144 h 52388"/>
                  <a:gd name="connsiteX14" fmla="*/ 83494 w 95430"/>
                  <a:gd name="connsiteY14" fmla="*/ 0 h 5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5430" h="52388">
                    <a:moveTo>
                      <a:pt x="83494" y="0"/>
                    </a:moveTo>
                    <a:lnTo>
                      <a:pt x="83494" y="0"/>
                    </a:lnTo>
                    <a:cubicBezTo>
                      <a:pt x="76350" y="794"/>
                      <a:pt x="69232" y="1869"/>
                      <a:pt x="62062" y="2381"/>
                    </a:cubicBezTo>
                    <a:cubicBezTo>
                      <a:pt x="46998" y="3457"/>
                      <a:pt x="31859" y="3396"/>
                      <a:pt x="16819" y="4763"/>
                    </a:cubicBezTo>
                    <a:cubicBezTo>
                      <a:pt x="14319" y="4990"/>
                      <a:pt x="11920" y="6022"/>
                      <a:pt x="9675" y="7144"/>
                    </a:cubicBezTo>
                    <a:cubicBezTo>
                      <a:pt x="7115" y="8424"/>
                      <a:pt x="4912" y="10319"/>
                      <a:pt x="2531" y="11906"/>
                    </a:cubicBezTo>
                    <a:cubicBezTo>
                      <a:pt x="1737" y="14287"/>
                      <a:pt x="150" y="16540"/>
                      <a:pt x="150" y="19050"/>
                    </a:cubicBezTo>
                    <a:cubicBezTo>
                      <a:pt x="150" y="34311"/>
                      <a:pt x="-1964" y="42247"/>
                      <a:pt x="9675" y="50006"/>
                    </a:cubicBezTo>
                    <a:cubicBezTo>
                      <a:pt x="11764" y="51398"/>
                      <a:pt x="14438" y="51594"/>
                      <a:pt x="16819" y="52388"/>
                    </a:cubicBezTo>
                    <a:cubicBezTo>
                      <a:pt x="34281" y="51594"/>
                      <a:pt x="51781" y="51400"/>
                      <a:pt x="69206" y="50006"/>
                    </a:cubicBezTo>
                    <a:cubicBezTo>
                      <a:pt x="71708" y="49806"/>
                      <a:pt x="74156" y="48844"/>
                      <a:pt x="76350" y="47625"/>
                    </a:cubicBezTo>
                    <a:cubicBezTo>
                      <a:pt x="81353" y="44845"/>
                      <a:pt x="90637" y="38100"/>
                      <a:pt x="90637" y="38100"/>
                    </a:cubicBezTo>
                    <a:cubicBezTo>
                      <a:pt x="92225" y="33338"/>
                      <a:pt x="98972" y="22622"/>
                      <a:pt x="93019" y="16669"/>
                    </a:cubicBezTo>
                    <a:cubicBezTo>
                      <a:pt x="88972" y="12622"/>
                      <a:pt x="84455" y="7144"/>
                      <a:pt x="78731" y="7144"/>
                    </a:cubicBezTo>
                    <a:lnTo>
                      <a:pt x="83494"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1" name="Freeform 790"/>
              <p:cNvSpPr/>
              <p:nvPr/>
            </p:nvSpPr>
            <p:spPr>
              <a:xfrm>
                <a:off x="2433638" y="2324100"/>
                <a:ext cx="89059" cy="69056"/>
              </a:xfrm>
              <a:custGeom>
                <a:avLst/>
                <a:gdLst>
                  <a:gd name="connsiteX0" fmla="*/ 88106 w 89059"/>
                  <a:gd name="connsiteY0" fmla="*/ 19050 h 69056"/>
                  <a:gd name="connsiteX1" fmla="*/ 88106 w 89059"/>
                  <a:gd name="connsiteY1" fmla="*/ 19050 h 69056"/>
                  <a:gd name="connsiteX2" fmla="*/ 54768 w 89059"/>
                  <a:gd name="connsiteY2" fmla="*/ 7144 h 69056"/>
                  <a:gd name="connsiteX3" fmla="*/ 47625 w 89059"/>
                  <a:gd name="connsiteY3" fmla="*/ 4763 h 69056"/>
                  <a:gd name="connsiteX4" fmla="*/ 40481 w 89059"/>
                  <a:gd name="connsiteY4" fmla="*/ 2381 h 69056"/>
                  <a:gd name="connsiteX5" fmla="*/ 30956 w 89059"/>
                  <a:gd name="connsiteY5" fmla="*/ 0 h 69056"/>
                  <a:gd name="connsiteX6" fmla="*/ 16668 w 89059"/>
                  <a:gd name="connsiteY6" fmla="*/ 7144 h 69056"/>
                  <a:gd name="connsiteX7" fmla="*/ 0 w 89059"/>
                  <a:gd name="connsiteY7" fmla="*/ 26194 h 69056"/>
                  <a:gd name="connsiteX8" fmla="*/ 2381 w 89059"/>
                  <a:gd name="connsiteY8" fmla="*/ 42863 h 69056"/>
                  <a:gd name="connsiteX9" fmla="*/ 21431 w 89059"/>
                  <a:gd name="connsiteY9" fmla="*/ 59531 h 69056"/>
                  <a:gd name="connsiteX10" fmla="*/ 28575 w 89059"/>
                  <a:gd name="connsiteY10" fmla="*/ 64294 h 69056"/>
                  <a:gd name="connsiteX11" fmla="*/ 35718 w 89059"/>
                  <a:gd name="connsiteY11" fmla="*/ 69056 h 69056"/>
                  <a:gd name="connsiteX12" fmla="*/ 66675 w 89059"/>
                  <a:gd name="connsiteY12" fmla="*/ 66675 h 69056"/>
                  <a:gd name="connsiteX13" fmla="*/ 80962 w 89059"/>
                  <a:gd name="connsiteY13" fmla="*/ 64294 h 69056"/>
                  <a:gd name="connsiteX14" fmla="*/ 88106 w 89059"/>
                  <a:gd name="connsiteY14" fmla="*/ 59531 h 69056"/>
                  <a:gd name="connsiteX15" fmla="*/ 88106 w 89059"/>
                  <a:gd name="connsiteY15" fmla="*/ 19050 h 6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059" h="69056">
                    <a:moveTo>
                      <a:pt x="88106" y="19050"/>
                    </a:moveTo>
                    <a:lnTo>
                      <a:pt x="88106" y="19050"/>
                    </a:lnTo>
                    <a:cubicBezTo>
                      <a:pt x="64345" y="10139"/>
                      <a:pt x="75498" y="14053"/>
                      <a:pt x="54768" y="7144"/>
                    </a:cubicBezTo>
                    <a:lnTo>
                      <a:pt x="47625" y="4763"/>
                    </a:lnTo>
                    <a:cubicBezTo>
                      <a:pt x="45244" y="3969"/>
                      <a:pt x="42916" y="2990"/>
                      <a:pt x="40481" y="2381"/>
                    </a:cubicBezTo>
                    <a:lnTo>
                      <a:pt x="30956" y="0"/>
                    </a:lnTo>
                    <a:cubicBezTo>
                      <a:pt x="25859" y="1699"/>
                      <a:pt x="20471" y="2798"/>
                      <a:pt x="16668" y="7144"/>
                    </a:cubicBezTo>
                    <a:cubicBezTo>
                      <a:pt x="-2781" y="29371"/>
                      <a:pt x="16073" y="15476"/>
                      <a:pt x="0" y="26194"/>
                    </a:cubicBezTo>
                    <a:cubicBezTo>
                      <a:pt x="794" y="31750"/>
                      <a:pt x="768" y="37487"/>
                      <a:pt x="2381" y="42863"/>
                    </a:cubicBezTo>
                    <a:cubicBezTo>
                      <a:pt x="4861" y="51131"/>
                      <a:pt x="15677" y="55695"/>
                      <a:pt x="21431" y="59531"/>
                    </a:cubicBezTo>
                    <a:lnTo>
                      <a:pt x="28575" y="64294"/>
                    </a:lnTo>
                    <a:lnTo>
                      <a:pt x="35718" y="69056"/>
                    </a:lnTo>
                    <a:cubicBezTo>
                      <a:pt x="46037" y="68262"/>
                      <a:pt x="56382" y="67758"/>
                      <a:pt x="66675" y="66675"/>
                    </a:cubicBezTo>
                    <a:cubicBezTo>
                      <a:pt x="71476" y="66170"/>
                      <a:pt x="76382" y="65821"/>
                      <a:pt x="80962" y="64294"/>
                    </a:cubicBezTo>
                    <a:cubicBezTo>
                      <a:pt x="83677" y="63389"/>
                      <a:pt x="87719" y="62367"/>
                      <a:pt x="88106" y="59531"/>
                    </a:cubicBezTo>
                    <a:cubicBezTo>
                      <a:pt x="90251" y="43802"/>
                      <a:pt x="88106" y="25797"/>
                      <a:pt x="88106" y="190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2" name="Freeform 791"/>
              <p:cNvSpPr/>
              <p:nvPr/>
            </p:nvSpPr>
            <p:spPr>
              <a:xfrm>
                <a:off x="2428792" y="2247900"/>
                <a:ext cx="102477" cy="76200"/>
              </a:xfrm>
              <a:custGeom>
                <a:avLst/>
                <a:gdLst>
                  <a:gd name="connsiteX0" fmla="*/ 95333 w 102477"/>
                  <a:gd name="connsiteY0" fmla="*/ 0 h 76200"/>
                  <a:gd name="connsiteX1" fmla="*/ 95333 w 102477"/>
                  <a:gd name="connsiteY1" fmla="*/ 0 h 76200"/>
                  <a:gd name="connsiteX2" fmla="*/ 57233 w 102477"/>
                  <a:gd name="connsiteY2" fmla="*/ 4763 h 76200"/>
                  <a:gd name="connsiteX3" fmla="*/ 50089 w 102477"/>
                  <a:gd name="connsiteY3" fmla="*/ 7144 h 76200"/>
                  <a:gd name="connsiteX4" fmla="*/ 23896 w 102477"/>
                  <a:gd name="connsiteY4" fmla="*/ 14288 h 76200"/>
                  <a:gd name="connsiteX5" fmla="*/ 16752 w 102477"/>
                  <a:gd name="connsiteY5" fmla="*/ 16669 h 76200"/>
                  <a:gd name="connsiteX6" fmla="*/ 9608 w 102477"/>
                  <a:gd name="connsiteY6" fmla="*/ 21431 h 76200"/>
                  <a:gd name="connsiteX7" fmla="*/ 83 w 102477"/>
                  <a:gd name="connsiteY7" fmla="*/ 35719 h 76200"/>
                  <a:gd name="connsiteX8" fmla="*/ 4846 w 102477"/>
                  <a:gd name="connsiteY8" fmla="*/ 57150 h 76200"/>
                  <a:gd name="connsiteX9" fmla="*/ 11989 w 102477"/>
                  <a:gd name="connsiteY9" fmla="*/ 61913 h 76200"/>
                  <a:gd name="connsiteX10" fmla="*/ 16752 w 102477"/>
                  <a:gd name="connsiteY10" fmla="*/ 69056 h 76200"/>
                  <a:gd name="connsiteX11" fmla="*/ 31039 w 102477"/>
                  <a:gd name="connsiteY11" fmla="*/ 76200 h 76200"/>
                  <a:gd name="connsiteX12" fmla="*/ 42946 w 102477"/>
                  <a:gd name="connsiteY12" fmla="*/ 73819 h 76200"/>
                  <a:gd name="connsiteX13" fmla="*/ 57233 w 102477"/>
                  <a:gd name="connsiteY13" fmla="*/ 69056 h 76200"/>
                  <a:gd name="connsiteX14" fmla="*/ 81046 w 102477"/>
                  <a:gd name="connsiteY14" fmla="*/ 64294 h 76200"/>
                  <a:gd name="connsiteX15" fmla="*/ 88189 w 102477"/>
                  <a:gd name="connsiteY15" fmla="*/ 57150 h 76200"/>
                  <a:gd name="connsiteX16" fmla="*/ 92952 w 102477"/>
                  <a:gd name="connsiteY16" fmla="*/ 42863 h 76200"/>
                  <a:gd name="connsiteX17" fmla="*/ 97714 w 102477"/>
                  <a:gd name="connsiteY17" fmla="*/ 30956 h 76200"/>
                  <a:gd name="connsiteX18" fmla="*/ 102477 w 102477"/>
                  <a:gd name="connsiteY18" fmla="*/ 16669 h 76200"/>
                  <a:gd name="connsiteX19" fmla="*/ 95333 w 102477"/>
                  <a:gd name="connsiteY19"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477" h="76200">
                    <a:moveTo>
                      <a:pt x="95333" y="0"/>
                    </a:moveTo>
                    <a:lnTo>
                      <a:pt x="95333" y="0"/>
                    </a:lnTo>
                    <a:cubicBezTo>
                      <a:pt x="87889" y="827"/>
                      <a:pt x="65739" y="3062"/>
                      <a:pt x="57233" y="4763"/>
                    </a:cubicBezTo>
                    <a:cubicBezTo>
                      <a:pt x="54772" y="5255"/>
                      <a:pt x="52524" y="6535"/>
                      <a:pt x="50089" y="7144"/>
                    </a:cubicBezTo>
                    <a:cubicBezTo>
                      <a:pt x="23165" y="13874"/>
                      <a:pt x="54545" y="4071"/>
                      <a:pt x="23896" y="14288"/>
                    </a:cubicBezTo>
                    <a:cubicBezTo>
                      <a:pt x="21515" y="15082"/>
                      <a:pt x="18841" y="15277"/>
                      <a:pt x="16752" y="16669"/>
                    </a:cubicBezTo>
                    <a:lnTo>
                      <a:pt x="9608" y="21431"/>
                    </a:lnTo>
                    <a:cubicBezTo>
                      <a:pt x="6433" y="26194"/>
                      <a:pt x="-858" y="30073"/>
                      <a:pt x="83" y="35719"/>
                    </a:cubicBezTo>
                    <a:cubicBezTo>
                      <a:pt x="108" y="35871"/>
                      <a:pt x="2376" y="54063"/>
                      <a:pt x="4846" y="57150"/>
                    </a:cubicBezTo>
                    <a:cubicBezTo>
                      <a:pt x="6634" y="59385"/>
                      <a:pt x="9608" y="60325"/>
                      <a:pt x="11989" y="61913"/>
                    </a:cubicBezTo>
                    <a:cubicBezTo>
                      <a:pt x="13577" y="64294"/>
                      <a:pt x="14728" y="67032"/>
                      <a:pt x="16752" y="69056"/>
                    </a:cubicBezTo>
                    <a:cubicBezTo>
                      <a:pt x="21369" y="73673"/>
                      <a:pt x="25228" y="74263"/>
                      <a:pt x="31039" y="76200"/>
                    </a:cubicBezTo>
                    <a:cubicBezTo>
                      <a:pt x="35008" y="75406"/>
                      <a:pt x="39041" y="74884"/>
                      <a:pt x="42946" y="73819"/>
                    </a:cubicBezTo>
                    <a:cubicBezTo>
                      <a:pt x="47789" y="72498"/>
                      <a:pt x="52310" y="70040"/>
                      <a:pt x="57233" y="69056"/>
                    </a:cubicBezTo>
                    <a:lnTo>
                      <a:pt x="81046" y="64294"/>
                    </a:lnTo>
                    <a:cubicBezTo>
                      <a:pt x="83427" y="61913"/>
                      <a:pt x="86554" y="60094"/>
                      <a:pt x="88189" y="57150"/>
                    </a:cubicBezTo>
                    <a:cubicBezTo>
                      <a:pt x="90627" y="52762"/>
                      <a:pt x="91088" y="47524"/>
                      <a:pt x="92952" y="42863"/>
                    </a:cubicBezTo>
                    <a:cubicBezTo>
                      <a:pt x="94539" y="38894"/>
                      <a:pt x="96253" y="34973"/>
                      <a:pt x="97714" y="30956"/>
                    </a:cubicBezTo>
                    <a:cubicBezTo>
                      <a:pt x="99430" y="26238"/>
                      <a:pt x="102477" y="16669"/>
                      <a:pt x="102477" y="16669"/>
                    </a:cubicBezTo>
                    <a:lnTo>
                      <a:pt x="95333"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3" name="Freeform 792"/>
              <p:cNvSpPr/>
              <p:nvPr/>
            </p:nvSpPr>
            <p:spPr>
              <a:xfrm>
                <a:off x="2433638" y="2151573"/>
                <a:ext cx="100012" cy="105852"/>
              </a:xfrm>
              <a:custGeom>
                <a:avLst/>
                <a:gdLst>
                  <a:gd name="connsiteX0" fmla="*/ 73818 w 100012"/>
                  <a:gd name="connsiteY0" fmla="*/ 5840 h 105852"/>
                  <a:gd name="connsiteX1" fmla="*/ 73818 w 100012"/>
                  <a:gd name="connsiteY1" fmla="*/ 5840 h 105852"/>
                  <a:gd name="connsiteX2" fmla="*/ 2381 w 100012"/>
                  <a:gd name="connsiteY2" fmla="*/ 15365 h 105852"/>
                  <a:gd name="connsiteX3" fmla="*/ 0 w 100012"/>
                  <a:gd name="connsiteY3" fmla="*/ 27271 h 105852"/>
                  <a:gd name="connsiteX4" fmla="*/ 4762 w 100012"/>
                  <a:gd name="connsiteY4" fmla="*/ 82040 h 105852"/>
                  <a:gd name="connsiteX5" fmla="*/ 9525 w 100012"/>
                  <a:gd name="connsiteY5" fmla="*/ 96327 h 105852"/>
                  <a:gd name="connsiteX6" fmla="*/ 23812 w 100012"/>
                  <a:gd name="connsiteY6" fmla="*/ 105852 h 105852"/>
                  <a:gd name="connsiteX7" fmla="*/ 33337 w 100012"/>
                  <a:gd name="connsiteY7" fmla="*/ 103471 h 105852"/>
                  <a:gd name="connsiteX8" fmla="*/ 54768 w 100012"/>
                  <a:gd name="connsiteY8" fmla="*/ 89183 h 105852"/>
                  <a:gd name="connsiteX9" fmla="*/ 61912 w 100012"/>
                  <a:gd name="connsiteY9" fmla="*/ 84421 h 105852"/>
                  <a:gd name="connsiteX10" fmla="*/ 69056 w 100012"/>
                  <a:gd name="connsiteY10" fmla="*/ 82040 h 105852"/>
                  <a:gd name="connsiteX11" fmla="*/ 83343 w 100012"/>
                  <a:gd name="connsiteY11" fmla="*/ 70133 h 105852"/>
                  <a:gd name="connsiteX12" fmla="*/ 90487 w 100012"/>
                  <a:gd name="connsiteY12" fmla="*/ 65371 h 105852"/>
                  <a:gd name="connsiteX13" fmla="*/ 92868 w 100012"/>
                  <a:gd name="connsiteY13" fmla="*/ 55846 h 105852"/>
                  <a:gd name="connsiteX14" fmla="*/ 95250 w 100012"/>
                  <a:gd name="connsiteY14" fmla="*/ 39177 h 105852"/>
                  <a:gd name="connsiteX15" fmla="*/ 100012 w 100012"/>
                  <a:gd name="connsiteY15" fmla="*/ 24890 h 105852"/>
                  <a:gd name="connsiteX16" fmla="*/ 88106 w 100012"/>
                  <a:gd name="connsiteY16" fmla="*/ 20127 h 105852"/>
                  <a:gd name="connsiteX17" fmla="*/ 73818 w 100012"/>
                  <a:gd name="connsiteY17" fmla="*/ 5840 h 10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012" h="105852">
                    <a:moveTo>
                      <a:pt x="73818" y="5840"/>
                    </a:moveTo>
                    <a:lnTo>
                      <a:pt x="73818" y="5840"/>
                    </a:lnTo>
                    <a:cubicBezTo>
                      <a:pt x="24612" y="7537"/>
                      <a:pt x="9608" y="-13546"/>
                      <a:pt x="2381" y="15365"/>
                    </a:cubicBezTo>
                    <a:cubicBezTo>
                      <a:pt x="1399" y="19291"/>
                      <a:pt x="794" y="23302"/>
                      <a:pt x="0" y="27271"/>
                    </a:cubicBezTo>
                    <a:cubicBezTo>
                      <a:pt x="1365" y="53216"/>
                      <a:pt x="-1024" y="62754"/>
                      <a:pt x="4762" y="82040"/>
                    </a:cubicBezTo>
                    <a:cubicBezTo>
                      <a:pt x="6205" y="86848"/>
                      <a:pt x="5348" y="93542"/>
                      <a:pt x="9525" y="96327"/>
                    </a:cubicBezTo>
                    <a:lnTo>
                      <a:pt x="23812" y="105852"/>
                    </a:lnTo>
                    <a:cubicBezTo>
                      <a:pt x="26987" y="105058"/>
                      <a:pt x="30410" y="104935"/>
                      <a:pt x="33337" y="103471"/>
                    </a:cubicBezTo>
                    <a:cubicBezTo>
                      <a:pt x="33358" y="103460"/>
                      <a:pt x="51186" y="91571"/>
                      <a:pt x="54768" y="89183"/>
                    </a:cubicBezTo>
                    <a:cubicBezTo>
                      <a:pt x="57149" y="87595"/>
                      <a:pt x="59197" y="85326"/>
                      <a:pt x="61912" y="84421"/>
                    </a:cubicBezTo>
                    <a:lnTo>
                      <a:pt x="69056" y="82040"/>
                    </a:lnTo>
                    <a:cubicBezTo>
                      <a:pt x="86800" y="70210"/>
                      <a:pt x="65001" y="85418"/>
                      <a:pt x="83343" y="70133"/>
                    </a:cubicBezTo>
                    <a:cubicBezTo>
                      <a:pt x="85542" y="68301"/>
                      <a:pt x="88106" y="66958"/>
                      <a:pt x="90487" y="65371"/>
                    </a:cubicBezTo>
                    <a:cubicBezTo>
                      <a:pt x="91281" y="62196"/>
                      <a:pt x="92283" y="59066"/>
                      <a:pt x="92868" y="55846"/>
                    </a:cubicBezTo>
                    <a:cubicBezTo>
                      <a:pt x="93872" y="50324"/>
                      <a:pt x="93988" y="44646"/>
                      <a:pt x="95250" y="39177"/>
                    </a:cubicBezTo>
                    <a:cubicBezTo>
                      <a:pt x="96379" y="34286"/>
                      <a:pt x="100012" y="24890"/>
                      <a:pt x="100012" y="24890"/>
                    </a:cubicBezTo>
                    <a:cubicBezTo>
                      <a:pt x="96043" y="23302"/>
                      <a:pt x="92253" y="21164"/>
                      <a:pt x="88106" y="20127"/>
                    </a:cubicBezTo>
                    <a:cubicBezTo>
                      <a:pt x="61781" y="13546"/>
                      <a:pt x="76199" y="8221"/>
                      <a:pt x="73818" y="584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4" name="Freeform 793"/>
              <p:cNvSpPr/>
              <p:nvPr/>
            </p:nvSpPr>
            <p:spPr>
              <a:xfrm>
                <a:off x="2433638" y="2045494"/>
                <a:ext cx="121443" cy="92869"/>
              </a:xfrm>
              <a:custGeom>
                <a:avLst/>
                <a:gdLst>
                  <a:gd name="connsiteX0" fmla="*/ 71437 w 121443"/>
                  <a:gd name="connsiteY0" fmla="*/ 21431 h 92869"/>
                  <a:gd name="connsiteX1" fmla="*/ 71437 w 121443"/>
                  <a:gd name="connsiteY1" fmla="*/ 21431 h 92869"/>
                  <a:gd name="connsiteX2" fmla="*/ 54768 w 121443"/>
                  <a:gd name="connsiteY2" fmla="*/ 7144 h 92869"/>
                  <a:gd name="connsiteX3" fmla="*/ 47625 w 121443"/>
                  <a:gd name="connsiteY3" fmla="*/ 4762 h 92869"/>
                  <a:gd name="connsiteX4" fmla="*/ 28575 w 121443"/>
                  <a:gd name="connsiteY4" fmla="*/ 0 h 92869"/>
                  <a:gd name="connsiteX5" fmla="*/ 7143 w 121443"/>
                  <a:gd name="connsiteY5" fmla="*/ 9525 h 92869"/>
                  <a:gd name="connsiteX6" fmla="*/ 2381 w 121443"/>
                  <a:gd name="connsiteY6" fmla="*/ 23812 h 92869"/>
                  <a:gd name="connsiteX7" fmla="*/ 0 w 121443"/>
                  <a:gd name="connsiteY7" fmla="*/ 30956 h 92869"/>
                  <a:gd name="connsiteX8" fmla="*/ 2381 w 121443"/>
                  <a:gd name="connsiteY8" fmla="*/ 45244 h 92869"/>
                  <a:gd name="connsiteX9" fmla="*/ 4762 w 121443"/>
                  <a:gd name="connsiteY9" fmla="*/ 52387 h 92869"/>
                  <a:gd name="connsiteX10" fmla="*/ 7143 w 121443"/>
                  <a:gd name="connsiteY10" fmla="*/ 71437 h 92869"/>
                  <a:gd name="connsiteX11" fmla="*/ 16668 w 121443"/>
                  <a:gd name="connsiteY11" fmla="*/ 92869 h 92869"/>
                  <a:gd name="connsiteX12" fmla="*/ 64293 w 121443"/>
                  <a:gd name="connsiteY12" fmla="*/ 90487 h 92869"/>
                  <a:gd name="connsiteX13" fmla="*/ 78581 w 121443"/>
                  <a:gd name="connsiteY13" fmla="*/ 88106 h 92869"/>
                  <a:gd name="connsiteX14" fmla="*/ 104775 w 121443"/>
                  <a:gd name="connsiteY14" fmla="*/ 83344 h 92869"/>
                  <a:gd name="connsiteX15" fmla="*/ 121443 w 121443"/>
                  <a:gd name="connsiteY15" fmla="*/ 71437 h 92869"/>
                  <a:gd name="connsiteX16" fmla="*/ 119062 w 121443"/>
                  <a:gd name="connsiteY16" fmla="*/ 54769 h 92869"/>
                  <a:gd name="connsiteX17" fmla="*/ 114300 w 121443"/>
                  <a:gd name="connsiteY17" fmla="*/ 47625 h 92869"/>
                  <a:gd name="connsiteX18" fmla="*/ 92868 w 121443"/>
                  <a:gd name="connsiteY18" fmla="*/ 28575 h 92869"/>
                  <a:gd name="connsiteX19" fmla="*/ 85725 w 121443"/>
                  <a:gd name="connsiteY19" fmla="*/ 26194 h 92869"/>
                  <a:gd name="connsiteX20" fmla="*/ 64293 w 121443"/>
                  <a:gd name="connsiteY20" fmla="*/ 16669 h 92869"/>
                  <a:gd name="connsiteX21" fmla="*/ 71437 w 121443"/>
                  <a:gd name="connsiteY21" fmla="*/ 21431 h 9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443" h="92869">
                    <a:moveTo>
                      <a:pt x="71437" y="21431"/>
                    </a:moveTo>
                    <a:lnTo>
                      <a:pt x="71437" y="21431"/>
                    </a:lnTo>
                    <a:cubicBezTo>
                      <a:pt x="65881" y="16669"/>
                      <a:pt x="60763" y="11341"/>
                      <a:pt x="54768" y="7144"/>
                    </a:cubicBezTo>
                    <a:cubicBezTo>
                      <a:pt x="52712" y="5705"/>
                      <a:pt x="50060" y="5371"/>
                      <a:pt x="47625" y="4762"/>
                    </a:cubicBezTo>
                    <a:lnTo>
                      <a:pt x="28575" y="0"/>
                    </a:lnTo>
                    <a:cubicBezTo>
                      <a:pt x="14571" y="2000"/>
                      <a:pt x="12216" y="-1888"/>
                      <a:pt x="7143" y="9525"/>
                    </a:cubicBezTo>
                    <a:cubicBezTo>
                      <a:pt x="5104" y="14112"/>
                      <a:pt x="3968" y="19050"/>
                      <a:pt x="2381" y="23812"/>
                    </a:cubicBezTo>
                    <a:lnTo>
                      <a:pt x="0" y="30956"/>
                    </a:lnTo>
                    <a:cubicBezTo>
                      <a:pt x="794" y="35719"/>
                      <a:pt x="1334" y="40531"/>
                      <a:pt x="2381" y="45244"/>
                    </a:cubicBezTo>
                    <a:cubicBezTo>
                      <a:pt x="2925" y="47694"/>
                      <a:pt x="4313" y="49918"/>
                      <a:pt x="4762" y="52387"/>
                    </a:cubicBezTo>
                    <a:cubicBezTo>
                      <a:pt x="5907" y="58683"/>
                      <a:pt x="5802" y="65180"/>
                      <a:pt x="7143" y="71437"/>
                    </a:cubicBezTo>
                    <a:cubicBezTo>
                      <a:pt x="9827" y="83964"/>
                      <a:pt x="10822" y="84099"/>
                      <a:pt x="16668" y="92869"/>
                    </a:cubicBezTo>
                    <a:cubicBezTo>
                      <a:pt x="32543" y="92075"/>
                      <a:pt x="48445" y="91706"/>
                      <a:pt x="64293" y="90487"/>
                    </a:cubicBezTo>
                    <a:cubicBezTo>
                      <a:pt x="69107" y="90117"/>
                      <a:pt x="73831" y="88970"/>
                      <a:pt x="78581" y="88106"/>
                    </a:cubicBezTo>
                    <a:cubicBezTo>
                      <a:pt x="115191" y="81450"/>
                      <a:pt x="62671" y="90360"/>
                      <a:pt x="104775" y="83344"/>
                    </a:cubicBezTo>
                    <a:cubicBezTo>
                      <a:pt x="121443" y="77787"/>
                      <a:pt x="117475" y="83343"/>
                      <a:pt x="121443" y="71437"/>
                    </a:cubicBezTo>
                    <a:cubicBezTo>
                      <a:pt x="120649" y="65881"/>
                      <a:pt x="120675" y="60145"/>
                      <a:pt x="119062" y="54769"/>
                    </a:cubicBezTo>
                    <a:cubicBezTo>
                      <a:pt x="118240" y="52028"/>
                      <a:pt x="116201" y="49764"/>
                      <a:pt x="114300" y="47625"/>
                    </a:cubicBezTo>
                    <a:cubicBezTo>
                      <a:pt x="109248" y="41942"/>
                      <a:pt x="100832" y="32557"/>
                      <a:pt x="92868" y="28575"/>
                    </a:cubicBezTo>
                    <a:cubicBezTo>
                      <a:pt x="90623" y="27453"/>
                      <a:pt x="88106" y="26988"/>
                      <a:pt x="85725" y="26194"/>
                    </a:cubicBezTo>
                    <a:cubicBezTo>
                      <a:pt x="74402" y="18645"/>
                      <a:pt x="81299" y="22338"/>
                      <a:pt x="64293" y="16669"/>
                    </a:cubicBezTo>
                    <a:cubicBezTo>
                      <a:pt x="56394" y="14036"/>
                      <a:pt x="70247" y="20637"/>
                      <a:pt x="71437" y="2143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5" name="Freeform 794"/>
              <p:cNvSpPr/>
              <p:nvPr/>
            </p:nvSpPr>
            <p:spPr>
              <a:xfrm>
                <a:off x="2376190" y="1914525"/>
                <a:ext cx="93166" cy="145737"/>
              </a:xfrm>
              <a:custGeom>
                <a:avLst/>
                <a:gdLst>
                  <a:gd name="connsiteX0" fmla="*/ 45541 w 93166"/>
                  <a:gd name="connsiteY0" fmla="*/ 0 h 145737"/>
                  <a:gd name="connsiteX1" fmla="*/ 45541 w 93166"/>
                  <a:gd name="connsiteY1" fmla="*/ 0 h 145737"/>
                  <a:gd name="connsiteX2" fmla="*/ 31254 w 93166"/>
                  <a:gd name="connsiteY2" fmla="*/ 16669 h 145737"/>
                  <a:gd name="connsiteX3" fmla="*/ 16966 w 93166"/>
                  <a:gd name="connsiteY3" fmla="*/ 40481 h 145737"/>
                  <a:gd name="connsiteX4" fmla="*/ 12204 w 93166"/>
                  <a:gd name="connsiteY4" fmla="*/ 47625 h 145737"/>
                  <a:gd name="connsiteX5" fmla="*/ 2679 w 93166"/>
                  <a:gd name="connsiteY5" fmla="*/ 69056 h 145737"/>
                  <a:gd name="connsiteX6" fmla="*/ 5060 w 93166"/>
                  <a:gd name="connsiteY6" fmla="*/ 92869 h 145737"/>
                  <a:gd name="connsiteX7" fmla="*/ 9823 w 93166"/>
                  <a:gd name="connsiteY7" fmla="*/ 107156 h 145737"/>
                  <a:gd name="connsiteX8" fmla="*/ 7441 w 93166"/>
                  <a:gd name="connsiteY8" fmla="*/ 130969 h 145737"/>
                  <a:gd name="connsiteX9" fmla="*/ 298 w 93166"/>
                  <a:gd name="connsiteY9" fmla="*/ 145256 h 145737"/>
                  <a:gd name="connsiteX10" fmla="*/ 7441 w 93166"/>
                  <a:gd name="connsiteY10" fmla="*/ 142875 h 145737"/>
                  <a:gd name="connsiteX11" fmla="*/ 24110 w 93166"/>
                  <a:gd name="connsiteY11" fmla="*/ 140494 h 145737"/>
                  <a:gd name="connsiteX12" fmla="*/ 57448 w 93166"/>
                  <a:gd name="connsiteY12" fmla="*/ 138113 h 145737"/>
                  <a:gd name="connsiteX13" fmla="*/ 69354 w 93166"/>
                  <a:gd name="connsiteY13" fmla="*/ 126206 h 145737"/>
                  <a:gd name="connsiteX14" fmla="*/ 71735 w 93166"/>
                  <a:gd name="connsiteY14" fmla="*/ 119063 h 145737"/>
                  <a:gd name="connsiteX15" fmla="*/ 78879 w 93166"/>
                  <a:gd name="connsiteY15" fmla="*/ 114300 h 145737"/>
                  <a:gd name="connsiteX16" fmla="*/ 83641 w 93166"/>
                  <a:gd name="connsiteY16" fmla="*/ 71438 h 145737"/>
                  <a:gd name="connsiteX17" fmla="*/ 86023 w 93166"/>
                  <a:gd name="connsiteY17" fmla="*/ 57150 h 145737"/>
                  <a:gd name="connsiteX18" fmla="*/ 88404 w 93166"/>
                  <a:gd name="connsiteY18" fmla="*/ 50006 h 145737"/>
                  <a:gd name="connsiteX19" fmla="*/ 93166 w 93166"/>
                  <a:gd name="connsiteY19" fmla="*/ 33338 h 145737"/>
                  <a:gd name="connsiteX20" fmla="*/ 88404 w 93166"/>
                  <a:gd name="connsiteY20" fmla="*/ 26194 h 145737"/>
                  <a:gd name="connsiteX21" fmla="*/ 66973 w 93166"/>
                  <a:gd name="connsiteY21" fmla="*/ 14288 h 145737"/>
                  <a:gd name="connsiteX22" fmla="*/ 59829 w 93166"/>
                  <a:gd name="connsiteY22" fmla="*/ 9525 h 145737"/>
                  <a:gd name="connsiteX23" fmla="*/ 45541 w 93166"/>
                  <a:gd name="connsiteY23" fmla="*/ 0 h 14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166" h="145737">
                    <a:moveTo>
                      <a:pt x="45541" y="0"/>
                    </a:moveTo>
                    <a:lnTo>
                      <a:pt x="45541" y="0"/>
                    </a:lnTo>
                    <a:cubicBezTo>
                      <a:pt x="40779" y="5556"/>
                      <a:pt x="35716" y="10869"/>
                      <a:pt x="31254" y="16669"/>
                    </a:cubicBezTo>
                    <a:cubicBezTo>
                      <a:pt x="18313" y="33492"/>
                      <a:pt x="25186" y="26096"/>
                      <a:pt x="16966" y="40481"/>
                    </a:cubicBezTo>
                    <a:cubicBezTo>
                      <a:pt x="15546" y="42966"/>
                      <a:pt x="13366" y="45010"/>
                      <a:pt x="12204" y="47625"/>
                    </a:cubicBezTo>
                    <a:cubicBezTo>
                      <a:pt x="871" y="73126"/>
                      <a:pt x="13455" y="52892"/>
                      <a:pt x="2679" y="69056"/>
                    </a:cubicBezTo>
                    <a:cubicBezTo>
                      <a:pt x="3473" y="76994"/>
                      <a:pt x="3590" y="85028"/>
                      <a:pt x="5060" y="92869"/>
                    </a:cubicBezTo>
                    <a:cubicBezTo>
                      <a:pt x="5985" y="97803"/>
                      <a:pt x="9823" y="107156"/>
                      <a:pt x="9823" y="107156"/>
                    </a:cubicBezTo>
                    <a:cubicBezTo>
                      <a:pt x="9029" y="115094"/>
                      <a:pt x="9235" y="123196"/>
                      <a:pt x="7441" y="130969"/>
                    </a:cubicBezTo>
                    <a:cubicBezTo>
                      <a:pt x="7366" y="131293"/>
                      <a:pt x="-1747" y="143211"/>
                      <a:pt x="298" y="145256"/>
                    </a:cubicBezTo>
                    <a:cubicBezTo>
                      <a:pt x="2073" y="147031"/>
                      <a:pt x="4980" y="143367"/>
                      <a:pt x="7441" y="142875"/>
                    </a:cubicBezTo>
                    <a:cubicBezTo>
                      <a:pt x="12945" y="141774"/>
                      <a:pt x="18523" y="141026"/>
                      <a:pt x="24110" y="140494"/>
                    </a:cubicBezTo>
                    <a:cubicBezTo>
                      <a:pt x="35201" y="139438"/>
                      <a:pt x="46335" y="138907"/>
                      <a:pt x="57448" y="138113"/>
                    </a:cubicBezTo>
                    <a:cubicBezTo>
                      <a:pt x="64591" y="133350"/>
                      <a:pt x="65385" y="134143"/>
                      <a:pt x="69354" y="126206"/>
                    </a:cubicBezTo>
                    <a:cubicBezTo>
                      <a:pt x="70476" y="123961"/>
                      <a:pt x="70167" y="121023"/>
                      <a:pt x="71735" y="119063"/>
                    </a:cubicBezTo>
                    <a:cubicBezTo>
                      <a:pt x="73523" y="116828"/>
                      <a:pt x="76498" y="115888"/>
                      <a:pt x="78879" y="114300"/>
                    </a:cubicBezTo>
                    <a:cubicBezTo>
                      <a:pt x="81138" y="89443"/>
                      <a:pt x="80423" y="92351"/>
                      <a:pt x="83641" y="71438"/>
                    </a:cubicBezTo>
                    <a:cubicBezTo>
                      <a:pt x="84375" y="66666"/>
                      <a:pt x="84976" y="61863"/>
                      <a:pt x="86023" y="57150"/>
                    </a:cubicBezTo>
                    <a:cubicBezTo>
                      <a:pt x="86568" y="54700"/>
                      <a:pt x="87714" y="52420"/>
                      <a:pt x="88404" y="50006"/>
                    </a:cubicBezTo>
                    <a:cubicBezTo>
                      <a:pt x="94381" y="29085"/>
                      <a:pt x="87459" y="50458"/>
                      <a:pt x="93166" y="33338"/>
                    </a:cubicBezTo>
                    <a:cubicBezTo>
                      <a:pt x="91579" y="30957"/>
                      <a:pt x="90558" y="28079"/>
                      <a:pt x="88404" y="26194"/>
                    </a:cubicBezTo>
                    <a:cubicBezTo>
                      <a:pt x="78327" y="17377"/>
                      <a:pt x="76784" y="17558"/>
                      <a:pt x="66973" y="14288"/>
                    </a:cubicBezTo>
                    <a:cubicBezTo>
                      <a:pt x="64592" y="12700"/>
                      <a:pt x="62460" y="10652"/>
                      <a:pt x="59829" y="9525"/>
                    </a:cubicBezTo>
                    <a:cubicBezTo>
                      <a:pt x="50680" y="5604"/>
                      <a:pt x="47922" y="1587"/>
                      <a:pt x="45541"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6" name="Freeform 795"/>
              <p:cNvSpPr/>
              <p:nvPr/>
            </p:nvSpPr>
            <p:spPr>
              <a:xfrm>
                <a:off x="2467706" y="1912144"/>
                <a:ext cx="144525" cy="158153"/>
              </a:xfrm>
              <a:custGeom>
                <a:avLst/>
                <a:gdLst>
                  <a:gd name="connsiteX0" fmla="*/ 135000 w 144525"/>
                  <a:gd name="connsiteY0" fmla="*/ 0 h 158153"/>
                  <a:gd name="connsiteX1" fmla="*/ 135000 w 144525"/>
                  <a:gd name="connsiteY1" fmla="*/ 0 h 158153"/>
                  <a:gd name="connsiteX2" fmla="*/ 84994 w 144525"/>
                  <a:gd name="connsiteY2" fmla="*/ 4762 h 158153"/>
                  <a:gd name="connsiteX3" fmla="*/ 75469 w 144525"/>
                  <a:gd name="connsiteY3" fmla="*/ 9525 h 158153"/>
                  <a:gd name="connsiteX4" fmla="*/ 65944 w 144525"/>
                  <a:gd name="connsiteY4" fmla="*/ 11906 h 158153"/>
                  <a:gd name="connsiteX5" fmla="*/ 51657 w 144525"/>
                  <a:gd name="connsiteY5" fmla="*/ 21431 h 158153"/>
                  <a:gd name="connsiteX6" fmla="*/ 37369 w 144525"/>
                  <a:gd name="connsiteY6" fmla="*/ 35719 h 158153"/>
                  <a:gd name="connsiteX7" fmla="*/ 25463 w 144525"/>
                  <a:gd name="connsiteY7" fmla="*/ 47625 h 158153"/>
                  <a:gd name="connsiteX8" fmla="*/ 13557 w 144525"/>
                  <a:gd name="connsiteY8" fmla="*/ 61912 h 158153"/>
                  <a:gd name="connsiteX9" fmla="*/ 6413 w 144525"/>
                  <a:gd name="connsiteY9" fmla="*/ 66675 h 158153"/>
                  <a:gd name="connsiteX10" fmla="*/ 4032 w 144525"/>
                  <a:gd name="connsiteY10" fmla="*/ 123825 h 158153"/>
                  <a:gd name="connsiteX11" fmla="*/ 8794 w 144525"/>
                  <a:gd name="connsiteY11" fmla="*/ 130969 h 158153"/>
                  <a:gd name="connsiteX12" fmla="*/ 30225 w 144525"/>
                  <a:gd name="connsiteY12" fmla="*/ 140494 h 158153"/>
                  <a:gd name="connsiteX13" fmla="*/ 44513 w 144525"/>
                  <a:gd name="connsiteY13" fmla="*/ 147637 h 158153"/>
                  <a:gd name="connsiteX14" fmla="*/ 92138 w 144525"/>
                  <a:gd name="connsiteY14" fmla="*/ 154781 h 158153"/>
                  <a:gd name="connsiteX15" fmla="*/ 106425 w 144525"/>
                  <a:gd name="connsiteY15" fmla="*/ 150019 h 158153"/>
                  <a:gd name="connsiteX16" fmla="*/ 120713 w 144525"/>
                  <a:gd name="connsiteY16" fmla="*/ 140494 h 158153"/>
                  <a:gd name="connsiteX17" fmla="*/ 130238 w 144525"/>
                  <a:gd name="connsiteY17" fmla="*/ 126206 h 158153"/>
                  <a:gd name="connsiteX18" fmla="*/ 135000 w 144525"/>
                  <a:gd name="connsiteY18" fmla="*/ 111919 h 158153"/>
                  <a:gd name="connsiteX19" fmla="*/ 137382 w 144525"/>
                  <a:gd name="connsiteY19" fmla="*/ 104775 h 158153"/>
                  <a:gd name="connsiteX20" fmla="*/ 142144 w 144525"/>
                  <a:gd name="connsiteY20" fmla="*/ 85725 h 158153"/>
                  <a:gd name="connsiteX21" fmla="*/ 144525 w 144525"/>
                  <a:gd name="connsiteY21" fmla="*/ 26194 h 158153"/>
                  <a:gd name="connsiteX22" fmla="*/ 142144 w 144525"/>
                  <a:gd name="connsiteY22" fmla="*/ 9525 h 158153"/>
                  <a:gd name="connsiteX23" fmla="*/ 135000 w 144525"/>
                  <a:gd name="connsiteY23" fmla="*/ 4762 h 158153"/>
                  <a:gd name="connsiteX24" fmla="*/ 123094 w 144525"/>
                  <a:gd name="connsiteY24" fmla="*/ 7144 h 158153"/>
                  <a:gd name="connsiteX25" fmla="*/ 113569 w 144525"/>
                  <a:gd name="connsiteY25" fmla="*/ 9525 h 158153"/>
                  <a:gd name="connsiteX26" fmla="*/ 135000 w 144525"/>
                  <a:gd name="connsiteY26" fmla="*/ 0 h 15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525" h="158153">
                    <a:moveTo>
                      <a:pt x="135000" y="0"/>
                    </a:moveTo>
                    <a:lnTo>
                      <a:pt x="135000" y="0"/>
                    </a:lnTo>
                    <a:cubicBezTo>
                      <a:pt x="131269" y="249"/>
                      <a:pt x="96159" y="1412"/>
                      <a:pt x="84994" y="4762"/>
                    </a:cubicBezTo>
                    <a:cubicBezTo>
                      <a:pt x="81594" y="5782"/>
                      <a:pt x="78793" y="8279"/>
                      <a:pt x="75469" y="9525"/>
                    </a:cubicBezTo>
                    <a:cubicBezTo>
                      <a:pt x="72405" y="10674"/>
                      <a:pt x="69119" y="11112"/>
                      <a:pt x="65944" y="11906"/>
                    </a:cubicBezTo>
                    <a:cubicBezTo>
                      <a:pt x="61182" y="15081"/>
                      <a:pt x="55704" y="17384"/>
                      <a:pt x="51657" y="21431"/>
                    </a:cubicBezTo>
                    <a:cubicBezTo>
                      <a:pt x="46894" y="26194"/>
                      <a:pt x="41105" y="30115"/>
                      <a:pt x="37369" y="35719"/>
                    </a:cubicBezTo>
                    <a:cubicBezTo>
                      <a:pt x="31019" y="45243"/>
                      <a:pt x="34988" y="41275"/>
                      <a:pt x="25463" y="47625"/>
                    </a:cubicBezTo>
                    <a:cubicBezTo>
                      <a:pt x="20780" y="54649"/>
                      <a:pt x="20432" y="56183"/>
                      <a:pt x="13557" y="61912"/>
                    </a:cubicBezTo>
                    <a:cubicBezTo>
                      <a:pt x="11358" y="63744"/>
                      <a:pt x="8794" y="65087"/>
                      <a:pt x="6413" y="66675"/>
                    </a:cubicBezTo>
                    <a:cubicBezTo>
                      <a:pt x="-1849" y="91459"/>
                      <a:pt x="-1554" y="84725"/>
                      <a:pt x="4032" y="123825"/>
                    </a:cubicBezTo>
                    <a:cubicBezTo>
                      <a:pt x="4437" y="126658"/>
                      <a:pt x="6770" y="128945"/>
                      <a:pt x="8794" y="130969"/>
                    </a:cubicBezTo>
                    <a:cubicBezTo>
                      <a:pt x="18480" y="140655"/>
                      <a:pt x="16091" y="131073"/>
                      <a:pt x="30225" y="140494"/>
                    </a:cubicBezTo>
                    <a:cubicBezTo>
                      <a:pt x="39458" y="146648"/>
                      <a:pt x="34654" y="144351"/>
                      <a:pt x="44513" y="147637"/>
                    </a:cubicBezTo>
                    <a:cubicBezTo>
                      <a:pt x="68070" y="163342"/>
                      <a:pt x="53091" y="157570"/>
                      <a:pt x="92138" y="154781"/>
                    </a:cubicBezTo>
                    <a:cubicBezTo>
                      <a:pt x="96900" y="153194"/>
                      <a:pt x="102248" y="152803"/>
                      <a:pt x="106425" y="150019"/>
                    </a:cubicBezTo>
                    <a:lnTo>
                      <a:pt x="120713" y="140494"/>
                    </a:lnTo>
                    <a:cubicBezTo>
                      <a:pt x="123888" y="135731"/>
                      <a:pt x="128428" y="131636"/>
                      <a:pt x="130238" y="126206"/>
                    </a:cubicBezTo>
                    <a:lnTo>
                      <a:pt x="135000" y="111919"/>
                    </a:lnTo>
                    <a:cubicBezTo>
                      <a:pt x="135794" y="109538"/>
                      <a:pt x="136773" y="107210"/>
                      <a:pt x="137382" y="104775"/>
                    </a:cubicBezTo>
                    <a:lnTo>
                      <a:pt x="142144" y="85725"/>
                    </a:lnTo>
                    <a:cubicBezTo>
                      <a:pt x="142938" y="65881"/>
                      <a:pt x="144525" y="46054"/>
                      <a:pt x="144525" y="26194"/>
                    </a:cubicBezTo>
                    <a:cubicBezTo>
                      <a:pt x="144525" y="20581"/>
                      <a:pt x="144423" y="14654"/>
                      <a:pt x="142144" y="9525"/>
                    </a:cubicBezTo>
                    <a:cubicBezTo>
                      <a:pt x="140982" y="6910"/>
                      <a:pt x="137381" y="6350"/>
                      <a:pt x="135000" y="4762"/>
                    </a:cubicBezTo>
                    <a:cubicBezTo>
                      <a:pt x="131031" y="5556"/>
                      <a:pt x="127045" y="6266"/>
                      <a:pt x="123094" y="7144"/>
                    </a:cubicBezTo>
                    <a:cubicBezTo>
                      <a:pt x="119899" y="7854"/>
                      <a:pt x="116825" y="9199"/>
                      <a:pt x="113569" y="9525"/>
                    </a:cubicBezTo>
                    <a:cubicBezTo>
                      <a:pt x="108830" y="9999"/>
                      <a:pt x="131428" y="1588"/>
                      <a:pt x="135000"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7" name="Freeform 796"/>
              <p:cNvSpPr/>
              <p:nvPr/>
            </p:nvSpPr>
            <p:spPr>
              <a:xfrm>
                <a:off x="2090738" y="1966913"/>
                <a:ext cx="88446" cy="95250"/>
              </a:xfrm>
              <a:custGeom>
                <a:avLst/>
                <a:gdLst>
                  <a:gd name="connsiteX0" fmla="*/ 66675 w 88446"/>
                  <a:gd name="connsiteY0" fmla="*/ 0 h 95250"/>
                  <a:gd name="connsiteX1" fmla="*/ 66675 w 88446"/>
                  <a:gd name="connsiteY1" fmla="*/ 0 h 95250"/>
                  <a:gd name="connsiteX2" fmla="*/ 40481 w 88446"/>
                  <a:gd name="connsiteY2" fmla="*/ 2381 h 95250"/>
                  <a:gd name="connsiteX3" fmla="*/ 33337 w 88446"/>
                  <a:gd name="connsiteY3" fmla="*/ 4762 h 95250"/>
                  <a:gd name="connsiteX4" fmla="*/ 23812 w 88446"/>
                  <a:gd name="connsiteY4" fmla="*/ 7143 h 95250"/>
                  <a:gd name="connsiteX5" fmla="*/ 9525 w 88446"/>
                  <a:gd name="connsiteY5" fmla="*/ 16668 h 95250"/>
                  <a:gd name="connsiteX6" fmla="*/ 0 w 88446"/>
                  <a:gd name="connsiteY6" fmla="*/ 30956 h 95250"/>
                  <a:gd name="connsiteX7" fmla="*/ 2381 w 88446"/>
                  <a:gd name="connsiteY7" fmla="*/ 64293 h 95250"/>
                  <a:gd name="connsiteX8" fmla="*/ 4762 w 88446"/>
                  <a:gd name="connsiteY8" fmla="*/ 71437 h 95250"/>
                  <a:gd name="connsiteX9" fmla="*/ 7143 w 88446"/>
                  <a:gd name="connsiteY9" fmla="*/ 80962 h 95250"/>
                  <a:gd name="connsiteX10" fmla="*/ 9525 w 88446"/>
                  <a:gd name="connsiteY10" fmla="*/ 92868 h 95250"/>
                  <a:gd name="connsiteX11" fmla="*/ 16668 w 88446"/>
                  <a:gd name="connsiteY11" fmla="*/ 95250 h 95250"/>
                  <a:gd name="connsiteX12" fmla="*/ 33337 w 88446"/>
                  <a:gd name="connsiteY12" fmla="*/ 92868 h 95250"/>
                  <a:gd name="connsiteX13" fmla="*/ 69056 w 88446"/>
                  <a:gd name="connsiteY13" fmla="*/ 88106 h 95250"/>
                  <a:gd name="connsiteX14" fmla="*/ 78581 w 88446"/>
                  <a:gd name="connsiteY14" fmla="*/ 73818 h 95250"/>
                  <a:gd name="connsiteX15" fmla="*/ 85725 w 88446"/>
                  <a:gd name="connsiteY15" fmla="*/ 59531 h 95250"/>
                  <a:gd name="connsiteX16" fmla="*/ 88106 w 88446"/>
                  <a:gd name="connsiteY16" fmla="*/ 52387 h 95250"/>
                  <a:gd name="connsiteX17" fmla="*/ 66675 w 88446"/>
                  <a:gd name="connsiteY17"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446" h="95250">
                    <a:moveTo>
                      <a:pt x="66675" y="0"/>
                    </a:moveTo>
                    <a:lnTo>
                      <a:pt x="66675" y="0"/>
                    </a:lnTo>
                    <a:cubicBezTo>
                      <a:pt x="57944" y="794"/>
                      <a:pt x="49160" y="1141"/>
                      <a:pt x="40481" y="2381"/>
                    </a:cubicBezTo>
                    <a:cubicBezTo>
                      <a:pt x="37996" y="2736"/>
                      <a:pt x="35751" y="4072"/>
                      <a:pt x="33337" y="4762"/>
                    </a:cubicBezTo>
                    <a:cubicBezTo>
                      <a:pt x="30190" y="5661"/>
                      <a:pt x="26987" y="6349"/>
                      <a:pt x="23812" y="7143"/>
                    </a:cubicBezTo>
                    <a:cubicBezTo>
                      <a:pt x="19050" y="10318"/>
                      <a:pt x="11335" y="11238"/>
                      <a:pt x="9525" y="16668"/>
                    </a:cubicBezTo>
                    <a:cubicBezTo>
                      <a:pt x="6078" y="27007"/>
                      <a:pt x="8918" y="22037"/>
                      <a:pt x="0" y="30956"/>
                    </a:cubicBezTo>
                    <a:cubicBezTo>
                      <a:pt x="794" y="42068"/>
                      <a:pt x="1079" y="53229"/>
                      <a:pt x="2381" y="64293"/>
                    </a:cubicBezTo>
                    <a:cubicBezTo>
                      <a:pt x="2674" y="66786"/>
                      <a:pt x="4072" y="69023"/>
                      <a:pt x="4762" y="71437"/>
                    </a:cubicBezTo>
                    <a:cubicBezTo>
                      <a:pt x="5661" y="74584"/>
                      <a:pt x="6433" y="77767"/>
                      <a:pt x="7143" y="80962"/>
                    </a:cubicBezTo>
                    <a:cubicBezTo>
                      <a:pt x="8021" y="84913"/>
                      <a:pt x="7280" y="89500"/>
                      <a:pt x="9525" y="92868"/>
                    </a:cubicBezTo>
                    <a:cubicBezTo>
                      <a:pt x="10917" y="94956"/>
                      <a:pt x="14287" y="94456"/>
                      <a:pt x="16668" y="95250"/>
                    </a:cubicBezTo>
                    <a:cubicBezTo>
                      <a:pt x="22224" y="94456"/>
                      <a:pt x="27755" y="93456"/>
                      <a:pt x="33337" y="92868"/>
                    </a:cubicBezTo>
                    <a:cubicBezTo>
                      <a:pt x="67405" y="89282"/>
                      <a:pt x="52059" y="93771"/>
                      <a:pt x="69056" y="88106"/>
                    </a:cubicBezTo>
                    <a:cubicBezTo>
                      <a:pt x="72231" y="83343"/>
                      <a:pt x="76771" y="79248"/>
                      <a:pt x="78581" y="73818"/>
                    </a:cubicBezTo>
                    <a:cubicBezTo>
                      <a:pt x="81867" y="63960"/>
                      <a:pt x="79570" y="68763"/>
                      <a:pt x="85725" y="59531"/>
                    </a:cubicBezTo>
                    <a:cubicBezTo>
                      <a:pt x="86519" y="57150"/>
                      <a:pt x="87693" y="54863"/>
                      <a:pt x="88106" y="52387"/>
                    </a:cubicBezTo>
                    <a:cubicBezTo>
                      <a:pt x="91363" y="32840"/>
                      <a:pt x="70247" y="8731"/>
                      <a:pt x="66675"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8" name="Freeform 797"/>
              <p:cNvSpPr/>
              <p:nvPr/>
            </p:nvSpPr>
            <p:spPr>
              <a:xfrm>
                <a:off x="1990725" y="1943100"/>
                <a:ext cx="116681" cy="126399"/>
              </a:xfrm>
              <a:custGeom>
                <a:avLst/>
                <a:gdLst>
                  <a:gd name="connsiteX0" fmla="*/ 116681 w 116681"/>
                  <a:gd name="connsiteY0" fmla="*/ 42863 h 126399"/>
                  <a:gd name="connsiteX1" fmla="*/ 116681 w 116681"/>
                  <a:gd name="connsiteY1" fmla="*/ 42863 h 126399"/>
                  <a:gd name="connsiteX2" fmla="*/ 100013 w 116681"/>
                  <a:gd name="connsiteY2" fmla="*/ 19050 h 126399"/>
                  <a:gd name="connsiteX3" fmla="*/ 92869 w 116681"/>
                  <a:gd name="connsiteY3" fmla="*/ 4763 h 126399"/>
                  <a:gd name="connsiteX4" fmla="*/ 85725 w 116681"/>
                  <a:gd name="connsiteY4" fmla="*/ 0 h 126399"/>
                  <a:gd name="connsiteX5" fmla="*/ 69056 w 116681"/>
                  <a:gd name="connsiteY5" fmla="*/ 2381 h 126399"/>
                  <a:gd name="connsiteX6" fmla="*/ 35719 w 116681"/>
                  <a:gd name="connsiteY6" fmla="*/ 21431 h 126399"/>
                  <a:gd name="connsiteX7" fmla="*/ 19050 w 116681"/>
                  <a:gd name="connsiteY7" fmla="*/ 30956 h 126399"/>
                  <a:gd name="connsiteX8" fmla="*/ 7144 w 116681"/>
                  <a:gd name="connsiteY8" fmla="*/ 42863 h 126399"/>
                  <a:gd name="connsiteX9" fmla="*/ 2381 w 116681"/>
                  <a:gd name="connsiteY9" fmla="*/ 57150 h 126399"/>
                  <a:gd name="connsiteX10" fmla="*/ 0 w 116681"/>
                  <a:gd name="connsiteY10" fmla="*/ 64294 h 126399"/>
                  <a:gd name="connsiteX11" fmla="*/ 2381 w 116681"/>
                  <a:gd name="connsiteY11" fmla="*/ 88106 h 126399"/>
                  <a:gd name="connsiteX12" fmla="*/ 9525 w 116681"/>
                  <a:gd name="connsiteY12" fmla="*/ 102394 h 126399"/>
                  <a:gd name="connsiteX13" fmla="*/ 16669 w 116681"/>
                  <a:gd name="connsiteY13" fmla="*/ 116681 h 126399"/>
                  <a:gd name="connsiteX14" fmla="*/ 26194 w 116681"/>
                  <a:gd name="connsiteY14" fmla="*/ 126206 h 126399"/>
                  <a:gd name="connsiteX15" fmla="*/ 33338 w 116681"/>
                  <a:gd name="connsiteY15" fmla="*/ 121444 h 126399"/>
                  <a:gd name="connsiteX16" fmla="*/ 47625 w 116681"/>
                  <a:gd name="connsiteY16" fmla="*/ 116681 h 126399"/>
                  <a:gd name="connsiteX17" fmla="*/ 59531 w 116681"/>
                  <a:gd name="connsiteY17" fmla="*/ 114300 h 126399"/>
                  <a:gd name="connsiteX18" fmla="*/ 66675 w 116681"/>
                  <a:gd name="connsiteY18" fmla="*/ 111919 h 126399"/>
                  <a:gd name="connsiteX19" fmla="*/ 83344 w 116681"/>
                  <a:gd name="connsiteY19" fmla="*/ 109538 h 126399"/>
                  <a:gd name="connsiteX20" fmla="*/ 90488 w 116681"/>
                  <a:gd name="connsiteY20" fmla="*/ 104775 h 126399"/>
                  <a:gd name="connsiteX21" fmla="*/ 100013 w 116681"/>
                  <a:gd name="connsiteY21" fmla="*/ 90488 h 126399"/>
                  <a:gd name="connsiteX22" fmla="*/ 102394 w 116681"/>
                  <a:gd name="connsiteY22" fmla="*/ 78581 h 126399"/>
                  <a:gd name="connsiteX23" fmla="*/ 107156 w 116681"/>
                  <a:gd name="connsiteY23" fmla="*/ 71438 h 126399"/>
                  <a:gd name="connsiteX24" fmla="*/ 111919 w 116681"/>
                  <a:gd name="connsiteY24" fmla="*/ 57150 h 126399"/>
                  <a:gd name="connsiteX25" fmla="*/ 114300 w 116681"/>
                  <a:gd name="connsiteY25" fmla="*/ 50006 h 126399"/>
                  <a:gd name="connsiteX26" fmla="*/ 116681 w 116681"/>
                  <a:gd name="connsiteY26" fmla="*/ 42863 h 126399"/>
                  <a:gd name="connsiteX27" fmla="*/ 111919 w 116681"/>
                  <a:gd name="connsiteY27" fmla="*/ 14288 h 126399"/>
                  <a:gd name="connsiteX28" fmla="*/ 116681 w 116681"/>
                  <a:gd name="connsiteY28" fmla="*/ 42863 h 12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6681" h="126399">
                    <a:moveTo>
                      <a:pt x="116681" y="42863"/>
                    </a:moveTo>
                    <a:lnTo>
                      <a:pt x="116681" y="42863"/>
                    </a:lnTo>
                    <a:cubicBezTo>
                      <a:pt x="111125" y="34925"/>
                      <a:pt x="103078" y="28241"/>
                      <a:pt x="100013" y="19050"/>
                    </a:cubicBezTo>
                    <a:cubicBezTo>
                      <a:pt x="98076" y="13241"/>
                      <a:pt x="97484" y="9378"/>
                      <a:pt x="92869" y="4763"/>
                    </a:cubicBezTo>
                    <a:cubicBezTo>
                      <a:pt x="90845" y="2739"/>
                      <a:pt x="88106" y="1588"/>
                      <a:pt x="85725" y="0"/>
                    </a:cubicBezTo>
                    <a:cubicBezTo>
                      <a:pt x="80169" y="794"/>
                      <a:pt x="74076" y="-129"/>
                      <a:pt x="69056" y="2381"/>
                    </a:cubicBezTo>
                    <a:cubicBezTo>
                      <a:pt x="21628" y="26095"/>
                      <a:pt x="66697" y="15236"/>
                      <a:pt x="35719" y="21431"/>
                    </a:cubicBezTo>
                    <a:cubicBezTo>
                      <a:pt x="31988" y="23297"/>
                      <a:pt x="22413" y="27593"/>
                      <a:pt x="19050" y="30956"/>
                    </a:cubicBezTo>
                    <a:cubicBezTo>
                      <a:pt x="3171" y="46835"/>
                      <a:pt x="26199" y="30159"/>
                      <a:pt x="7144" y="42863"/>
                    </a:cubicBezTo>
                    <a:lnTo>
                      <a:pt x="2381" y="57150"/>
                    </a:lnTo>
                    <a:lnTo>
                      <a:pt x="0" y="64294"/>
                    </a:lnTo>
                    <a:cubicBezTo>
                      <a:pt x="794" y="72231"/>
                      <a:pt x="1168" y="80222"/>
                      <a:pt x="2381" y="88106"/>
                    </a:cubicBezTo>
                    <a:cubicBezTo>
                      <a:pt x="3711" y="96749"/>
                      <a:pt x="5602" y="94548"/>
                      <a:pt x="9525" y="102394"/>
                    </a:cubicBezTo>
                    <a:cubicBezTo>
                      <a:pt x="19376" y="122098"/>
                      <a:pt x="3029" y="96225"/>
                      <a:pt x="16669" y="116681"/>
                    </a:cubicBezTo>
                    <a:cubicBezTo>
                      <a:pt x="18340" y="121695"/>
                      <a:pt x="18172" y="127543"/>
                      <a:pt x="26194" y="126206"/>
                    </a:cubicBezTo>
                    <a:cubicBezTo>
                      <a:pt x="29017" y="125736"/>
                      <a:pt x="30723" y="122606"/>
                      <a:pt x="33338" y="121444"/>
                    </a:cubicBezTo>
                    <a:cubicBezTo>
                      <a:pt x="37925" y="119405"/>
                      <a:pt x="42702" y="117665"/>
                      <a:pt x="47625" y="116681"/>
                    </a:cubicBezTo>
                    <a:cubicBezTo>
                      <a:pt x="51594" y="115887"/>
                      <a:pt x="55605" y="115282"/>
                      <a:pt x="59531" y="114300"/>
                    </a:cubicBezTo>
                    <a:cubicBezTo>
                      <a:pt x="61966" y="113691"/>
                      <a:pt x="64214" y="112411"/>
                      <a:pt x="66675" y="111919"/>
                    </a:cubicBezTo>
                    <a:cubicBezTo>
                      <a:pt x="72179" y="110818"/>
                      <a:pt x="77788" y="110332"/>
                      <a:pt x="83344" y="109538"/>
                    </a:cubicBezTo>
                    <a:cubicBezTo>
                      <a:pt x="85725" y="107950"/>
                      <a:pt x="88603" y="106929"/>
                      <a:pt x="90488" y="104775"/>
                    </a:cubicBezTo>
                    <a:cubicBezTo>
                      <a:pt x="94257" y="100468"/>
                      <a:pt x="100013" y="90488"/>
                      <a:pt x="100013" y="90488"/>
                    </a:cubicBezTo>
                    <a:cubicBezTo>
                      <a:pt x="100807" y="86519"/>
                      <a:pt x="100973" y="82371"/>
                      <a:pt x="102394" y="78581"/>
                    </a:cubicBezTo>
                    <a:cubicBezTo>
                      <a:pt x="103399" y="75902"/>
                      <a:pt x="105994" y="74053"/>
                      <a:pt x="107156" y="71438"/>
                    </a:cubicBezTo>
                    <a:cubicBezTo>
                      <a:pt x="109195" y="66850"/>
                      <a:pt x="110331" y="61913"/>
                      <a:pt x="111919" y="57150"/>
                    </a:cubicBezTo>
                    <a:lnTo>
                      <a:pt x="114300" y="50006"/>
                    </a:lnTo>
                    <a:lnTo>
                      <a:pt x="116681" y="42863"/>
                    </a:lnTo>
                    <a:cubicBezTo>
                      <a:pt x="115927" y="36075"/>
                      <a:pt x="115908" y="22266"/>
                      <a:pt x="111919" y="14288"/>
                    </a:cubicBezTo>
                    <a:cubicBezTo>
                      <a:pt x="108017" y="6484"/>
                      <a:pt x="115887" y="38101"/>
                      <a:pt x="116681" y="4286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99" name="Freeform 798"/>
              <p:cNvSpPr/>
              <p:nvPr/>
            </p:nvSpPr>
            <p:spPr>
              <a:xfrm>
                <a:off x="1859394" y="1935956"/>
                <a:ext cx="138475" cy="137107"/>
              </a:xfrm>
              <a:custGeom>
                <a:avLst/>
                <a:gdLst>
                  <a:gd name="connsiteX0" fmla="*/ 136094 w 138475"/>
                  <a:gd name="connsiteY0" fmla="*/ 59532 h 137107"/>
                  <a:gd name="connsiteX1" fmla="*/ 136094 w 138475"/>
                  <a:gd name="connsiteY1" fmla="*/ 59532 h 137107"/>
                  <a:gd name="connsiteX2" fmla="*/ 126569 w 138475"/>
                  <a:gd name="connsiteY2" fmla="*/ 30957 h 137107"/>
                  <a:gd name="connsiteX3" fmla="*/ 119425 w 138475"/>
                  <a:gd name="connsiteY3" fmla="*/ 26194 h 137107"/>
                  <a:gd name="connsiteX4" fmla="*/ 109900 w 138475"/>
                  <a:gd name="connsiteY4" fmla="*/ 16669 h 137107"/>
                  <a:gd name="connsiteX5" fmla="*/ 88469 w 138475"/>
                  <a:gd name="connsiteY5" fmla="*/ 0 h 137107"/>
                  <a:gd name="connsiteX6" fmla="*/ 57512 w 138475"/>
                  <a:gd name="connsiteY6" fmla="*/ 4763 h 137107"/>
                  <a:gd name="connsiteX7" fmla="*/ 36081 w 138475"/>
                  <a:gd name="connsiteY7" fmla="*/ 16669 h 137107"/>
                  <a:gd name="connsiteX8" fmla="*/ 21794 w 138475"/>
                  <a:gd name="connsiteY8" fmla="*/ 26194 h 137107"/>
                  <a:gd name="connsiteX9" fmla="*/ 7506 w 138475"/>
                  <a:gd name="connsiteY9" fmla="*/ 33338 h 137107"/>
                  <a:gd name="connsiteX10" fmla="*/ 2744 w 138475"/>
                  <a:gd name="connsiteY10" fmla="*/ 40482 h 137107"/>
                  <a:gd name="connsiteX11" fmla="*/ 2744 w 138475"/>
                  <a:gd name="connsiteY11" fmla="*/ 83344 h 137107"/>
                  <a:gd name="connsiteX12" fmla="*/ 5125 w 138475"/>
                  <a:gd name="connsiteY12" fmla="*/ 90488 h 137107"/>
                  <a:gd name="connsiteX13" fmla="*/ 9887 w 138475"/>
                  <a:gd name="connsiteY13" fmla="*/ 97632 h 137107"/>
                  <a:gd name="connsiteX14" fmla="*/ 19412 w 138475"/>
                  <a:gd name="connsiteY14" fmla="*/ 109538 h 137107"/>
                  <a:gd name="connsiteX15" fmla="*/ 28937 w 138475"/>
                  <a:gd name="connsiteY15" fmla="*/ 121444 h 137107"/>
                  <a:gd name="connsiteX16" fmla="*/ 33700 w 138475"/>
                  <a:gd name="connsiteY16" fmla="*/ 128588 h 137107"/>
                  <a:gd name="connsiteX17" fmla="*/ 90850 w 138475"/>
                  <a:gd name="connsiteY17" fmla="*/ 135732 h 137107"/>
                  <a:gd name="connsiteX18" fmla="*/ 107519 w 138475"/>
                  <a:gd name="connsiteY18" fmla="*/ 133350 h 137107"/>
                  <a:gd name="connsiteX19" fmla="*/ 121806 w 138475"/>
                  <a:gd name="connsiteY19" fmla="*/ 128588 h 137107"/>
                  <a:gd name="connsiteX20" fmla="*/ 136094 w 138475"/>
                  <a:gd name="connsiteY20" fmla="*/ 104775 h 137107"/>
                  <a:gd name="connsiteX21" fmla="*/ 138475 w 138475"/>
                  <a:gd name="connsiteY21" fmla="*/ 97632 h 137107"/>
                  <a:gd name="connsiteX22" fmla="*/ 136094 w 138475"/>
                  <a:gd name="connsiteY22" fmla="*/ 47625 h 137107"/>
                  <a:gd name="connsiteX23" fmla="*/ 133712 w 138475"/>
                  <a:gd name="connsiteY23" fmla="*/ 40482 h 137107"/>
                  <a:gd name="connsiteX24" fmla="*/ 136094 w 138475"/>
                  <a:gd name="connsiteY24" fmla="*/ 59532 h 137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475" h="137107">
                    <a:moveTo>
                      <a:pt x="136094" y="59532"/>
                    </a:moveTo>
                    <a:lnTo>
                      <a:pt x="136094" y="59532"/>
                    </a:lnTo>
                    <a:cubicBezTo>
                      <a:pt x="133933" y="49810"/>
                      <a:pt x="134130" y="38518"/>
                      <a:pt x="126569" y="30957"/>
                    </a:cubicBezTo>
                    <a:cubicBezTo>
                      <a:pt x="124545" y="28933"/>
                      <a:pt x="121806" y="27782"/>
                      <a:pt x="119425" y="26194"/>
                    </a:cubicBezTo>
                    <a:cubicBezTo>
                      <a:pt x="114346" y="10954"/>
                      <a:pt x="121330" y="25558"/>
                      <a:pt x="109900" y="16669"/>
                    </a:cubicBezTo>
                    <a:cubicBezTo>
                      <a:pt x="85802" y="-2072"/>
                      <a:pt x="104995" y="5511"/>
                      <a:pt x="88469" y="0"/>
                    </a:cubicBezTo>
                    <a:cubicBezTo>
                      <a:pt x="84972" y="350"/>
                      <a:pt x="65046" y="578"/>
                      <a:pt x="57512" y="4763"/>
                    </a:cubicBezTo>
                    <a:cubicBezTo>
                      <a:pt x="32948" y="18409"/>
                      <a:pt x="52246" y="11281"/>
                      <a:pt x="36081" y="16669"/>
                    </a:cubicBezTo>
                    <a:cubicBezTo>
                      <a:pt x="22537" y="30213"/>
                      <a:pt x="35579" y="19301"/>
                      <a:pt x="21794" y="26194"/>
                    </a:cubicBezTo>
                    <a:cubicBezTo>
                      <a:pt x="3333" y="35425"/>
                      <a:pt x="25459" y="27355"/>
                      <a:pt x="7506" y="33338"/>
                    </a:cubicBezTo>
                    <a:cubicBezTo>
                      <a:pt x="5919" y="35719"/>
                      <a:pt x="3871" y="37852"/>
                      <a:pt x="2744" y="40482"/>
                    </a:cubicBezTo>
                    <a:cubicBezTo>
                      <a:pt x="-2733" y="53261"/>
                      <a:pt x="1463" y="72457"/>
                      <a:pt x="2744" y="83344"/>
                    </a:cubicBezTo>
                    <a:cubicBezTo>
                      <a:pt x="3037" y="85837"/>
                      <a:pt x="4003" y="88243"/>
                      <a:pt x="5125" y="90488"/>
                    </a:cubicBezTo>
                    <a:cubicBezTo>
                      <a:pt x="6405" y="93048"/>
                      <a:pt x="8607" y="95072"/>
                      <a:pt x="9887" y="97632"/>
                    </a:cubicBezTo>
                    <a:cubicBezTo>
                      <a:pt x="15638" y="109132"/>
                      <a:pt x="7372" y="101510"/>
                      <a:pt x="19412" y="109538"/>
                    </a:cubicBezTo>
                    <a:cubicBezTo>
                      <a:pt x="24049" y="123446"/>
                      <a:pt x="18166" y="110673"/>
                      <a:pt x="28937" y="121444"/>
                    </a:cubicBezTo>
                    <a:cubicBezTo>
                      <a:pt x="30961" y="123468"/>
                      <a:pt x="31676" y="126564"/>
                      <a:pt x="33700" y="128588"/>
                    </a:cubicBezTo>
                    <a:cubicBezTo>
                      <a:pt x="47368" y="142255"/>
                      <a:pt x="80909" y="135258"/>
                      <a:pt x="90850" y="135732"/>
                    </a:cubicBezTo>
                    <a:cubicBezTo>
                      <a:pt x="96406" y="134938"/>
                      <a:pt x="102050" y="134612"/>
                      <a:pt x="107519" y="133350"/>
                    </a:cubicBezTo>
                    <a:cubicBezTo>
                      <a:pt x="112410" y="132221"/>
                      <a:pt x="121806" y="128588"/>
                      <a:pt x="121806" y="128588"/>
                    </a:cubicBezTo>
                    <a:cubicBezTo>
                      <a:pt x="128575" y="118434"/>
                      <a:pt x="131701" y="115024"/>
                      <a:pt x="136094" y="104775"/>
                    </a:cubicBezTo>
                    <a:cubicBezTo>
                      <a:pt x="137083" y="102468"/>
                      <a:pt x="137681" y="100013"/>
                      <a:pt x="138475" y="97632"/>
                    </a:cubicBezTo>
                    <a:cubicBezTo>
                      <a:pt x="137681" y="80963"/>
                      <a:pt x="137480" y="64255"/>
                      <a:pt x="136094" y="47625"/>
                    </a:cubicBezTo>
                    <a:cubicBezTo>
                      <a:pt x="135886" y="45124"/>
                      <a:pt x="134835" y="42727"/>
                      <a:pt x="133712" y="40482"/>
                    </a:cubicBezTo>
                    <a:cubicBezTo>
                      <a:pt x="132432" y="37922"/>
                      <a:pt x="135697" y="56357"/>
                      <a:pt x="136094" y="5953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0" name="Freeform 799"/>
              <p:cNvSpPr/>
              <p:nvPr/>
            </p:nvSpPr>
            <p:spPr>
              <a:xfrm>
                <a:off x="1778792" y="1893094"/>
                <a:ext cx="92829" cy="161925"/>
              </a:xfrm>
              <a:custGeom>
                <a:avLst/>
                <a:gdLst>
                  <a:gd name="connsiteX0" fmla="*/ 83346 w 92829"/>
                  <a:gd name="connsiteY0" fmla="*/ 80962 h 161925"/>
                  <a:gd name="connsiteX1" fmla="*/ 83346 w 92829"/>
                  <a:gd name="connsiteY1" fmla="*/ 80962 h 161925"/>
                  <a:gd name="connsiteX2" fmla="*/ 88108 w 92829"/>
                  <a:gd name="connsiteY2" fmla="*/ 11906 h 161925"/>
                  <a:gd name="connsiteX3" fmla="*/ 73821 w 92829"/>
                  <a:gd name="connsiteY3" fmla="*/ 0 h 161925"/>
                  <a:gd name="connsiteX4" fmla="*/ 23814 w 92829"/>
                  <a:gd name="connsiteY4" fmla="*/ 2381 h 161925"/>
                  <a:gd name="connsiteX5" fmla="*/ 14289 w 92829"/>
                  <a:gd name="connsiteY5" fmla="*/ 4762 h 161925"/>
                  <a:gd name="connsiteX6" fmla="*/ 7146 w 92829"/>
                  <a:gd name="connsiteY6" fmla="*/ 9525 h 161925"/>
                  <a:gd name="connsiteX7" fmla="*/ 4764 w 92829"/>
                  <a:gd name="connsiteY7" fmla="*/ 16669 h 161925"/>
                  <a:gd name="connsiteX8" fmla="*/ 2 w 92829"/>
                  <a:gd name="connsiteY8" fmla="*/ 23812 h 161925"/>
                  <a:gd name="connsiteX9" fmla="*/ 4764 w 92829"/>
                  <a:gd name="connsiteY9" fmla="*/ 47625 h 161925"/>
                  <a:gd name="connsiteX10" fmla="*/ 14289 w 92829"/>
                  <a:gd name="connsiteY10" fmla="*/ 61912 h 161925"/>
                  <a:gd name="connsiteX11" fmla="*/ 19052 w 92829"/>
                  <a:gd name="connsiteY11" fmla="*/ 71437 h 161925"/>
                  <a:gd name="connsiteX12" fmla="*/ 23814 w 92829"/>
                  <a:gd name="connsiteY12" fmla="*/ 85725 h 161925"/>
                  <a:gd name="connsiteX13" fmla="*/ 26196 w 92829"/>
                  <a:gd name="connsiteY13" fmla="*/ 138112 h 161925"/>
                  <a:gd name="connsiteX14" fmla="*/ 28577 w 92829"/>
                  <a:gd name="connsiteY14" fmla="*/ 150019 h 161925"/>
                  <a:gd name="connsiteX15" fmla="*/ 30958 w 92829"/>
                  <a:gd name="connsiteY15" fmla="*/ 159544 h 161925"/>
                  <a:gd name="connsiteX16" fmla="*/ 40483 w 92829"/>
                  <a:gd name="connsiteY16" fmla="*/ 161925 h 161925"/>
                  <a:gd name="connsiteX17" fmla="*/ 47627 w 92829"/>
                  <a:gd name="connsiteY17" fmla="*/ 157162 h 161925"/>
                  <a:gd name="connsiteX18" fmla="*/ 71439 w 92829"/>
                  <a:gd name="connsiteY18" fmla="*/ 152400 h 161925"/>
                  <a:gd name="connsiteX19" fmla="*/ 76202 w 92829"/>
                  <a:gd name="connsiteY19" fmla="*/ 145256 h 161925"/>
                  <a:gd name="connsiteX20" fmla="*/ 80964 w 92829"/>
                  <a:gd name="connsiteY20" fmla="*/ 123825 h 161925"/>
                  <a:gd name="connsiteX21" fmla="*/ 83346 w 92829"/>
                  <a:gd name="connsiteY21" fmla="*/ 116681 h 161925"/>
                  <a:gd name="connsiteX22" fmla="*/ 85727 w 92829"/>
                  <a:gd name="connsiteY22" fmla="*/ 107156 h 161925"/>
                  <a:gd name="connsiteX23" fmla="*/ 88108 w 92829"/>
                  <a:gd name="connsiteY23" fmla="*/ 83344 h 161925"/>
                  <a:gd name="connsiteX24" fmla="*/ 83346 w 92829"/>
                  <a:gd name="connsiteY24" fmla="*/ 8096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829" h="161925">
                    <a:moveTo>
                      <a:pt x="83346" y="80962"/>
                    </a:moveTo>
                    <a:lnTo>
                      <a:pt x="83346" y="80962"/>
                    </a:lnTo>
                    <a:cubicBezTo>
                      <a:pt x="94446" y="51359"/>
                      <a:pt x="95491" y="56206"/>
                      <a:pt x="88108" y="11906"/>
                    </a:cubicBezTo>
                    <a:cubicBezTo>
                      <a:pt x="87535" y="8468"/>
                      <a:pt x="76463" y="1761"/>
                      <a:pt x="73821" y="0"/>
                    </a:cubicBezTo>
                    <a:cubicBezTo>
                      <a:pt x="57152" y="794"/>
                      <a:pt x="40449" y="1050"/>
                      <a:pt x="23814" y="2381"/>
                    </a:cubicBezTo>
                    <a:cubicBezTo>
                      <a:pt x="20552" y="2642"/>
                      <a:pt x="17297" y="3473"/>
                      <a:pt x="14289" y="4762"/>
                    </a:cubicBezTo>
                    <a:cubicBezTo>
                      <a:pt x="11659" y="5889"/>
                      <a:pt x="9527" y="7937"/>
                      <a:pt x="7146" y="9525"/>
                    </a:cubicBezTo>
                    <a:cubicBezTo>
                      <a:pt x="6352" y="11906"/>
                      <a:pt x="5887" y="14424"/>
                      <a:pt x="4764" y="16669"/>
                    </a:cubicBezTo>
                    <a:cubicBezTo>
                      <a:pt x="3484" y="19228"/>
                      <a:pt x="318" y="20968"/>
                      <a:pt x="2" y="23812"/>
                    </a:cubicBezTo>
                    <a:cubicBezTo>
                      <a:pt x="-107" y="24790"/>
                      <a:pt x="3264" y="44625"/>
                      <a:pt x="4764" y="47625"/>
                    </a:cubicBezTo>
                    <a:cubicBezTo>
                      <a:pt x="7324" y="52744"/>
                      <a:pt x="11729" y="56793"/>
                      <a:pt x="14289" y="61912"/>
                    </a:cubicBezTo>
                    <a:cubicBezTo>
                      <a:pt x="15877" y="65087"/>
                      <a:pt x="17734" y="68141"/>
                      <a:pt x="19052" y="71437"/>
                    </a:cubicBezTo>
                    <a:cubicBezTo>
                      <a:pt x="20916" y="76098"/>
                      <a:pt x="23814" y="85725"/>
                      <a:pt x="23814" y="85725"/>
                    </a:cubicBezTo>
                    <a:cubicBezTo>
                      <a:pt x="24608" y="103187"/>
                      <a:pt x="24905" y="120679"/>
                      <a:pt x="26196" y="138112"/>
                    </a:cubicBezTo>
                    <a:cubicBezTo>
                      <a:pt x="26495" y="142149"/>
                      <a:pt x="27699" y="146068"/>
                      <a:pt x="28577" y="150019"/>
                    </a:cubicBezTo>
                    <a:cubicBezTo>
                      <a:pt x="29287" y="153214"/>
                      <a:pt x="28644" y="157230"/>
                      <a:pt x="30958" y="159544"/>
                    </a:cubicBezTo>
                    <a:cubicBezTo>
                      <a:pt x="33272" y="161858"/>
                      <a:pt x="37308" y="161131"/>
                      <a:pt x="40483" y="161925"/>
                    </a:cubicBezTo>
                    <a:cubicBezTo>
                      <a:pt x="42864" y="160337"/>
                      <a:pt x="45067" y="158442"/>
                      <a:pt x="47627" y="157162"/>
                    </a:cubicBezTo>
                    <a:cubicBezTo>
                      <a:pt x="54275" y="153838"/>
                      <a:pt x="65299" y="153277"/>
                      <a:pt x="71439" y="152400"/>
                    </a:cubicBezTo>
                    <a:cubicBezTo>
                      <a:pt x="73027" y="150019"/>
                      <a:pt x="74922" y="147816"/>
                      <a:pt x="76202" y="145256"/>
                    </a:cubicBezTo>
                    <a:cubicBezTo>
                      <a:pt x="79418" y="138825"/>
                      <a:pt x="79501" y="130408"/>
                      <a:pt x="80964" y="123825"/>
                    </a:cubicBezTo>
                    <a:cubicBezTo>
                      <a:pt x="81509" y="121375"/>
                      <a:pt x="82656" y="119095"/>
                      <a:pt x="83346" y="116681"/>
                    </a:cubicBezTo>
                    <a:cubicBezTo>
                      <a:pt x="84245" y="113534"/>
                      <a:pt x="84933" y="110331"/>
                      <a:pt x="85727" y="107156"/>
                    </a:cubicBezTo>
                    <a:cubicBezTo>
                      <a:pt x="86521" y="99219"/>
                      <a:pt x="86980" y="91241"/>
                      <a:pt x="88108" y="83344"/>
                    </a:cubicBezTo>
                    <a:cubicBezTo>
                      <a:pt x="88571" y="80104"/>
                      <a:pt x="84140" y="81359"/>
                      <a:pt x="83346" y="8096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1" name="Freeform 800"/>
              <p:cNvSpPr/>
              <p:nvPr/>
            </p:nvSpPr>
            <p:spPr>
              <a:xfrm>
                <a:off x="1697831" y="1945232"/>
                <a:ext cx="108137" cy="98203"/>
              </a:xfrm>
              <a:custGeom>
                <a:avLst/>
                <a:gdLst>
                  <a:gd name="connsiteX0" fmla="*/ 40482 w 108137"/>
                  <a:gd name="connsiteY0" fmla="*/ 249 h 98203"/>
                  <a:gd name="connsiteX1" fmla="*/ 40482 w 108137"/>
                  <a:gd name="connsiteY1" fmla="*/ 249 h 98203"/>
                  <a:gd name="connsiteX2" fmla="*/ 16669 w 108137"/>
                  <a:gd name="connsiteY2" fmla="*/ 33587 h 98203"/>
                  <a:gd name="connsiteX3" fmla="*/ 11907 w 108137"/>
                  <a:gd name="connsiteY3" fmla="*/ 47874 h 98203"/>
                  <a:gd name="connsiteX4" fmla="*/ 7144 w 108137"/>
                  <a:gd name="connsiteY4" fmla="*/ 66924 h 98203"/>
                  <a:gd name="connsiteX5" fmla="*/ 2382 w 108137"/>
                  <a:gd name="connsiteY5" fmla="*/ 81212 h 98203"/>
                  <a:gd name="connsiteX6" fmla="*/ 0 w 108137"/>
                  <a:gd name="connsiteY6" fmla="*/ 88356 h 98203"/>
                  <a:gd name="connsiteX7" fmla="*/ 4763 w 108137"/>
                  <a:gd name="connsiteY7" fmla="*/ 95499 h 98203"/>
                  <a:gd name="connsiteX8" fmla="*/ 102394 w 108137"/>
                  <a:gd name="connsiteY8" fmla="*/ 95499 h 98203"/>
                  <a:gd name="connsiteX9" fmla="*/ 104775 w 108137"/>
                  <a:gd name="connsiteY9" fmla="*/ 64543 h 98203"/>
                  <a:gd name="connsiteX10" fmla="*/ 100013 w 108137"/>
                  <a:gd name="connsiteY10" fmla="*/ 38349 h 98203"/>
                  <a:gd name="connsiteX11" fmla="*/ 95250 w 108137"/>
                  <a:gd name="connsiteY11" fmla="*/ 31206 h 98203"/>
                  <a:gd name="connsiteX12" fmla="*/ 90488 w 108137"/>
                  <a:gd name="connsiteY12" fmla="*/ 16918 h 98203"/>
                  <a:gd name="connsiteX13" fmla="*/ 88107 w 108137"/>
                  <a:gd name="connsiteY13" fmla="*/ 9774 h 98203"/>
                  <a:gd name="connsiteX14" fmla="*/ 80963 w 108137"/>
                  <a:gd name="connsiteY14" fmla="*/ 5012 h 98203"/>
                  <a:gd name="connsiteX15" fmla="*/ 40482 w 108137"/>
                  <a:gd name="connsiteY15" fmla="*/ 249 h 9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137" h="98203">
                    <a:moveTo>
                      <a:pt x="40482" y="249"/>
                    </a:moveTo>
                    <a:lnTo>
                      <a:pt x="40482" y="249"/>
                    </a:lnTo>
                    <a:cubicBezTo>
                      <a:pt x="19749" y="28758"/>
                      <a:pt x="27421" y="17460"/>
                      <a:pt x="16669" y="33587"/>
                    </a:cubicBezTo>
                    <a:cubicBezTo>
                      <a:pt x="15082" y="38349"/>
                      <a:pt x="13125" y="43004"/>
                      <a:pt x="11907" y="47874"/>
                    </a:cubicBezTo>
                    <a:cubicBezTo>
                      <a:pt x="10319" y="54224"/>
                      <a:pt x="9214" y="60714"/>
                      <a:pt x="7144" y="66924"/>
                    </a:cubicBezTo>
                    <a:lnTo>
                      <a:pt x="2382" y="81212"/>
                    </a:lnTo>
                    <a:lnTo>
                      <a:pt x="0" y="88356"/>
                    </a:lnTo>
                    <a:cubicBezTo>
                      <a:pt x="1588" y="90737"/>
                      <a:pt x="1937" y="95047"/>
                      <a:pt x="4763" y="95499"/>
                    </a:cubicBezTo>
                    <a:cubicBezTo>
                      <a:pt x="36502" y="100577"/>
                      <a:pt x="70515" y="97271"/>
                      <a:pt x="102394" y="95499"/>
                    </a:cubicBezTo>
                    <a:cubicBezTo>
                      <a:pt x="111439" y="81934"/>
                      <a:pt x="107841" y="90604"/>
                      <a:pt x="104775" y="64543"/>
                    </a:cubicBezTo>
                    <a:cubicBezTo>
                      <a:pt x="104358" y="60996"/>
                      <a:pt x="102340" y="43779"/>
                      <a:pt x="100013" y="38349"/>
                    </a:cubicBezTo>
                    <a:cubicBezTo>
                      <a:pt x="98886" y="35719"/>
                      <a:pt x="96838" y="33587"/>
                      <a:pt x="95250" y="31206"/>
                    </a:cubicBezTo>
                    <a:lnTo>
                      <a:pt x="90488" y="16918"/>
                    </a:lnTo>
                    <a:cubicBezTo>
                      <a:pt x="89694" y="14537"/>
                      <a:pt x="90196" y="11166"/>
                      <a:pt x="88107" y="9774"/>
                    </a:cubicBezTo>
                    <a:cubicBezTo>
                      <a:pt x="85726" y="8187"/>
                      <a:pt x="83578" y="6174"/>
                      <a:pt x="80963" y="5012"/>
                    </a:cubicBezTo>
                    <a:cubicBezTo>
                      <a:pt x="63468" y="-2763"/>
                      <a:pt x="47229" y="1043"/>
                      <a:pt x="40482" y="24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2" name="Freeform 801"/>
              <p:cNvSpPr/>
              <p:nvPr/>
            </p:nvSpPr>
            <p:spPr>
              <a:xfrm>
                <a:off x="1588294" y="1931194"/>
                <a:ext cx="121444" cy="124079"/>
              </a:xfrm>
              <a:custGeom>
                <a:avLst/>
                <a:gdLst>
                  <a:gd name="connsiteX0" fmla="*/ 119062 w 121444"/>
                  <a:gd name="connsiteY0" fmla="*/ 50006 h 124079"/>
                  <a:gd name="connsiteX1" fmla="*/ 119062 w 121444"/>
                  <a:gd name="connsiteY1" fmla="*/ 50006 h 124079"/>
                  <a:gd name="connsiteX2" fmla="*/ 111919 w 121444"/>
                  <a:gd name="connsiteY2" fmla="*/ 30956 h 124079"/>
                  <a:gd name="connsiteX3" fmla="*/ 104775 w 121444"/>
                  <a:gd name="connsiteY3" fmla="*/ 28575 h 124079"/>
                  <a:gd name="connsiteX4" fmla="*/ 102394 w 121444"/>
                  <a:gd name="connsiteY4" fmla="*/ 21431 h 124079"/>
                  <a:gd name="connsiteX5" fmla="*/ 88106 w 121444"/>
                  <a:gd name="connsiteY5" fmla="*/ 9525 h 124079"/>
                  <a:gd name="connsiteX6" fmla="*/ 78581 w 121444"/>
                  <a:gd name="connsiteY6" fmla="*/ 4762 h 124079"/>
                  <a:gd name="connsiteX7" fmla="*/ 64294 w 121444"/>
                  <a:gd name="connsiteY7" fmla="*/ 0 h 124079"/>
                  <a:gd name="connsiteX8" fmla="*/ 45244 w 121444"/>
                  <a:gd name="connsiteY8" fmla="*/ 7144 h 124079"/>
                  <a:gd name="connsiteX9" fmla="*/ 38100 w 121444"/>
                  <a:gd name="connsiteY9" fmla="*/ 9525 h 124079"/>
                  <a:gd name="connsiteX10" fmla="*/ 16669 w 121444"/>
                  <a:gd name="connsiteY10" fmla="*/ 21431 h 124079"/>
                  <a:gd name="connsiteX11" fmla="*/ 0 w 121444"/>
                  <a:gd name="connsiteY11" fmla="*/ 42862 h 124079"/>
                  <a:gd name="connsiteX12" fmla="*/ 4762 w 121444"/>
                  <a:gd name="connsiteY12" fmla="*/ 66675 h 124079"/>
                  <a:gd name="connsiteX13" fmla="*/ 19050 w 121444"/>
                  <a:gd name="connsiteY13" fmla="*/ 88106 h 124079"/>
                  <a:gd name="connsiteX14" fmla="*/ 23812 w 121444"/>
                  <a:gd name="connsiteY14" fmla="*/ 95250 h 124079"/>
                  <a:gd name="connsiteX15" fmla="*/ 30956 w 121444"/>
                  <a:gd name="connsiteY15" fmla="*/ 102394 h 124079"/>
                  <a:gd name="connsiteX16" fmla="*/ 35719 w 121444"/>
                  <a:gd name="connsiteY16" fmla="*/ 109537 h 124079"/>
                  <a:gd name="connsiteX17" fmla="*/ 50006 w 121444"/>
                  <a:gd name="connsiteY17" fmla="*/ 116681 h 124079"/>
                  <a:gd name="connsiteX18" fmla="*/ 57150 w 121444"/>
                  <a:gd name="connsiteY18" fmla="*/ 121444 h 124079"/>
                  <a:gd name="connsiteX19" fmla="*/ 97631 w 121444"/>
                  <a:gd name="connsiteY19" fmla="*/ 121444 h 124079"/>
                  <a:gd name="connsiteX20" fmla="*/ 111919 w 121444"/>
                  <a:gd name="connsiteY20" fmla="*/ 116681 h 124079"/>
                  <a:gd name="connsiteX21" fmla="*/ 119062 w 121444"/>
                  <a:gd name="connsiteY21" fmla="*/ 114300 h 124079"/>
                  <a:gd name="connsiteX22" fmla="*/ 121444 w 121444"/>
                  <a:gd name="connsiteY22" fmla="*/ 107156 h 124079"/>
                  <a:gd name="connsiteX23" fmla="*/ 116681 w 121444"/>
                  <a:gd name="connsiteY23" fmla="*/ 78581 h 124079"/>
                  <a:gd name="connsiteX24" fmla="*/ 114300 w 121444"/>
                  <a:gd name="connsiteY24" fmla="*/ 71437 h 124079"/>
                  <a:gd name="connsiteX25" fmla="*/ 111919 w 121444"/>
                  <a:gd name="connsiteY25" fmla="*/ 61912 h 124079"/>
                  <a:gd name="connsiteX26" fmla="*/ 119062 w 121444"/>
                  <a:gd name="connsiteY26" fmla="*/ 50006 h 12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444" h="124079">
                    <a:moveTo>
                      <a:pt x="119062" y="50006"/>
                    </a:moveTo>
                    <a:lnTo>
                      <a:pt x="119062" y="50006"/>
                    </a:lnTo>
                    <a:cubicBezTo>
                      <a:pt x="116681" y="43656"/>
                      <a:pt x="115681" y="36599"/>
                      <a:pt x="111919" y="30956"/>
                    </a:cubicBezTo>
                    <a:cubicBezTo>
                      <a:pt x="110527" y="28867"/>
                      <a:pt x="106550" y="30350"/>
                      <a:pt x="104775" y="28575"/>
                    </a:cubicBezTo>
                    <a:cubicBezTo>
                      <a:pt x="103000" y="26800"/>
                      <a:pt x="103786" y="23520"/>
                      <a:pt x="102394" y="21431"/>
                    </a:cubicBezTo>
                    <a:cubicBezTo>
                      <a:pt x="99362" y="16883"/>
                      <a:pt x="92838" y="12229"/>
                      <a:pt x="88106" y="9525"/>
                    </a:cubicBezTo>
                    <a:cubicBezTo>
                      <a:pt x="85024" y="7764"/>
                      <a:pt x="81877" y="6080"/>
                      <a:pt x="78581" y="4762"/>
                    </a:cubicBezTo>
                    <a:cubicBezTo>
                      <a:pt x="73920" y="2898"/>
                      <a:pt x="64294" y="0"/>
                      <a:pt x="64294" y="0"/>
                    </a:cubicBezTo>
                    <a:cubicBezTo>
                      <a:pt x="41319" y="4594"/>
                      <a:pt x="61596" y="-1033"/>
                      <a:pt x="45244" y="7144"/>
                    </a:cubicBezTo>
                    <a:cubicBezTo>
                      <a:pt x="42999" y="8267"/>
                      <a:pt x="40294" y="8306"/>
                      <a:pt x="38100" y="9525"/>
                    </a:cubicBezTo>
                    <a:cubicBezTo>
                      <a:pt x="13534" y="23172"/>
                      <a:pt x="32833" y="16043"/>
                      <a:pt x="16669" y="21431"/>
                    </a:cubicBezTo>
                    <a:cubicBezTo>
                      <a:pt x="-987" y="33201"/>
                      <a:pt x="3503" y="25343"/>
                      <a:pt x="0" y="42862"/>
                    </a:cubicBezTo>
                    <a:cubicBezTo>
                      <a:pt x="591" y="47001"/>
                      <a:pt x="1565" y="60921"/>
                      <a:pt x="4762" y="66675"/>
                    </a:cubicBezTo>
                    <a:cubicBezTo>
                      <a:pt x="4766" y="66683"/>
                      <a:pt x="16666" y="84531"/>
                      <a:pt x="19050" y="88106"/>
                    </a:cubicBezTo>
                    <a:cubicBezTo>
                      <a:pt x="20637" y="90487"/>
                      <a:pt x="21788" y="93226"/>
                      <a:pt x="23812" y="95250"/>
                    </a:cubicBezTo>
                    <a:cubicBezTo>
                      <a:pt x="26193" y="97631"/>
                      <a:pt x="28800" y="99807"/>
                      <a:pt x="30956" y="102394"/>
                    </a:cubicBezTo>
                    <a:cubicBezTo>
                      <a:pt x="32788" y="104592"/>
                      <a:pt x="33695" y="107513"/>
                      <a:pt x="35719" y="109537"/>
                    </a:cubicBezTo>
                    <a:cubicBezTo>
                      <a:pt x="40337" y="114155"/>
                      <a:pt x="44194" y="114744"/>
                      <a:pt x="50006" y="116681"/>
                    </a:cubicBezTo>
                    <a:cubicBezTo>
                      <a:pt x="52387" y="118269"/>
                      <a:pt x="54519" y="120317"/>
                      <a:pt x="57150" y="121444"/>
                    </a:cubicBezTo>
                    <a:cubicBezTo>
                      <a:pt x="69802" y="126867"/>
                      <a:pt x="85273" y="122395"/>
                      <a:pt x="97631" y="121444"/>
                    </a:cubicBezTo>
                    <a:lnTo>
                      <a:pt x="111919" y="116681"/>
                    </a:lnTo>
                    <a:lnTo>
                      <a:pt x="119062" y="114300"/>
                    </a:lnTo>
                    <a:cubicBezTo>
                      <a:pt x="119856" y="111919"/>
                      <a:pt x="121444" y="109666"/>
                      <a:pt x="121444" y="107156"/>
                    </a:cubicBezTo>
                    <a:cubicBezTo>
                      <a:pt x="121444" y="98463"/>
                      <a:pt x="119188" y="87357"/>
                      <a:pt x="116681" y="78581"/>
                    </a:cubicBezTo>
                    <a:cubicBezTo>
                      <a:pt x="115991" y="76167"/>
                      <a:pt x="114990" y="73851"/>
                      <a:pt x="114300" y="71437"/>
                    </a:cubicBezTo>
                    <a:cubicBezTo>
                      <a:pt x="113401" y="68290"/>
                      <a:pt x="112859" y="65047"/>
                      <a:pt x="111919" y="61912"/>
                    </a:cubicBezTo>
                    <a:cubicBezTo>
                      <a:pt x="107927" y="48607"/>
                      <a:pt x="117871" y="51990"/>
                      <a:pt x="119062" y="5000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3" name="Freeform 802"/>
              <p:cNvSpPr/>
              <p:nvPr/>
            </p:nvSpPr>
            <p:spPr>
              <a:xfrm>
                <a:off x="1488281" y="1979600"/>
                <a:ext cx="121444" cy="65894"/>
              </a:xfrm>
              <a:custGeom>
                <a:avLst/>
                <a:gdLst>
                  <a:gd name="connsiteX0" fmla="*/ 95250 w 121444"/>
                  <a:gd name="connsiteY0" fmla="*/ 1600 h 65894"/>
                  <a:gd name="connsiteX1" fmla="*/ 95250 w 121444"/>
                  <a:gd name="connsiteY1" fmla="*/ 1600 h 65894"/>
                  <a:gd name="connsiteX2" fmla="*/ 69057 w 121444"/>
                  <a:gd name="connsiteY2" fmla="*/ 3981 h 65894"/>
                  <a:gd name="connsiteX3" fmla="*/ 30957 w 121444"/>
                  <a:gd name="connsiteY3" fmla="*/ 6363 h 65894"/>
                  <a:gd name="connsiteX4" fmla="*/ 26194 w 121444"/>
                  <a:gd name="connsiteY4" fmla="*/ 13506 h 65894"/>
                  <a:gd name="connsiteX5" fmla="*/ 19050 w 121444"/>
                  <a:gd name="connsiteY5" fmla="*/ 15888 h 65894"/>
                  <a:gd name="connsiteX6" fmla="*/ 14288 w 121444"/>
                  <a:gd name="connsiteY6" fmla="*/ 23031 h 65894"/>
                  <a:gd name="connsiteX7" fmla="*/ 7144 w 121444"/>
                  <a:gd name="connsiteY7" fmla="*/ 27794 h 65894"/>
                  <a:gd name="connsiteX8" fmla="*/ 4763 w 121444"/>
                  <a:gd name="connsiteY8" fmla="*/ 34938 h 65894"/>
                  <a:gd name="connsiteX9" fmla="*/ 0 w 121444"/>
                  <a:gd name="connsiteY9" fmla="*/ 42081 h 65894"/>
                  <a:gd name="connsiteX10" fmla="*/ 7144 w 121444"/>
                  <a:gd name="connsiteY10" fmla="*/ 63513 h 65894"/>
                  <a:gd name="connsiteX11" fmla="*/ 21432 w 121444"/>
                  <a:gd name="connsiteY11" fmla="*/ 65894 h 65894"/>
                  <a:gd name="connsiteX12" fmla="*/ 109538 w 121444"/>
                  <a:gd name="connsiteY12" fmla="*/ 63513 h 65894"/>
                  <a:gd name="connsiteX13" fmla="*/ 116682 w 121444"/>
                  <a:gd name="connsiteY13" fmla="*/ 61131 h 65894"/>
                  <a:gd name="connsiteX14" fmla="*/ 121444 w 121444"/>
                  <a:gd name="connsiteY14" fmla="*/ 46844 h 65894"/>
                  <a:gd name="connsiteX15" fmla="*/ 116682 w 121444"/>
                  <a:gd name="connsiteY15" fmla="*/ 39700 h 65894"/>
                  <a:gd name="connsiteX16" fmla="*/ 109538 w 121444"/>
                  <a:gd name="connsiteY16" fmla="*/ 34938 h 65894"/>
                  <a:gd name="connsiteX17" fmla="*/ 100013 w 121444"/>
                  <a:gd name="connsiteY17" fmla="*/ 20650 h 65894"/>
                  <a:gd name="connsiteX18" fmla="*/ 85725 w 121444"/>
                  <a:gd name="connsiteY18" fmla="*/ 11125 h 65894"/>
                  <a:gd name="connsiteX19" fmla="*/ 78582 w 121444"/>
                  <a:gd name="connsiteY19" fmla="*/ 6363 h 65894"/>
                  <a:gd name="connsiteX20" fmla="*/ 95250 w 121444"/>
                  <a:gd name="connsiteY20" fmla="*/ 1600 h 6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444" h="65894">
                    <a:moveTo>
                      <a:pt x="95250" y="1600"/>
                    </a:moveTo>
                    <a:lnTo>
                      <a:pt x="95250" y="1600"/>
                    </a:lnTo>
                    <a:lnTo>
                      <a:pt x="69057" y="3981"/>
                    </a:lnTo>
                    <a:cubicBezTo>
                      <a:pt x="56367" y="4921"/>
                      <a:pt x="43379" y="3603"/>
                      <a:pt x="30957" y="6363"/>
                    </a:cubicBezTo>
                    <a:cubicBezTo>
                      <a:pt x="28163" y="6984"/>
                      <a:pt x="28429" y="11718"/>
                      <a:pt x="26194" y="13506"/>
                    </a:cubicBezTo>
                    <a:cubicBezTo>
                      <a:pt x="24234" y="15074"/>
                      <a:pt x="21431" y="15094"/>
                      <a:pt x="19050" y="15888"/>
                    </a:cubicBezTo>
                    <a:cubicBezTo>
                      <a:pt x="17463" y="18269"/>
                      <a:pt x="16311" y="21008"/>
                      <a:pt x="14288" y="23031"/>
                    </a:cubicBezTo>
                    <a:cubicBezTo>
                      <a:pt x="12264" y="25055"/>
                      <a:pt x="8932" y="25559"/>
                      <a:pt x="7144" y="27794"/>
                    </a:cubicBezTo>
                    <a:cubicBezTo>
                      <a:pt x="5576" y="29754"/>
                      <a:pt x="5886" y="32693"/>
                      <a:pt x="4763" y="34938"/>
                    </a:cubicBezTo>
                    <a:cubicBezTo>
                      <a:pt x="3483" y="37498"/>
                      <a:pt x="1588" y="39700"/>
                      <a:pt x="0" y="42081"/>
                    </a:cubicBezTo>
                    <a:cubicBezTo>
                      <a:pt x="569" y="45495"/>
                      <a:pt x="1057" y="60470"/>
                      <a:pt x="7144" y="63513"/>
                    </a:cubicBezTo>
                    <a:cubicBezTo>
                      <a:pt x="11463" y="65672"/>
                      <a:pt x="16669" y="65100"/>
                      <a:pt x="21432" y="65894"/>
                    </a:cubicBezTo>
                    <a:cubicBezTo>
                      <a:pt x="50801" y="65100"/>
                      <a:pt x="80195" y="64980"/>
                      <a:pt x="109538" y="63513"/>
                    </a:cubicBezTo>
                    <a:cubicBezTo>
                      <a:pt x="112045" y="63388"/>
                      <a:pt x="115223" y="63174"/>
                      <a:pt x="116682" y="61131"/>
                    </a:cubicBezTo>
                    <a:cubicBezTo>
                      <a:pt x="119600" y="57046"/>
                      <a:pt x="121444" y="46844"/>
                      <a:pt x="121444" y="46844"/>
                    </a:cubicBezTo>
                    <a:cubicBezTo>
                      <a:pt x="119857" y="44463"/>
                      <a:pt x="118706" y="41724"/>
                      <a:pt x="116682" y="39700"/>
                    </a:cubicBezTo>
                    <a:cubicBezTo>
                      <a:pt x="114658" y="37676"/>
                      <a:pt x="111423" y="37092"/>
                      <a:pt x="109538" y="34938"/>
                    </a:cubicBezTo>
                    <a:cubicBezTo>
                      <a:pt x="105769" y="30630"/>
                      <a:pt x="104776" y="23825"/>
                      <a:pt x="100013" y="20650"/>
                    </a:cubicBezTo>
                    <a:lnTo>
                      <a:pt x="85725" y="11125"/>
                    </a:lnTo>
                    <a:lnTo>
                      <a:pt x="78582" y="6363"/>
                    </a:lnTo>
                    <a:cubicBezTo>
                      <a:pt x="73379" y="-1441"/>
                      <a:pt x="76681" y="-781"/>
                      <a:pt x="95250" y="160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4" name="Freeform 803"/>
              <p:cNvSpPr/>
              <p:nvPr/>
            </p:nvSpPr>
            <p:spPr>
              <a:xfrm>
                <a:off x="1435427" y="1985963"/>
                <a:ext cx="64761" cy="59531"/>
              </a:xfrm>
              <a:custGeom>
                <a:avLst/>
                <a:gdLst>
                  <a:gd name="connsiteX0" fmla="*/ 64761 w 64761"/>
                  <a:gd name="connsiteY0" fmla="*/ 19050 h 59531"/>
                  <a:gd name="connsiteX1" fmla="*/ 64761 w 64761"/>
                  <a:gd name="connsiteY1" fmla="*/ 19050 h 59531"/>
                  <a:gd name="connsiteX2" fmla="*/ 48092 w 64761"/>
                  <a:gd name="connsiteY2" fmla="*/ 4762 h 59531"/>
                  <a:gd name="connsiteX3" fmla="*/ 33804 w 64761"/>
                  <a:gd name="connsiteY3" fmla="*/ 0 h 59531"/>
                  <a:gd name="connsiteX4" fmla="*/ 21898 w 64761"/>
                  <a:gd name="connsiteY4" fmla="*/ 2381 h 59531"/>
                  <a:gd name="connsiteX5" fmla="*/ 14754 w 64761"/>
                  <a:gd name="connsiteY5" fmla="*/ 7143 h 59531"/>
                  <a:gd name="connsiteX6" fmla="*/ 2848 w 64761"/>
                  <a:gd name="connsiteY6" fmla="*/ 21431 h 59531"/>
                  <a:gd name="connsiteX7" fmla="*/ 2848 w 64761"/>
                  <a:gd name="connsiteY7" fmla="*/ 54768 h 59531"/>
                  <a:gd name="connsiteX8" fmla="*/ 17136 w 64761"/>
                  <a:gd name="connsiteY8" fmla="*/ 59531 h 59531"/>
                  <a:gd name="connsiteX9" fmla="*/ 43329 w 64761"/>
                  <a:gd name="connsiteY9" fmla="*/ 54768 h 59531"/>
                  <a:gd name="connsiteX10" fmla="*/ 50473 w 64761"/>
                  <a:gd name="connsiteY10" fmla="*/ 50006 h 59531"/>
                  <a:gd name="connsiteX11" fmla="*/ 52854 w 64761"/>
                  <a:gd name="connsiteY11" fmla="*/ 42862 h 59531"/>
                  <a:gd name="connsiteX12" fmla="*/ 50473 w 64761"/>
                  <a:gd name="connsiteY12" fmla="*/ 9525 h 59531"/>
                  <a:gd name="connsiteX13" fmla="*/ 64761 w 64761"/>
                  <a:gd name="connsiteY13" fmla="*/ 19050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761" h="59531">
                    <a:moveTo>
                      <a:pt x="64761" y="19050"/>
                    </a:moveTo>
                    <a:lnTo>
                      <a:pt x="64761" y="19050"/>
                    </a:lnTo>
                    <a:cubicBezTo>
                      <a:pt x="59205" y="14287"/>
                      <a:pt x="54325" y="8597"/>
                      <a:pt x="48092" y="4762"/>
                    </a:cubicBezTo>
                    <a:cubicBezTo>
                      <a:pt x="43816" y="2131"/>
                      <a:pt x="33804" y="0"/>
                      <a:pt x="33804" y="0"/>
                    </a:cubicBezTo>
                    <a:cubicBezTo>
                      <a:pt x="29835" y="794"/>
                      <a:pt x="25688" y="960"/>
                      <a:pt x="21898" y="2381"/>
                    </a:cubicBezTo>
                    <a:cubicBezTo>
                      <a:pt x="19218" y="3386"/>
                      <a:pt x="16953" y="5311"/>
                      <a:pt x="14754" y="7143"/>
                    </a:cubicBezTo>
                    <a:cubicBezTo>
                      <a:pt x="7881" y="12870"/>
                      <a:pt x="7529" y="14409"/>
                      <a:pt x="2848" y="21431"/>
                    </a:cubicBezTo>
                    <a:cubicBezTo>
                      <a:pt x="1404" y="30097"/>
                      <a:pt x="-2768" y="46745"/>
                      <a:pt x="2848" y="54768"/>
                    </a:cubicBezTo>
                    <a:cubicBezTo>
                      <a:pt x="5727" y="58881"/>
                      <a:pt x="17136" y="59531"/>
                      <a:pt x="17136" y="59531"/>
                    </a:cubicBezTo>
                    <a:cubicBezTo>
                      <a:pt x="23714" y="58709"/>
                      <a:pt x="35984" y="58441"/>
                      <a:pt x="43329" y="54768"/>
                    </a:cubicBezTo>
                    <a:cubicBezTo>
                      <a:pt x="45889" y="53488"/>
                      <a:pt x="48092" y="51593"/>
                      <a:pt x="50473" y="50006"/>
                    </a:cubicBezTo>
                    <a:cubicBezTo>
                      <a:pt x="51267" y="47625"/>
                      <a:pt x="52854" y="45372"/>
                      <a:pt x="52854" y="42862"/>
                    </a:cubicBezTo>
                    <a:cubicBezTo>
                      <a:pt x="52854" y="31721"/>
                      <a:pt x="51127" y="20646"/>
                      <a:pt x="50473" y="9525"/>
                    </a:cubicBezTo>
                    <a:cubicBezTo>
                      <a:pt x="50333" y="7148"/>
                      <a:pt x="62380" y="17463"/>
                      <a:pt x="64761" y="190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5" name="Freeform 804"/>
              <p:cNvSpPr/>
              <p:nvPr/>
            </p:nvSpPr>
            <p:spPr>
              <a:xfrm>
                <a:off x="1362075" y="1971675"/>
                <a:ext cx="85725" cy="83344"/>
              </a:xfrm>
              <a:custGeom>
                <a:avLst/>
                <a:gdLst>
                  <a:gd name="connsiteX0" fmla="*/ 61913 w 85725"/>
                  <a:gd name="connsiteY0" fmla="*/ 7144 h 83344"/>
                  <a:gd name="connsiteX1" fmla="*/ 61913 w 85725"/>
                  <a:gd name="connsiteY1" fmla="*/ 7144 h 83344"/>
                  <a:gd name="connsiteX2" fmla="*/ 40481 w 85725"/>
                  <a:gd name="connsiteY2" fmla="*/ 9525 h 83344"/>
                  <a:gd name="connsiteX3" fmla="*/ 19050 w 85725"/>
                  <a:gd name="connsiteY3" fmla="*/ 19050 h 83344"/>
                  <a:gd name="connsiteX4" fmla="*/ 11906 w 85725"/>
                  <a:gd name="connsiteY4" fmla="*/ 21431 h 83344"/>
                  <a:gd name="connsiteX5" fmla="*/ 9525 w 85725"/>
                  <a:gd name="connsiteY5" fmla="*/ 28575 h 83344"/>
                  <a:gd name="connsiteX6" fmla="*/ 4763 w 85725"/>
                  <a:gd name="connsiteY6" fmla="*/ 35719 h 83344"/>
                  <a:gd name="connsiteX7" fmla="*/ 0 w 85725"/>
                  <a:gd name="connsiteY7" fmla="*/ 50006 h 83344"/>
                  <a:gd name="connsiteX8" fmla="*/ 9525 w 85725"/>
                  <a:gd name="connsiteY8" fmla="*/ 73819 h 83344"/>
                  <a:gd name="connsiteX9" fmla="*/ 16669 w 85725"/>
                  <a:gd name="connsiteY9" fmla="*/ 78581 h 83344"/>
                  <a:gd name="connsiteX10" fmla="*/ 30956 w 85725"/>
                  <a:gd name="connsiteY10" fmla="*/ 83344 h 83344"/>
                  <a:gd name="connsiteX11" fmla="*/ 61913 w 85725"/>
                  <a:gd name="connsiteY11" fmla="*/ 78581 h 83344"/>
                  <a:gd name="connsiteX12" fmla="*/ 69056 w 85725"/>
                  <a:gd name="connsiteY12" fmla="*/ 73819 h 83344"/>
                  <a:gd name="connsiteX13" fmla="*/ 76200 w 85725"/>
                  <a:gd name="connsiteY13" fmla="*/ 66675 h 83344"/>
                  <a:gd name="connsiteX14" fmla="*/ 85725 w 85725"/>
                  <a:gd name="connsiteY14" fmla="*/ 52388 h 83344"/>
                  <a:gd name="connsiteX15" fmla="*/ 73819 w 85725"/>
                  <a:gd name="connsiteY15" fmla="*/ 9525 h 83344"/>
                  <a:gd name="connsiteX16" fmla="*/ 59531 w 85725"/>
                  <a:gd name="connsiteY16" fmla="*/ 0 h 83344"/>
                  <a:gd name="connsiteX17" fmla="*/ 61913 w 85725"/>
                  <a:gd name="connsiteY17" fmla="*/ 7144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5725" h="83344">
                    <a:moveTo>
                      <a:pt x="61913" y="7144"/>
                    </a:moveTo>
                    <a:lnTo>
                      <a:pt x="61913" y="7144"/>
                    </a:lnTo>
                    <a:cubicBezTo>
                      <a:pt x="54769" y="7938"/>
                      <a:pt x="47529" y="8115"/>
                      <a:pt x="40481" y="9525"/>
                    </a:cubicBezTo>
                    <a:cubicBezTo>
                      <a:pt x="20006" y="13620"/>
                      <a:pt x="32351" y="12400"/>
                      <a:pt x="19050" y="19050"/>
                    </a:cubicBezTo>
                    <a:cubicBezTo>
                      <a:pt x="16805" y="20172"/>
                      <a:pt x="14287" y="20637"/>
                      <a:pt x="11906" y="21431"/>
                    </a:cubicBezTo>
                    <a:cubicBezTo>
                      <a:pt x="11112" y="23812"/>
                      <a:pt x="10647" y="26330"/>
                      <a:pt x="9525" y="28575"/>
                    </a:cubicBezTo>
                    <a:cubicBezTo>
                      <a:pt x="8245" y="31135"/>
                      <a:pt x="5925" y="33104"/>
                      <a:pt x="4763" y="35719"/>
                    </a:cubicBezTo>
                    <a:cubicBezTo>
                      <a:pt x="2724" y="40306"/>
                      <a:pt x="0" y="50006"/>
                      <a:pt x="0" y="50006"/>
                    </a:cubicBezTo>
                    <a:cubicBezTo>
                      <a:pt x="2357" y="66504"/>
                      <a:pt x="-1287" y="64809"/>
                      <a:pt x="9525" y="73819"/>
                    </a:cubicBezTo>
                    <a:cubicBezTo>
                      <a:pt x="11724" y="75651"/>
                      <a:pt x="14054" y="77419"/>
                      <a:pt x="16669" y="78581"/>
                    </a:cubicBezTo>
                    <a:cubicBezTo>
                      <a:pt x="21256" y="80620"/>
                      <a:pt x="30956" y="83344"/>
                      <a:pt x="30956" y="83344"/>
                    </a:cubicBezTo>
                    <a:cubicBezTo>
                      <a:pt x="37796" y="82660"/>
                      <a:pt x="53328" y="82874"/>
                      <a:pt x="61913" y="78581"/>
                    </a:cubicBezTo>
                    <a:cubicBezTo>
                      <a:pt x="64472" y="77301"/>
                      <a:pt x="66858" y="75651"/>
                      <a:pt x="69056" y="73819"/>
                    </a:cubicBezTo>
                    <a:cubicBezTo>
                      <a:pt x="71643" y="71663"/>
                      <a:pt x="74132" y="69333"/>
                      <a:pt x="76200" y="66675"/>
                    </a:cubicBezTo>
                    <a:cubicBezTo>
                      <a:pt x="79714" y="62157"/>
                      <a:pt x="85725" y="52388"/>
                      <a:pt x="85725" y="52388"/>
                    </a:cubicBezTo>
                    <a:cubicBezTo>
                      <a:pt x="84689" y="39956"/>
                      <a:pt x="87556" y="18682"/>
                      <a:pt x="73819" y="9525"/>
                    </a:cubicBezTo>
                    <a:lnTo>
                      <a:pt x="59531" y="0"/>
                    </a:lnTo>
                    <a:cubicBezTo>
                      <a:pt x="42895" y="2772"/>
                      <a:pt x="61516" y="5953"/>
                      <a:pt x="61913" y="714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6" name="Freeform 805"/>
              <p:cNvSpPr/>
              <p:nvPr/>
            </p:nvSpPr>
            <p:spPr>
              <a:xfrm>
                <a:off x="1282707" y="1974056"/>
                <a:ext cx="84131" cy="83344"/>
              </a:xfrm>
              <a:custGeom>
                <a:avLst/>
                <a:gdLst>
                  <a:gd name="connsiteX0" fmla="*/ 84131 w 84131"/>
                  <a:gd name="connsiteY0" fmla="*/ 35719 h 83344"/>
                  <a:gd name="connsiteX1" fmla="*/ 84131 w 84131"/>
                  <a:gd name="connsiteY1" fmla="*/ 35719 h 83344"/>
                  <a:gd name="connsiteX2" fmla="*/ 67462 w 84131"/>
                  <a:gd name="connsiteY2" fmla="*/ 9525 h 83344"/>
                  <a:gd name="connsiteX3" fmla="*/ 62699 w 84131"/>
                  <a:gd name="connsiteY3" fmla="*/ 2382 h 83344"/>
                  <a:gd name="connsiteX4" fmla="*/ 55556 w 84131"/>
                  <a:gd name="connsiteY4" fmla="*/ 0 h 83344"/>
                  <a:gd name="connsiteX5" fmla="*/ 19837 w 84131"/>
                  <a:gd name="connsiteY5" fmla="*/ 2382 h 83344"/>
                  <a:gd name="connsiteX6" fmla="*/ 5549 w 84131"/>
                  <a:gd name="connsiteY6" fmla="*/ 7144 h 83344"/>
                  <a:gd name="connsiteX7" fmla="*/ 787 w 84131"/>
                  <a:gd name="connsiteY7" fmla="*/ 14288 h 83344"/>
                  <a:gd name="connsiteX8" fmla="*/ 5549 w 84131"/>
                  <a:gd name="connsiteY8" fmla="*/ 47625 h 83344"/>
                  <a:gd name="connsiteX9" fmla="*/ 12693 w 84131"/>
                  <a:gd name="connsiteY9" fmla="*/ 69057 h 83344"/>
                  <a:gd name="connsiteX10" fmla="*/ 19837 w 84131"/>
                  <a:gd name="connsiteY10" fmla="*/ 73819 h 83344"/>
                  <a:gd name="connsiteX11" fmla="*/ 24599 w 84131"/>
                  <a:gd name="connsiteY11" fmla="*/ 80963 h 83344"/>
                  <a:gd name="connsiteX12" fmla="*/ 31743 w 84131"/>
                  <a:gd name="connsiteY12" fmla="*/ 83344 h 83344"/>
                  <a:gd name="connsiteX13" fmla="*/ 69843 w 84131"/>
                  <a:gd name="connsiteY13" fmla="*/ 80963 h 83344"/>
                  <a:gd name="connsiteX14" fmla="*/ 74606 w 84131"/>
                  <a:gd name="connsiteY14" fmla="*/ 73819 h 83344"/>
                  <a:gd name="connsiteX15" fmla="*/ 74606 w 84131"/>
                  <a:gd name="connsiteY15" fmla="*/ 30957 h 83344"/>
                  <a:gd name="connsiteX16" fmla="*/ 84131 w 84131"/>
                  <a:gd name="connsiteY16" fmla="*/ 35719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4131" h="83344">
                    <a:moveTo>
                      <a:pt x="84131" y="35719"/>
                    </a:moveTo>
                    <a:lnTo>
                      <a:pt x="84131" y="35719"/>
                    </a:lnTo>
                    <a:lnTo>
                      <a:pt x="67462" y="9525"/>
                    </a:lnTo>
                    <a:cubicBezTo>
                      <a:pt x="65914" y="7118"/>
                      <a:pt x="65414" y="3287"/>
                      <a:pt x="62699" y="2382"/>
                    </a:cubicBezTo>
                    <a:lnTo>
                      <a:pt x="55556" y="0"/>
                    </a:lnTo>
                    <a:cubicBezTo>
                      <a:pt x="43650" y="794"/>
                      <a:pt x="31650" y="694"/>
                      <a:pt x="19837" y="2382"/>
                    </a:cubicBezTo>
                    <a:cubicBezTo>
                      <a:pt x="14867" y="3092"/>
                      <a:pt x="5549" y="7144"/>
                      <a:pt x="5549" y="7144"/>
                    </a:cubicBezTo>
                    <a:cubicBezTo>
                      <a:pt x="3962" y="9525"/>
                      <a:pt x="991" y="11433"/>
                      <a:pt x="787" y="14288"/>
                    </a:cubicBezTo>
                    <a:cubicBezTo>
                      <a:pt x="-1589" y="47551"/>
                      <a:pt x="1822" y="30857"/>
                      <a:pt x="5549" y="47625"/>
                    </a:cubicBezTo>
                    <a:cubicBezTo>
                      <a:pt x="7829" y="57885"/>
                      <a:pt x="5592" y="61956"/>
                      <a:pt x="12693" y="69057"/>
                    </a:cubicBezTo>
                    <a:cubicBezTo>
                      <a:pt x="14717" y="71081"/>
                      <a:pt x="17456" y="72232"/>
                      <a:pt x="19837" y="73819"/>
                    </a:cubicBezTo>
                    <a:cubicBezTo>
                      <a:pt x="21424" y="76200"/>
                      <a:pt x="22364" y="79175"/>
                      <a:pt x="24599" y="80963"/>
                    </a:cubicBezTo>
                    <a:cubicBezTo>
                      <a:pt x="26559" y="82531"/>
                      <a:pt x="29233" y="83344"/>
                      <a:pt x="31743" y="83344"/>
                    </a:cubicBezTo>
                    <a:cubicBezTo>
                      <a:pt x="44468" y="83344"/>
                      <a:pt x="57143" y="81757"/>
                      <a:pt x="69843" y="80963"/>
                    </a:cubicBezTo>
                    <a:cubicBezTo>
                      <a:pt x="71431" y="78582"/>
                      <a:pt x="73326" y="76379"/>
                      <a:pt x="74606" y="73819"/>
                    </a:cubicBezTo>
                    <a:cubicBezTo>
                      <a:pt x="81027" y="60977"/>
                      <a:pt x="75884" y="42454"/>
                      <a:pt x="74606" y="30957"/>
                    </a:cubicBezTo>
                    <a:cubicBezTo>
                      <a:pt x="73740" y="23168"/>
                      <a:pt x="73000" y="24201"/>
                      <a:pt x="84131" y="3571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7" name="Freeform 806"/>
              <p:cNvSpPr/>
              <p:nvPr/>
            </p:nvSpPr>
            <p:spPr>
              <a:xfrm>
                <a:off x="1203244" y="1972488"/>
                <a:ext cx="89775" cy="87293"/>
              </a:xfrm>
              <a:custGeom>
                <a:avLst/>
                <a:gdLst>
                  <a:gd name="connsiteX0" fmla="*/ 70725 w 89775"/>
                  <a:gd name="connsiteY0" fmla="*/ 1568 h 87293"/>
                  <a:gd name="connsiteX1" fmla="*/ 70725 w 89775"/>
                  <a:gd name="connsiteY1" fmla="*/ 1568 h 87293"/>
                  <a:gd name="connsiteX2" fmla="*/ 11194 w 89775"/>
                  <a:gd name="connsiteY2" fmla="*/ 8712 h 87293"/>
                  <a:gd name="connsiteX3" fmla="*/ 6431 w 89775"/>
                  <a:gd name="connsiteY3" fmla="*/ 15856 h 87293"/>
                  <a:gd name="connsiteX4" fmla="*/ 4050 w 89775"/>
                  <a:gd name="connsiteY4" fmla="*/ 65862 h 87293"/>
                  <a:gd name="connsiteX5" fmla="*/ 11194 w 89775"/>
                  <a:gd name="connsiteY5" fmla="*/ 70625 h 87293"/>
                  <a:gd name="connsiteX6" fmla="*/ 15956 w 89775"/>
                  <a:gd name="connsiteY6" fmla="*/ 77768 h 87293"/>
                  <a:gd name="connsiteX7" fmla="*/ 44531 w 89775"/>
                  <a:gd name="connsiteY7" fmla="*/ 87293 h 87293"/>
                  <a:gd name="connsiteX8" fmla="*/ 61200 w 89775"/>
                  <a:gd name="connsiteY8" fmla="*/ 84912 h 87293"/>
                  <a:gd name="connsiteX9" fmla="*/ 75487 w 89775"/>
                  <a:gd name="connsiteY9" fmla="*/ 73006 h 87293"/>
                  <a:gd name="connsiteX10" fmla="*/ 82631 w 89775"/>
                  <a:gd name="connsiteY10" fmla="*/ 68243 h 87293"/>
                  <a:gd name="connsiteX11" fmla="*/ 85012 w 89775"/>
                  <a:gd name="connsiteY11" fmla="*/ 61100 h 87293"/>
                  <a:gd name="connsiteX12" fmla="*/ 89775 w 89775"/>
                  <a:gd name="connsiteY12" fmla="*/ 53956 h 87293"/>
                  <a:gd name="connsiteX13" fmla="*/ 85012 w 89775"/>
                  <a:gd name="connsiteY13" fmla="*/ 37287 h 87293"/>
                  <a:gd name="connsiteX14" fmla="*/ 77869 w 89775"/>
                  <a:gd name="connsiteY14" fmla="*/ 32525 h 87293"/>
                  <a:gd name="connsiteX15" fmla="*/ 75487 w 89775"/>
                  <a:gd name="connsiteY15" fmla="*/ 25381 h 87293"/>
                  <a:gd name="connsiteX16" fmla="*/ 70725 w 89775"/>
                  <a:gd name="connsiteY16" fmla="*/ 1568 h 8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9775" h="87293">
                    <a:moveTo>
                      <a:pt x="70725" y="1568"/>
                    </a:moveTo>
                    <a:lnTo>
                      <a:pt x="70725" y="1568"/>
                    </a:lnTo>
                    <a:cubicBezTo>
                      <a:pt x="61743" y="1976"/>
                      <a:pt x="25308" y="-5402"/>
                      <a:pt x="11194" y="8712"/>
                    </a:cubicBezTo>
                    <a:cubicBezTo>
                      <a:pt x="9170" y="10736"/>
                      <a:pt x="8019" y="13475"/>
                      <a:pt x="6431" y="15856"/>
                    </a:cubicBezTo>
                    <a:cubicBezTo>
                      <a:pt x="-411" y="36382"/>
                      <a:pt x="-2691" y="37213"/>
                      <a:pt x="4050" y="65862"/>
                    </a:cubicBezTo>
                    <a:cubicBezTo>
                      <a:pt x="4706" y="68648"/>
                      <a:pt x="8813" y="69037"/>
                      <a:pt x="11194" y="70625"/>
                    </a:cubicBezTo>
                    <a:cubicBezTo>
                      <a:pt x="12781" y="73006"/>
                      <a:pt x="13933" y="75745"/>
                      <a:pt x="15956" y="77768"/>
                    </a:cubicBezTo>
                    <a:cubicBezTo>
                      <a:pt x="23377" y="85189"/>
                      <a:pt x="35005" y="85705"/>
                      <a:pt x="44531" y="87293"/>
                    </a:cubicBezTo>
                    <a:cubicBezTo>
                      <a:pt x="50087" y="86499"/>
                      <a:pt x="55824" y="86525"/>
                      <a:pt x="61200" y="84912"/>
                    </a:cubicBezTo>
                    <a:cubicBezTo>
                      <a:pt x="66745" y="83249"/>
                      <a:pt x="71498" y="76330"/>
                      <a:pt x="75487" y="73006"/>
                    </a:cubicBezTo>
                    <a:cubicBezTo>
                      <a:pt x="77686" y="71174"/>
                      <a:pt x="80250" y="69831"/>
                      <a:pt x="82631" y="68243"/>
                    </a:cubicBezTo>
                    <a:cubicBezTo>
                      <a:pt x="83425" y="65862"/>
                      <a:pt x="83890" y="63345"/>
                      <a:pt x="85012" y="61100"/>
                    </a:cubicBezTo>
                    <a:cubicBezTo>
                      <a:pt x="86292" y="58540"/>
                      <a:pt x="89370" y="56789"/>
                      <a:pt x="89775" y="53956"/>
                    </a:cubicBezTo>
                    <a:cubicBezTo>
                      <a:pt x="89827" y="53591"/>
                      <a:pt x="86096" y="38642"/>
                      <a:pt x="85012" y="37287"/>
                    </a:cubicBezTo>
                    <a:cubicBezTo>
                      <a:pt x="83224" y="35052"/>
                      <a:pt x="80250" y="34112"/>
                      <a:pt x="77869" y="32525"/>
                    </a:cubicBezTo>
                    <a:cubicBezTo>
                      <a:pt x="77075" y="30144"/>
                      <a:pt x="76706" y="27575"/>
                      <a:pt x="75487" y="25381"/>
                    </a:cubicBezTo>
                    <a:cubicBezTo>
                      <a:pt x="72707" y="20377"/>
                      <a:pt x="71519" y="5537"/>
                      <a:pt x="70725" y="156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8" name="Freeform 807"/>
              <p:cNvSpPr/>
              <p:nvPr/>
            </p:nvSpPr>
            <p:spPr>
              <a:xfrm>
                <a:off x="1081088" y="1940719"/>
                <a:ext cx="116681" cy="88106"/>
              </a:xfrm>
              <a:custGeom>
                <a:avLst/>
                <a:gdLst>
                  <a:gd name="connsiteX0" fmla="*/ 116681 w 116681"/>
                  <a:gd name="connsiteY0" fmla="*/ 23812 h 88106"/>
                  <a:gd name="connsiteX1" fmla="*/ 116681 w 116681"/>
                  <a:gd name="connsiteY1" fmla="*/ 23812 h 88106"/>
                  <a:gd name="connsiteX2" fmla="*/ 97631 w 116681"/>
                  <a:gd name="connsiteY2" fmla="*/ 11906 h 88106"/>
                  <a:gd name="connsiteX3" fmla="*/ 80962 w 116681"/>
                  <a:gd name="connsiteY3" fmla="*/ 9525 h 88106"/>
                  <a:gd name="connsiteX4" fmla="*/ 69056 w 116681"/>
                  <a:gd name="connsiteY4" fmla="*/ 7144 h 88106"/>
                  <a:gd name="connsiteX5" fmla="*/ 61912 w 116681"/>
                  <a:gd name="connsiteY5" fmla="*/ 4762 h 88106"/>
                  <a:gd name="connsiteX6" fmla="*/ 45243 w 116681"/>
                  <a:gd name="connsiteY6" fmla="*/ 2381 h 88106"/>
                  <a:gd name="connsiteX7" fmla="*/ 38100 w 116681"/>
                  <a:gd name="connsiteY7" fmla="*/ 0 h 88106"/>
                  <a:gd name="connsiteX8" fmla="*/ 19050 w 116681"/>
                  <a:gd name="connsiteY8" fmla="*/ 4762 h 88106"/>
                  <a:gd name="connsiteX9" fmla="*/ 11906 w 116681"/>
                  <a:gd name="connsiteY9" fmla="*/ 9525 h 88106"/>
                  <a:gd name="connsiteX10" fmla="*/ 7143 w 116681"/>
                  <a:gd name="connsiteY10" fmla="*/ 16669 h 88106"/>
                  <a:gd name="connsiteX11" fmla="*/ 0 w 116681"/>
                  <a:gd name="connsiteY11" fmla="*/ 33337 h 88106"/>
                  <a:gd name="connsiteX12" fmla="*/ 2381 w 116681"/>
                  <a:gd name="connsiteY12" fmla="*/ 54769 h 88106"/>
                  <a:gd name="connsiteX13" fmla="*/ 11906 w 116681"/>
                  <a:gd name="connsiteY13" fmla="*/ 69056 h 88106"/>
                  <a:gd name="connsiteX14" fmla="*/ 16668 w 116681"/>
                  <a:gd name="connsiteY14" fmla="*/ 76200 h 88106"/>
                  <a:gd name="connsiteX15" fmla="*/ 21431 w 116681"/>
                  <a:gd name="connsiteY15" fmla="*/ 83344 h 88106"/>
                  <a:gd name="connsiteX16" fmla="*/ 38100 w 116681"/>
                  <a:gd name="connsiteY16" fmla="*/ 88106 h 88106"/>
                  <a:gd name="connsiteX17" fmla="*/ 92868 w 116681"/>
                  <a:gd name="connsiteY17" fmla="*/ 85725 h 88106"/>
                  <a:gd name="connsiteX18" fmla="*/ 107156 w 116681"/>
                  <a:gd name="connsiteY18" fmla="*/ 71437 h 88106"/>
                  <a:gd name="connsiteX19" fmla="*/ 114300 w 116681"/>
                  <a:gd name="connsiteY19" fmla="*/ 64294 h 88106"/>
                  <a:gd name="connsiteX20" fmla="*/ 109537 w 116681"/>
                  <a:gd name="connsiteY20" fmla="*/ 23812 h 88106"/>
                  <a:gd name="connsiteX21" fmla="*/ 97631 w 116681"/>
                  <a:gd name="connsiteY21" fmla="*/ 9525 h 88106"/>
                  <a:gd name="connsiteX22" fmla="*/ 116681 w 116681"/>
                  <a:gd name="connsiteY22" fmla="*/ 23812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681" h="88106">
                    <a:moveTo>
                      <a:pt x="116681" y="23812"/>
                    </a:moveTo>
                    <a:lnTo>
                      <a:pt x="116681" y="23812"/>
                    </a:lnTo>
                    <a:cubicBezTo>
                      <a:pt x="110331" y="19843"/>
                      <a:pt x="104584" y="14687"/>
                      <a:pt x="97631" y="11906"/>
                    </a:cubicBezTo>
                    <a:cubicBezTo>
                      <a:pt x="92420" y="9822"/>
                      <a:pt x="86498" y="10448"/>
                      <a:pt x="80962" y="9525"/>
                    </a:cubicBezTo>
                    <a:cubicBezTo>
                      <a:pt x="76970" y="8860"/>
                      <a:pt x="72982" y="8126"/>
                      <a:pt x="69056" y="7144"/>
                    </a:cubicBezTo>
                    <a:cubicBezTo>
                      <a:pt x="66621" y="6535"/>
                      <a:pt x="64373" y="5254"/>
                      <a:pt x="61912" y="4762"/>
                    </a:cubicBezTo>
                    <a:cubicBezTo>
                      <a:pt x="56408" y="3661"/>
                      <a:pt x="50799" y="3175"/>
                      <a:pt x="45243" y="2381"/>
                    </a:cubicBezTo>
                    <a:cubicBezTo>
                      <a:pt x="42862" y="1587"/>
                      <a:pt x="40610" y="0"/>
                      <a:pt x="38100" y="0"/>
                    </a:cubicBezTo>
                    <a:cubicBezTo>
                      <a:pt x="32351" y="0"/>
                      <a:pt x="24688" y="2883"/>
                      <a:pt x="19050" y="4762"/>
                    </a:cubicBezTo>
                    <a:cubicBezTo>
                      <a:pt x="16669" y="6350"/>
                      <a:pt x="13930" y="7501"/>
                      <a:pt x="11906" y="9525"/>
                    </a:cubicBezTo>
                    <a:cubicBezTo>
                      <a:pt x="9882" y="11549"/>
                      <a:pt x="8563" y="14184"/>
                      <a:pt x="7143" y="16669"/>
                    </a:cubicBezTo>
                    <a:cubicBezTo>
                      <a:pt x="2436" y="24906"/>
                      <a:pt x="2671" y="25325"/>
                      <a:pt x="0" y="33337"/>
                    </a:cubicBezTo>
                    <a:cubicBezTo>
                      <a:pt x="794" y="40481"/>
                      <a:pt x="108" y="47950"/>
                      <a:pt x="2381" y="54769"/>
                    </a:cubicBezTo>
                    <a:cubicBezTo>
                      <a:pt x="4191" y="60199"/>
                      <a:pt x="8731" y="64294"/>
                      <a:pt x="11906" y="69056"/>
                    </a:cubicBezTo>
                    <a:lnTo>
                      <a:pt x="16668" y="76200"/>
                    </a:lnTo>
                    <a:cubicBezTo>
                      <a:pt x="18256" y="78581"/>
                      <a:pt x="18716" y="82439"/>
                      <a:pt x="21431" y="83344"/>
                    </a:cubicBezTo>
                    <a:cubicBezTo>
                      <a:pt x="31680" y="86760"/>
                      <a:pt x="26140" y="85116"/>
                      <a:pt x="38100" y="88106"/>
                    </a:cubicBezTo>
                    <a:lnTo>
                      <a:pt x="92868" y="85725"/>
                    </a:lnTo>
                    <a:cubicBezTo>
                      <a:pt x="99415" y="84145"/>
                      <a:pt x="102393" y="76200"/>
                      <a:pt x="107156" y="71437"/>
                    </a:cubicBezTo>
                    <a:lnTo>
                      <a:pt x="114300" y="64294"/>
                    </a:lnTo>
                    <a:cubicBezTo>
                      <a:pt x="113924" y="59033"/>
                      <a:pt x="114948" y="34635"/>
                      <a:pt x="109537" y="23812"/>
                    </a:cubicBezTo>
                    <a:cubicBezTo>
                      <a:pt x="105104" y="14946"/>
                      <a:pt x="104212" y="17423"/>
                      <a:pt x="97631" y="9525"/>
                    </a:cubicBezTo>
                    <a:cubicBezTo>
                      <a:pt x="95799" y="7326"/>
                      <a:pt x="113506" y="21431"/>
                      <a:pt x="116681" y="2381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09" name="Freeform 808"/>
              <p:cNvSpPr/>
              <p:nvPr/>
            </p:nvSpPr>
            <p:spPr>
              <a:xfrm>
                <a:off x="540345" y="1897534"/>
                <a:ext cx="141073" cy="100335"/>
              </a:xfrm>
              <a:custGeom>
                <a:avLst/>
                <a:gdLst>
                  <a:gd name="connsiteX0" fmla="*/ 109736 w 141073"/>
                  <a:gd name="connsiteY0" fmla="*/ 2704 h 100335"/>
                  <a:gd name="connsiteX1" fmla="*/ 109736 w 141073"/>
                  <a:gd name="connsiteY1" fmla="*/ 2704 h 100335"/>
                  <a:gd name="connsiteX2" fmla="*/ 85924 w 141073"/>
                  <a:gd name="connsiteY2" fmla="*/ 322 h 100335"/>
                  <a:gd name="connsiteX3" fmla="*/ 76399 w 141073"/>
                  <a:gd name="connsiteY3" fmla="*/ 2704 h 100335"/>
                  <a:gd name="connsiteX4" fmla="*/ 54968 w 141073"/>
                  <a:gd name="connsiteY4" fmla="*/ 5085 h 100335"/>
                  <a:gd name="connsiteX5" fmla="*/ 45443 w 141073"/>
                  <a:gd name="connsiteY5" fmla="*/ 7466 h 100335"/>
                  <a:gd name="connsiteX6" fmla="*/ 31155 w 141073"/>
                  <a:gd name="connsiteY6" fmla="*/ 12229 h 100335"/>
                  <a:gd name="connsiteX7" fmla="*/ 19249 w 141073"/>
                  <a:gd name="connsiteY7" fmla="*/ 21754 h 100335"/>
                  <a:gd name="connsiteX8" fmla="*/ 14486 w 141073"/>
                  <a:gd name="connsiteY8" fmla="*/ 28897 h 100335"/>
                  <a:gd name="connsiteX9" fmla="*/ 2580 w 141073"/>
                  <a:gd name="connsiteY9" fmla="*/ 43185 h 100335"/>
                  <a:gd name="connsiteX10" fmla="*/ 2580 w 141073"/>
                  <a:gd name="connsiteY10" fmla="*/ 64616 h 100335"/>
                  <a:gd name="connsiteX11" fmla="*/ 7343 w 141073"/>
                  <a:gd name="connsiteY11" fmla="*/ 81285 h 100335"/>
                  <a:gd name="connsiteX12" fmla="*/ 28774 w 141073"/>
                  <a:gd name="connsiteY12" fmla="*/ 93191 h 100335"/>
                  <a:gd name="connsiteX13" fmla="*/ 43061 w 141073"/>
                  <a:gd name="connsiteY13" fmla="*/ 95572 h 100335"/>
                  <a:gd name="connsiteX14" fmla="*/ 52586 w 141073"/>
                  <a:gd name="connsiteY14" fmla="*/ 97954 h 100335"/>
                  <a:gd name="connsiteX15" fmla="*/ 64493 w 141073"/>
                  <a:gd name="connsiteY15" fmla="*/ 100335 h 100335"/>
                  <a:gd name="connsiteX16" fmla="*/ 104974 w 141073"/>
                  <a:gd name="connsiteY16" fmla="*/ 95572 h 100335"/>
                  <a:gd name="connsiteX17" fmla="*/ 119261 w 141073"/>
                  <a:gd name="connsiteY17" fmla="*/ 90810 h 100335"/>
                  <a:gd name="connsiteX18" fmla="*/ 126405 w 141073"/>
                  <a:gd name="connsiteY18" fmla="*/ 88429 h 100335"/>
                  <a:gd name="connsiteX19" fmla="*/ 133549 w 141073"/>
                  <a:gd name="connsiteY19" fmla="*/ 83666 h 100335"/>
                  <a:gd name="connsiteX20" fmla="*/ 140693 w 141073"/>
                  <a:gd name="connsiteY20" fmla="*/ 81285 h 100335"/>
                  <a:gd name="connsiteX21" fmla="*/ 138311 w 141073"/>
                  <a:gd name="connsiteY21" fmla="*/ 59854 h 100335"/>
                  <a:gd name="connsiteX22" fmla="*/ 131168 w 141073"/>
                  <a:gd name="connsiteY22" fmla="*/ 28897 h 100335"/>
                  <a:gd name="connsiteX23" fmla="*/ 126405 w 141073"/>
                  <a:gd name="connsiteY23" fmla="*/ 21754 h 100335"/>
                  <a:gd name="connsiteX24" fmla="*/ 116880 w 141073"/>
                  <a:gd name="connsiteY24" fmla="*/ 9847 h 100335"/>
                  <a:gd name="connsiteX25" fmla="*/ 114499 w 141073"/>
                  <a:gd name="connsiteY25" fmla="*/ 2704 h 100335"/>
                  <a:gd name="connsiteX26" fmla="*/ 109736 w 141073"/>
                  <a:gd name="connsiteY26" fmla="*/ 2704 h 10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1073" h="100335">
                    <a:moveTo>
                      <a:pt x="109736" y="2704"/>
                    </a:moveTo>
                    <a:lnTo>
                      <a:pt x="109736" y="2704"/>
                    </a:lnTo>
                    <a:cubicBezTo>
                      <a:pt x="101799" y="1910"/>
                      <a:pt x="93901" y="322"/>
                      <a:pt x="85924" y="322"/>
                    </a:cubicBezTo>
                    <a:cubicBezTo>
                      <a:pt x="82651" y="322"/>
                      <a:pt x="79634" y="2206"/>
                      <a:pt x="76399" y="2704"/>
                    </a:cubicBezTo>
                    <a:cubicBezTo>
                      <a:pt x="69295" y="3797"/>
                      <a:pt x="62112" y="4291"/>
                      <a:pt x="54968" y="5085"/>
                    </a:cubicBezTo>
                    <a:cubicBezTo>
                      <a:pt x="51793" y="5879"/>
                      <a:pt x="48578" y="6526"/>
                      <a:pt x="45443" y="7466"/>
                    </a:cubicBezTo>
                    <a:cubicBezTo>
                      <a:pt x="40634" y="8909"/>
                      <a:pt x="31155" y="12229"/>
                      <a:pt x="31155" y="12229"/>
                    </a:cubicBezTo>
                    <a:cubicBezTo>
                      <a:pt x="17511" y="32695"/>
                      <a:pt x="35678" y="8612"/>
                      <a:pt x="19249" y="21754"/>
                    </a:cubicBezTo>
                    <a:cubicBezTo>
                      <a:pt x="17014" y="23542"/>
                      <a:pt x="16318" y="26699"/>
                      <a:pt x="14486" y="28897"/>
                    </a:cubicBezTo>
                    <a:cubicBezTo>
                      <a:pt x="-789" y="47226"/>
                      <a:pt x="14402" y="25453"/>
                      <a:pt x="2580" y="43185"/>
                    </a:cubicBezTo>
                    <a:cubicBezTo>
                      <a:pt x="-1146" y="54365"/>
                      <a:pt x="-563" y="48901"/>
                      <a:pt x="2580" y="64616"/>
                    </a:cubicBezTo>
                    <a:cubicBezTo>
                      <a:pt x="2596" y="64696"/>
                      <a:pt x="6207" y="80149"/>
                      <a:pt x="7343" y="81285"/>
                    </a:cubicBezTo>
                    <a:cubicBezTo>
                      <a:pt x="12606" y="86548"/>
                      <a:pt x="21073" y="91480"/>
                      <a:pt x="28774" y="93191"/>
                    </a:cubicBezTo>
                    <a:cubicBezTo>
                      <a:pt x="33487" y="94238"/>
                      <a:pt x="38327" y="94625"/>
                      <a:pt x="43061" y="95572"/>
                    </a:cubicBezTo>
                    <a:cubicBezTo>
                      <a:pt x="46270" y="96214"/>
                      <a:pt x="49391" y="97244"/>
                      <a:pt x="52586" y="97954"/>
                    </a:cubicBezTo>
                    <a:cubicBezTo>
                      <a:pt x="56537" y="98832"/>
                      <a:pt x="60524" y="99541"/>
                      <a:pt x="64493" y="100335"/>
                    </a:cubicBezTo>
                    <a:cubicBezTo>
                      <a:pt x="84864" y="98768"/>
                      <a:pt x="89788" y="100128"/>
                      <a:pt x="104974" y="95572"/>
                    </a:cubicBezTo>
                    <a:cubicBezTo>
                      <a:pt x="109782" y="94129"/>
                      <a:pt x="114499" y="92397"/>
                      <a:pt x="119261" y="90810"/>
                    </a:cubicBezTo>
                    <a:lnTo>
                      <a:pt x="126405" y="88429"/>
                    </a:lnTo>
                    <a:cubicBezTo>
                      <a:pt x="128786" y="86841"/>
                      <a:pt x="130989" y="84946"/>
                      <a:pt x="133549" y="83666"/>
                    </a:cubicBezTo>
                    <a:cubicBezTo>
                      <a:pt x="135794" y="82543"/>
                      <a:pt x="140201" y="83746"/>
                      <a:pt x="140693" y="81285"/>
                    </a:cubicBezTo>
                    <a:cubicBezTo>
                      <a:pt x="142103" y="74237"/>
                      <a:pt x="139203" y="66986"/>
                      <a:pt x="138311" y="59854"/>
                    </a:cubicBezTo>
                    <a:cubicBezTo>
                      <a:pt x="137382" y="52425"/>
                      <a:pt x="135771" y="35800"/>
                      <a:pt x="131168" y="28897"/>
                    </a:cubicBezTo>
                    <a:lnTo>
                      <a:pt x="126405" y="21754"/>
                    </a:lnTo>
                    <a:cubicBezTo>
                      <a:pt x="120421" y="3800"/>
                      <a:pt x="129189" y="25233"/>
                      <a:pt x="116880" y="9847"/>
                    </a:cubicBezTo>
                    <a:cubicBezTo>
                      <a:pt x="115312" y="7887"/>
                      <a:pt x="116067" y="4664"/>
                      <a:pt x="114499" y="2704"/>
                    </a:cubicBezTo>
                    <a:cubicBezTo>
                      <a:pt x="109632" y="-3380"/>
                      <a:pt x="110530" y="2704"/>
                      <a:pt x="109736" y="270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0" name="Freeform 809"/>
              <p:cNvSpPr/>
              <p:nvPr/>
            </p:nvSpPr>
            <p:spPr>
              <a:xfrm>
                <a:off x="438150" y="1931194"/>
                <a:ext cx="102436" cy="69056"/>
              </a:xfrm>
              <a:custGeom>
                <a:avLst/>
                <a:gdLst>
                  <a:gd name="connsiteX0" fmla="*/ 90488 w 102436"/>
                  <a:gd name="connsiteY0" fmla="*/ 9525 h 69056"/>
                  <a:gd name="connsiteX1" fmla="*/ 90488 w 102436"/>
                  <a:gd name="connsiteY1" fmla="*/ 9525 h 69056"/>
                  <a:gd name="connsiteX2" fmla="*/ 71438 w 102436"/>
                  <a:gd name="connsiteY2" fmla="*/ 2381 h 69056"/>
                  <a:gd name="connsiteX3" fmla="*/ 64294 w 102436"/>
                  <a:gd name="connsiteY3" fmla="*/ 0 h 69056"/>
                  <a:gd name="connsiteX4" fmla="*/ 16669 w 102436"/>
                  <a:gd name="connsiteY4" fmla="*/ 2381 h 69056"/>
                  <a:gd name="connsiteX5" fmla="*/ 9525 w 102436"/>
                  <a:gd name="connsiteY5" fmla="*/ 7144 h 69056"/>
                  <a:gd name="connsiteX6" fmla="*/ 0 w 102436"/>
                  <a:gd name="connsiteY6" fmla="*/ 21431 h 69056"/>
                  <a:gd name="connsiteX7" fmla="*/ 7144 w 102436"/>
                  <a:gd name="connsiteY7" fmla="*/ 35719 h 69056"/>
                  <a:gd name="connsiteX8" fmla="*/ 11906 w 102436"/>
                  <a:gd name="connsiteY8" fmla="*/ 42862 h 69056"/>
                  <a:gd name="connsiteX9" fmla="*/ 14288 w 102436"/>
                  <a:gd name="connsiteY9" fmla="*/ 50006 h 69056"/>
                  <a:gd name="connsiteX10" fmla="*/ 21431 w 102436"/>
                  <a:gd name="connsiteY10" fmla="*/ 54769 h 69056"/>
                  <a:gd name="connsiteX11" fmla="*/ 26194 w 102436"/>
                  <a:gd name="connsiteY11" fmla="*/ 61912 h 69056"/>
                  <a:gd name="connsiteX12" fmla="*/ 40481 w 102436"/>
                  <a:gd name="connsiteY12" fmla="*/ 69056 h 69056"/>
                  <a:gd name="connsiteX13" fmla="*/ 71438 w 102436"/>
                  <a:gd name="connsiteY13" fmla="*/ 64294 h 69056"/>
                  <a:gd name="connsiteX14" fmla="*/ 85725 w 102436"/>
                  <a:gd name="connsiteY14" fmla="*/ 54769 h 69056"/>
                  <a:gd name="connsiteX15" fmla="*/ 92869 w 102436"/>
                  <a:gd name="connsiteY15" fmla="*/ 50006 h 69056"/>
                  <a:gd name="connsiteX16" fmla="*/ 100013 w 102436"/>
                  <a:gd name="connsiteY16" fmla="*/ 47625 h 69056"/>
                  <a:gd name="connsiteX17" fmla="*/ 102394 w 102436"/>
                  <a:gd name="connsiteY17" fmla="*/ 40481 h 69056"/>
                  <a:gd name="connsiteX18" fmla="*/ 92869 w 102436"/>
                  <a:gd name="connsiteY18" fmla="*/ 23812 h 69056"/>
                  <a:gd name="connsiteX19" fmla="*/ 90488 w 102436"/>
                  <a:gd name="connsiteY19" fmla="*/ 16669 h 69056"/>
                  <a:gd name="connsiteX20" fmla="*/ 83344 w 102436"/>
                  <a:gd name="connsiteY20" fmla="*/ 11906 h 69056"/>
                  <a:gd name="connsiteX21" fmla="*/ 90488 w 102436"/>
                  <a:gd name="connsiteY21" fmla="*/ 9525 h 6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2436" h="69056">
                    <a:moveTo>
                      <a:pt x="90488" y="9525"/>
                    </a:moveTo>
                    <a:lnTo>
                      <a:pt x="90488" y="9525"/>
                    </a:lnTo>
                    <a:lnTo>
                      <a:pt x="71438" y="2381"/>
                    </a:lnTo>
                    <a:cubicBezTo>
                      <a:pt x="69079" y="1523"/>
                      <a:pt x="66804" y="0"/>
                      <a:pt x="64294" y="0"/>
                    </a:cubicBezTo>
                    <a:cubicBezTo>
                      <a:pt x="48399" y="0"/>
                      <a:pt x="32544" y="1587"/>
                      <a:pt x="16669" y="2381"/>
                    </a:cubicBezTo>
                    <a:cubicBezTo>
                      <a:pt x="14288" y="3969"/>
                      <a:pt x="11410" y="4990"/>
                      <a:pt x="9525" y="7144"/>
                    </a:cubicBezTo>
                    <a:cubicBezTo>
                      <a:pt x="5756" y="11451"/>
                      <a:pt x="0" y="21431"/>
                      <a:pt x="0" y="21431"/>
                    </a:cubicBezTo>
                    <a:cubicBezTo>
                      <a:pt x="13647" y="41900"/>
                      <a:pt x="-2712" y="16005"/>
                      <a:pt x="7144" y="35719"/>
                    </a:cubicBezTo>
                    <a:cubicBezTo>
                      <a:pt x="8424" y="38279"/>
                      <a:pt x="10626" y="40303"/>
                      <a:pt x="11906" y="42862"/>
                    </a:cubicBezTo>
                    <a:cubicBezTo>
                      <a:pt x="13029" y="45107"/>
                      <a:pt x="12720" y="48046"/>
                      <a:pt x="14288" y="50006"/>
                    </a:cubicBezTo>
                    <a:cubicBezTo>
                      <a:pt x="16076" y="52241"/>
                      <a:pt x="19050" y="53181"/>
                      <a:pt x="21431" y="54769"/>
                    </a:cubicBezTo>
                    <a:cubicBezTo>
                      <a:pt x="23019" y="57150"/>
                      <a:pt x="24170" y="59888"/>
                      <a:pt x="26194" y="61912"/>
                    </a:cubicBezTo>
                    <a:cubicBezTo>
                      <a:pt x="30811" y="66529"/>
                      <a:pt x="34670" y="67119"/>
                      <a:pt x="40481" y="69056"/>
                    </a:cubicBezTo>
                    <a:cubicBezTo>
                      <a:pt x="43980" y="68706"/>
                      <a:pt x="63904" y="68480"/>
                      <a:pt x="71438" y="64294"/>
                    </a:cubicBezTo>
                    <a:cubicBezTo>
                      <a:pt x="76441" y="61514"/>
                      <a:pt x="80963" y="57944"/>
                      <a:pt x="85725" y="54769"/>
                    </a:cubicBezTo>
                    <a:cubicBezTo>
                      <a:pt x="88106" y="53181"/>
                      <a:pt x="90154" y="50911"/>
                      <a:pt x="92869" y="50006"/>
                    </a:cubicBezTo>
                    <a:lnTo>
                      <a:pt x="100013" y="47625"/>
                    </a:lnTo>
                    <a:cubicBezTo>
                      <a:pt x="100807" y="45244"/>
                      <a:pt x="102749" y="42966"/>
                      <a:pt x="102394" y="40481"/>
                    </a:cubicBezTo>
                    <a:cubicBezTo>
                      <a:pt x="101559" y="34640"/>
                      <a:pt x="95401" y="28876"/>
                      <a:pt x="92869" y="23812"/>
                    </a:cubicBezTo>
                    <a:cubicBezTo>
                      <a:pt x="91747" y="21567"/>
                      <a:pt x="92056" y="18629"/>
                      <a:pt x="90488" y="16669"/>
                    </a:cubicBezTo>
                    <a:cubicBezTo>
                      <a:pt x="88700" y="14434"/>
                      <a:pt x="85725" y="13494"/>
                      <a:pt x="83344" y="11906"/>
                    </a:cubicBezTo>
                    <a:cubicBezTo>
                      <a:pt x="80402" y="3078"/>
                      <a:pt x="83208" y="5884"/>
                      <a:pt x="90488" y="952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1" name="Freeform 810"/>
              <p:cNvSpPr/>
              <p:nvPr/>
            </p:nvSpPr>
            <p:spPr>
              <a:xfrm>
                <a:off x="440531" y="1507331"/>
                <a:ext cx="161925" cy="97632"/>
              </a:xfrm>
              <a:custGeom>
                <a:avLst/>
                <a:gdLst>
                  <a:gd name="connsiteX0" fmla="*/ 119063 w 161925"/>
                  <a:gd name="connsiteY0" fmla="*/ 0 h 97632"/>
                  <a:gd name="connsiteX1" fmla="*/ 119063 w 161925"/>
                  <a:gd name="connsiteY1" fmla="*/ 0 h 97632"/>
                  <a:gd name="connsiteX2" fmla="*/ 33338 w 161925"/>
                  <a:gd name="connsiteY2" fmla="*/ 7144 h 97632"/>
                  <a:gd name="connsiteX3" fmla="*/ 26194 w 161925"/>
                  <a:gd name="connsiteY3" fmla="*/ 9525 h 97632"/>
                  <a:gd name="connsiteX4" fmla="*/ 0 w 161925"/>
                  <a:gd name="connsiteY4" fmla="*/ 11907 h 97632"/>
                  <a:gd name="connsiteX5" fmla="*/ 2382 w 161925"/>
                  <a:gd name="connsiteY5" fmla="*/ 30957 h 97632"/>
                  <a:gd name="connsiteX6" fmla="*/ 4763 w 161925"/>
                  <a:gd name="connsiteY6" fmla="*/ 38100 h 97632"/>
                  <a:gd name="connsiteX7" fmla="*/ 19050 w 161925"/>
                  <a:gd name="connsiteY7" fmla="*/ 52388 h 97632"/>
                  <a:gd name="connsiteX8" fmla="*/ 28575 w 161925"/>
                  <a:gd name="connsiteY8" fmla="*/ 66675 h 97632"/>
                  <a:gd name="connsiteX9" fmla="*/ 33338 w 161925"/>
                  <a:gd name="connsiteY9" fmla="*/ 73819 h 97632"/>
                  <a:gd name="connsiteX10" fmla="*/ 38100 w 161925"/>
                  <a:gd name="connsiteY10" fmla="*/ 80963 h 97632"/>
                  <a:gd name="connsiteX11" fmla="*/ 45244 w 161925"/>
                  <a:gd name="connsiteY11" fmla="*/ 85725 h 97632"/>
                  <a:gd name="connsiteX12" fmla="*/ 64294 w 161925"/>
                  <a:gd name="connsiteY12" fmla="*/ 95250 h 97632"/>
                  <a:gd name="connsiteX13" fmla="*/ 88107 w 161925"/>
                  <a:gd name="connsiteY13" fmla="*/ 97632 h 97632"/>
                  <a:gd name="connsiteX14" fmla="*/ 133350 w 161925"/>
                  <a:gd name="connsiteY14" fmla="*/ 95250 h 97632"/>
                  <a:gd name="connsiteX15" fmla="*/ 147638 w 161925"/>
                  <a:gd name="connsiteY15" fmla="*/ 90488 h 97632"/>
                  <a:gd name="connsiteX16" fmla="*/ 154782 w 161925"/>
                  <a:gd name="connsiteY16" fmla="*/ 88107 h 97632"/>
                  <a:gd name="connsiteX17" fmla="*/ 161925 w 161925"/>
                  <a:gd name="connsiteY17" fmla="*/ 85725 h 97632"/>
                  <a:gd name="connsiteX18" fmla="*/ 154782 w 161925"/>
                  <a:gd name="connsiteY18" fmla="*/ 54769 h 97632"/>
                  <a:gd name="connsiteX19" fmla="*/ 147638 w 161925"/>
                  <a:gd name="connsiteY19" fmla="*/ 50007 h 97632"/>
                  <a:gd name="connsiteX20" fmla="*/ 142875 w 161925"/>
                  <a:gd name="connsiteY20" fmla="*/ 42863 h 97632"/>
                  <a:gd name="connsiteX21" fmla="*/ 128588 w 161925"/>
                  <a:gd name="connsiteY21" fmla="*/ 33338 h 97632"/>
                  <a:gd name="connsiteX22" fmla="*/ 121444 w 161925"/>
                  <a:gd name="connsiteY22" fmla="*/ 28575 h 97632"/>
                  <a:gd name="connsiteX23" fmla="*/ 114300 w 161925"/>
                  <a:gd name="connsiteY23" fmla="*/ 23813 h 97632"/>
                  <a:gd name="connsiteX24" fmla="*/ 119063 w 161925"/>
                  <a:gd name="connsiteY24" fmla="*/ 0 h 97632"/>
                  <a:gd name="connsiteX0" fmla="*/ 119063 w 161925"/>
                  <a:gd name="connsiteY0" fmla="*/ 0 h 97632"/>
                  <a:gd name="connsiteX1" fmla="*/ 119063 w 161925"/>
                  <a:gd name="connsiteY1" fmla="*/ 0 h 97632"/>
                  <a:gd name="connsiteX2" fmla="*/ 33338 w 161925"/>
                  <a:gd name="connsiteY2" fmla="*/ 7144 h 97632"/>
                  <a:gd name="connsiteX3" fmla="*/ 26194 w 161925"/>
                  <a:gd name="connsiteY3" fmla="*/ 9525 h 97632"/>
                  <a:gd name="connsiteX4" fmla="*/ 0 w 161925"/>
                  <a:gd name="connsiteY4" fmla="*/ 11907 h 97632"/>
                  <a:gd name="connsiteX5" fmla="*/ 2382 w 161925"/>
                  <a:gd name="connsiteY5" fmla="*/ 30957 h 97632"/>
                  <a:gd name="connsiteX6" fmla="*/ 4763 w 161925"/>
                  <a:gd name="connsiteY6" fmla="*/ 38100 h 97632"/>
                  <a:gd name="connsiteX7" fmla="*/ 19050 w 161925"/>
                  <a:gd name="connsiteY7" fmla="*/ 52388 h 97632"/>
                  <a:gd name="connsiteX8" fmla="*/ 28575 w 161925"/>
                  <a:gd name="connsiteY8" fmla="*/ 66675 h 97632"/>
                  <a:gd name="connsiteX9" fmla="*/ 33338 w 161925"/>
                  <a:gd name="connsiteY9" fmla="*/ 73819 h 97632"/>
                  <a:gd name="connsiteX10" fmla="*/ 38100 w 161925"/>
                  <a:gd name="connsiteY10" fmla="*/ 80963 h 97632"/>
                  <a:gd name="connsiteX11" fmla="*/ 45244 w 161925"/>
                  <a:gd name="connsiteY11" fmla="*/ 85725 h 97632"/>
                  <a:gd name="connsiteX12" fmla="*/ 64294 w 161925"/>
                  <a:gd name="connsiteY12" fmla="*/ 95250 h 97632"/>
                  <a:gd name="connsiteX13" fmla="*/ 88107 w 161925"/>
                  <a:gd name="connsiteY13" fmla="*/ 97632 h 97632"/>
                  <a:gd name="connsiteX14" fmla="*/ 133350 w 161925"/>
                  <a:gd name="connsiteY14" fmla="*/ 95250 h 97632"/>
                  <a:gd name="connsiteX15" fmla="*/ 147638 w 161925"/>
                  <a:gd name="connsiteY15" fmla="*/ 90488 h 97632"/>
                  <a:gd name="connsiteX16" fmla="*/ 154782 w 161925"/>
                  <a:gd name="connsiteY16" fmla="*/ 88107 h 97632"/>
                  <a:gd name="connsiteX17" fmla="*/ 161925 w 161925"/>
                  <a:gd name="connsiteY17" fmla="*/ 85725 h 97632"/>
                  <a:gd name="connsiteX18" fmla="*/ 154782 w 161925"/>
                  <a:gd name="connsiteY18" fmla="*/ 54769 h 97632"/>
                  <a:gd name="connsiteX19" fmla="*/ 147638 w 161925"/>
                  <a:gd name="connsiteY19" fmla="*/ 50007 h 97632"/>
                  <a:gd name="connsiteX20" fmla="*/ 142875 w 161925"/>
                  <a:gd name="connsiteY20" fmla="*/ 42863 h 97632"/>
                  <a:gd name="connsiteX21" fmla="*/ 128588 w 161925"/>
                  <a:gd name="connsiteY21" fmla="*/ 33338 h 97632"/>
                  <a:gd name="connsiteX22" fmla="*/ 121444 w 161925"/>
                  <a:gd name="connsiteY22" fmla="*/ 28575 h 97632"/>
                  <a:gd name="connsiteX23" fmla="*/ 119063 w 161925"/>
                  <a:gd name="connsiteY23" fmla="*/ 0 h 97632"/>
                  <a:gd name="connsiteX0" fmla="*/ 119063 w 161925"/>
                  <a:gd name="connsiteY0" fmla="*/ 0 h 97632"/>
                  <a:gd name="connsiteX1" fmla="*/ 119063 w 161925"/>
                  <a:gd name="connsiteY1" fmla="*/ 0 h 97632"/>
                  <a:gd name="connsiteX2" fmla="*/ 33338 w 161925"/>
                  <a:gd name="connsiteY2" fmla="*/ 7144 h 97632"/>
                  <a:gd name="connsiteX3" fmla="*/ 26194 w 161925"/>
                  <a:gd name="connsiteY3" fmla="*/ 9525 h 97632"/>
                  <a:gd name="connsiteX4" fmla="*/ 0 w 161925"/>
                  <a:gd name="connsiteY4" fmla="*/ 11907 h 97632"/>
                  <a:gd name="connsiteX5" fmla="*/ 2382 w 161925"/>
                  <a:gd name="connsiteY5" fmla="*/ 30957 h 97632"/>
                  <a:gd name="connsiteX6" fmla="*/ 4763 w 161925"/>
                  <a:gd name="connsiteY6" fmla="*/ 38100 h 97632"/>
                  <a:gd name="connsiteX7" fmla="*/ 19050 w 161925"/>
                  <a:gd name="connsiteY7" fmla="*/ 52388 h 97632"/>
                  <a:gd name="connsiteX8" fmla="*/ 28575 w 161925"/>
                  <a:gd name="connsiteY8" fmla="*/ 66675 h 97632"/>
                  <a:gd name="connsiteX9" fmla="*/ 33338 w 161925"/>
                  <a:gd name="connsiteY9" fmla="*/ 73819 h 97632"/>
                  <a:gd name="connsiteX10" fmla="*/ 38100 w 161925"/>
                  <a:gd name="connsiteY10" fmla="*/ 80963 h 97632"/>
                  <a:gd name="connsiteX11" fmla="*/ 45244 w 161925"/>
                  <a:gd name="connsiteY11" fmla="*/ 85725 h 97632"/>
                  <a:gd name="connsiteX12" fmla="*/ 64294 w 161925"/>
                  <a:gd name="connsiteY12" fmla="*/ 95250 h 97632"/>
                  <a:gd name="connsiteX13" fmla="*/ 88107 w 161925"/>
                  <a:gd name="connsiteY13" fmla="*/ 97632 h 97632"/>
                  <a:gd name="connsiteX14" fmla="*/ 133350 w 161925"/>
                  <a:gd name="connsiteY14" fmla="*/ 95250 h 97632"/>
                  <a:gd name="connsiteX15" fmla="*/ 147638 w 161925"/>
                  <a:gd name="connsiteY15" fmla="*/ 90488 h 97632"/>
                  <a:gd name="connsiteX16" fmla="*/ 154782 w 161925"/>
                  <a:gd name="connsiteY16" fmla="*/ 88107 h 97632"/>
                  <a:gd name="connsiteX17" fmla="*/ 161925 w 161925"/>
                  <a:gd name="connsiteY17" fmla="*/ 85725 h 97632"/>
                  <a:gd name="connsiteX18" fmla="*/ 154782 w 161925"/>
                  <a:gd name="connsiteY18" fmla="*/ 54769 h 97632"/>
                  <a:gd name="connsiteX19" fmla="*/ 147638 w 161925"/>
                  <a:gd name="connsiteY19" fmla="*/ 50007 h 97632"/>
                  <a:gd name="connsiteX20" fmla="*/ 142875 w 161925"/>
                  <a:gd name="connsiteY20" fmla="*/ 42863 h 97632"/>
                  <a:gd name="connsiteX21" fmla="*/ 128588 w 161925"/>
                  <a:gd name="connsiteY21" fmla="*/ 33338 h 97632"/>
                  <a:gd name="connsiteX22" fmla="*/ 119063 w 161925"/>
                  <a:gd name="connsiteY22" fmla="*/ 0 h 97632"/>
                  <a:gd name="connsiteX0" fmla="*/ 119063 w 161925"/>
                  <a:gd name="connsiteY0" fmla="*/ 0 h 97632"/>
                  <a:gd name="connsiteX1" fmla="*/ 119063 w 161925"/>
                  <a:gd name="connsiteY1" fmla="*/ 0 h 97632"/>
                  <a:gd name="connsiteX2" fmla="*/ 33338 w 161925"/>
                  <a:gd name="connsiteY2" fmla="*/ 7144 h 97632"/>
                  <a:gd name="connsiteX3" fmla="*/ 26194 w 161925"/>
                  <a:gd name="connsiteY3" fmla="*/ 9525 h 97632"/>
                  <a:gd name="connsiteX4" fmla="*/ 0 w 161925"/>
                  <a:gd name="connsiteY4" fmla="*/ 11907 h 97632"/>
                  <a:gd name="connsiteX5" fmla="*/ 2382 w 161925"/>
                  <a:gd name="connsiteY5" fmla="*/ 30957 h 97632"/>
                  <a:gd name="connsiteX6" fmla="*/ 4763 w 161925"/>
                  <a:gd name="connsiteY6" fmla="*/ 38100 h 97632"/>
                  <a:gd name="connsiteX7" fmla="*/ 19050 w 161925"/>
                  <a:gd name="connsiteY7" fmla="*/ 52388 h 97632"/>
                  <a:gd name="connsiteX8" fmla="*/ 28575 w 161925"/>
                  <a:gd name="connsiteY8" fmla="*/ 66675 h 97632"/>
                  <a:gd name="connsiteX9" fmla="*/ 33338 w 161925"/>
                  <a:gd name="connsiteY9" fmla="*/ 73819 h 97632"/>
                  <a:gd name="connsiteX10" fmla="*/ 38100 w 161925"/>
                  <a:gd name="connsiteY10" fmla="*/ 80963 h 97632"/>
                  <a:gd name="connsiteX11" fmla="*/ 45244 w 161925"/>
                  <a:gd name="connsiteY11" fmla="*/ 85725 h 97632"/>
                  <a:gd name="connsiteX12" fmla="*/ 64294 w 161925"/>
                  <a:gd name="connsiteY12" fmla="*/ 95250 h 97632"/>
                  <a:gd name="connsiteX13" fmla="*/ 88107 w 161925"/>
                  <a:gd name="connsiteY13" fmla="*/ 97632 h 97632"/>
                  <a:gd name="connsiteX14" fmla="*/ 133350 w 161925"/>
                  <a:gd name="connsiteY14" fmla="*/ 95250 h 97632"/>
                  <a:gd name="connsiteX15" fmla="*/ 147638 w 161925"/>
                  <a:gd name="connsiteY15" fmla="*/ 90488 h 97632"/>
                  <a:gd name="connsiteX16" fmla="*/ 154782 w 161925"/>
                  <a:gd name="connsiteY16" fmla="*/ 88107 h 97632"/>
                  <a:gd name="connsiteX17" fmla="*/ 161925 w 161925"/>
                  <a:gd name="connsiteY17" fmla="*/ 85725 h 97632"/>
                  <a:gd name="connsiteX18" fmla="*/ 154782 w 161925"/>
                  <a:gd name="connsiteY18" fmla="*/ 54769 h 97632"/>
                  <a:gd name="connsiteX19" fmla="*/ 147638 w 161925"/>
                  <a:gd name="connsiteY19" fmla="*/ 50007 h 97632"/>
                  <a:gd name="connsiteX20" fmla="*/ 142875 w 161925"/>
                  <a:gd name="connsiteY20" fmla="*/ 42863 h 97632"/>
                  <a:gd name="connsiteX21" fmla="*/ 119063 w 161925"/>
                  <a:gd name="connsiteY21" fmla="*/ 0 h 97632"/>
                  <a:gd name="connsiteX0" fmla="*/ 119063 w 161925"/>
                  <a:gd name="connsiteY0" fmla="*/ 0 h 97632"/>
                  <a:gd name="connsiteX1" fmla="*/ 119063 w 161925"/>
                  <a:gd name="connsiteY1" fmla="*/ 0 h 97632"/>
                  <a:gd name="connsiteX2" fmla="*/ 33338 w 161925"/>
                  <a:gd name="connsiteY2" fmla="*/ 7144 h 97632"/>
                  <a:gd name="connsiteX3" fmla="*/ 26194 w 161925"/>
                  <a:gd name="connsiteY3" fmla="*/ 9525 h 97632"/>
                  <a:gd name="connsiteX4" fmla="*/ 0 w 161925"/>
                  <a:gd name="connsiteY4" fmla="*/ 11907 h 97632"/>
                  <a:gd name="connsiteX5" fmla="*/ 2382 w 161925"/>
                  <a:gd name="connsiteY5" fmla="*/ 30957 h 97632"/>
                  <a:gd name="connsiteX6" fmla="*/ 4763 w 161925"/>
                  <a:gd name="connsiteY6" fmla="*/ 38100 h 97632"/>
                  <a:gd name="connsiteX7" fmla="*/ 19050 w 161925"/>
                  <a:gd name="connsiteY7" fmla="*/ 52388 h 97632"/>
                  <a:gd name="connsiteX8" fmla="*/ 28575 w 161925"/>
                  <a:gd name="connsiteY8" fmla="*/ 66675 h 97632"/>
                  <a:gd name="connsiteX9" fmla="*/ 33338 w 161925"/>
                  <a:gd name="connsiteY9" fmla="*/ 73819 h 97632"/>
                  <a:gd name="connsiteX10" fmla="*/ 38100 w 161925"/>
                  <a:gd name="connsiteY10" fmla="*/ 80963 h 97632"/>
                  <a:gd name="connsiteX11" fmla="*/ 45244 w 161925"/>
                  <a:gd name="connsiteY11" fmla="*/ 85725 h 97632"/>
                  <a:gd name="connsiteX12" fmla="*/ 64294 w 161925"/>
                  <a:gd name="connsiteY12" fmla="*/ 95250 h 97632"/>
                  <a:gd name="connsiteX13" fmla="*/ 88107 w 161925"/>
                  <a:gd name="connsiteY13" fmla="*/ 97632 h 97632"/>
                  <a:gd name="connsiteX14" fmla="*/ 133350 w 161925"/>
                  <a:gd name="connsiteY14" fmla="*/ 95250 h 97632"/>
                  <a:gd name="connsiteX15" fmla="*/ 147638 w 161925"/>
                  <a:gd name="connsiteY15" fmla="*/ 90488 h 97632"/>
                  <a:gd name="connsiteX16" fmla="*/ 154782 w 161925"/>
                  <a:gd name="connsiteY16" fmla="*/ 88107 h 97632"/>
                  <a:gd name="connsiteX17" fmla="*/ 161925 w 161925"/>
                  <a:gd name="connsiteY17" fmla="*/ 85725 h 97632"/>
                  <a:gd name="connsiteX18" fmla="*/ 154782 w 161925"/>
                  <a:gd name="connsiteY18" fmla="*/ 54769 h 97632"/>
                  <a:gd name="connsiteX19" fmla="*/ 147638 w 161925"/>
                  <a:gd name="connsiteY19" fmla="*/ 50007 h 97632"/>
                  <a:gd name="connsiteX20" fmla="*/ 140494 w 161925"/>
                  <a:gd name="connsiteY20" fmla="*/ 9526 h 97632"/>
                  <a:gd name="connsiteX21" fmla="*/ 119063 w 161925"/>
                  <a:gd name="connsiteY21" fmla="*/ 0 h 9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925" h="97632">
                    <a:moveTo>
                      <a:pt x="119063" y="0"/>
                    </a:moveTo>
                    <a:lnTo>
                      <a:pt x="119063" y="0"/>
                    </a:lnTo>
                    <a:cubicBezTo>
                      <a:pt x="72044" y="10450"/>
                      <a:pt x="118580" y="1462"/>
                      <a:pt x="33338" y="7144"/>
                    </a:cubicBezTo>
                    <a:cubicBezTo>
                      <a:pt x="30833" y="7311"/>
                      <a:pt x="28679" y="9170"/>
                      <a:pt x="26194" y="9525"/>
                    </a:cubicBezTo>
                    <a:cubicBezTo>
                      <a:pt x="17515" y="10765"/>
                      <a:pt x="8731" y="11113"/>
                      <a:pt x="0" y="11907"/>
                    </a:cubicBezTo>
                    <a:cubicBezTo>
                      <a:pt x="794" y="18257"/>
                      <a:pt x="1237" y="24661"/>
                      <a:pt x="2382" y="30957"/>
                    </a:cubicBezTo>
                    <a:cubicBezTo>
                      <a:pt x="2831" y="33426"/>
                      <a:pt x="3222" y="36119"/>
                      <a:pt x="4763" y="38100"/>
                    </a:cubicBezTo>
                    <a:cubicBezTo>
                      <a:pt x="8898" y="43417"/>
                      <a:pt x="15314" y="46784"/>
                      <a:pt x="19050" y="52388"/>
                    </a:cubicBezTo>
                    <a:lnTo>
                      <a:pt x="28575" y="66675"/>
                    </a:lnTo>
                    <a:lnTo>
                      <a:pt x="33338" y="73819"/>
                    </a:lnTo>
                    <a:cubicBezTo>
                      <a:pt x="34925" y="76200"/>
                      <a:pt x="35719" y="79376"/>
                      <a:pt x="38100" y="80963"/>
                    </a:cubicBezTo>
                    <a:cubicBezTo>
                      <a:pt x="40481" y="82550"/>
                      <a:pt x="42732" y="84355"/>
                      <a:pt x="45244" y="85725"/>
                    </a:cubicBezTo>
                    <a:cubicBezTo>
                      <a:pt x="51477" y="89125"/>
                      <a:pt x="57230" y="94543"/>
                      <a:pt x="64294" y="95250"/>
                    </a:cubicBezTo>
                    <a:lnTo>
                      <a:pt x="88107" y="97632"/>
                    </a:lnTo>
                    <a:cubicBezTo>
                      <a:pt x="103188" y="96838"/>
                      <a:pt x="118356" y="97049"/>
                      <a:pt x="133350" y="95250"/>
                    </a:cubicBezTo>
                    <a:cubicBezTo>
                      <a:pt x="138334" y="94652"/>
                      <a:pt x="142875" y="92075"/>
                      <a:pt x="147638" y="90488"/>
                    </a:cubicBezTo>
                    <a:lnTo>
                      <a:pt x="154782" y="88107"/>
                    </a:lnTo>
                    <a:lnTo>
                      <a:pt x="161925" y="85725"/>
                    </a:lnTo>
                    <a:cubicBezTo>
                      <a:pt x="160682" y="73296"/>
                      <a:pt x="163458" y="63445"/>
                      <a:pt x="154782" y="54769"/>
                    </a:cubicBezTo>
                    <a:cubicBezTo>
                      <a:pt x="152758" y="52745"/>
                      <a:pt x="150019" y="51594"/>
                      <a:pt x="147638" y="50007"/>
                    </a:cubicBezTo>
                    <a:cubicBezTo>
                      <a:pt x="146050" y="47626"/>
                      <a:pt x="145257" y="17861"/>
                      <a:pt x="140494" y="9526"/>
                    </a:cubicBezTo>
                    <a:cubicBezTo>
                      <a:pt x="135732" y="1192"/>
                      <a:pt x="122635" y="1588"/>
                      <a:pt x="11906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2" name="Freeform 811"/>
              <p:cNvSpPr/>
              <p:nvPr/>
            </p:nvSpPr>
            <p:spPr>
              <a:xfrm>
                <a:off x="576263" y="1483460"/>
                <a:ext cx="52387" cy="92928"/>
              </a:xfrm>
              <a:custGeom>
                <a:avLst/>
                <a:gdLst>
                  <a:gd name="connsiteX0" fmla="*/ 47625 w 52387"/>
                  <a:gd name="connsiteY0" fmla="*/ 2440 h 92928"/>
                  <a:gd name="connsiteX1" fmla="*/ 47625 w 52387"/>
                  <a:gd name="connsiteY1" fmla="*/ 2440 h 92928"/>
                  <a:gd name="connsiteX2" fmla="*/ 4762 w 52387"/>
                  <a:gd name="connsiteY2" fmla="*/ 2440 h 92928"/>
                  <a:gd name="connsiteX3" fmla="*/ 0 w 52387"/>
                  <a:gd name="connsiteY3" fmla="*/ 9584 h 92928"/>
                  <a:gd name="connsiteX4" fmla="*/ 2381 w 52387"/>
                  <a:gd name="connsiteY4" fmla="*/ 26253 h 92928"/>
                  <a:gd name="connsiteX5" fmla="*/ 7143 w 52387"/>
                  <a:gd name="connsiteY5" fmla="*/ 40540 h 92928"/>
                  <a:gd name="connsiteX6" fmla="*/ 23812 w 52387"/>
                  <a:gd name="connsiteY6" fmla="*/ 61971 h 92928"/>
                  <a:gd name="connsiteX7" fmla="*/ 30956 w 52387"/>
                  <a:gd name="connsiteY7" fmla="*/ 66734 h 92928"/>
                  <a:gd name="connsiteX8" fmla="*/ 40481 w 52387"/>
                  <a:gd name="connsiteY8" fmla="*/ 81021 h 92928"/>
                  <a:gd name="connsiteX9" fmla="*/ 45243 w 52387"/>
                  <a:gd name="connsiteY9" fmla="*/ 88165 h 92928"/>
                  <a:gd name="connsiteX10" fmla="*/ 52387 w 52387"/>
                  <a:gd name="connsiteY10" fmla="*/ 92928 h 92928"/>
                  <a:gd name="connsiteX11" fmla="*/ 45243 w 52387"/>
                  <a:gd name="connsiteY11" fmla="*/ 52446 h 92928"/>
                  <a:gd name="connsiteX12" fmla="*/ 40481 w 52387"/>
                  <a:gd name="connsiteY12" fmla="*/ 38159 h 92928"/>
                  <a:gd name="connsiteX13" fmla="*/ 47625 w 52387"/>
                  <a:gd name="connsiteY13" fmla="*/ 2440 h 92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387" h="92928">
                    <a:moveTo>
                      <a:pt x="47625" y="2440"/>
                    </a:moveTo>
                    <a:lnTo>
                      <a:pt x="47625" y="2440"/>
                    </a:lnTo>
                    <a:cubicBezTo>
                      <a:pt x="35934" y="1271"/>
                      <a:pt x="16895" y="-2413"/>
                      <a:pt x="4762" y="2440"/>
                    </a:cubicBezTo>
                    <a:cubicBezTo>
                      <a:pt x="2105" y="3503"/>
                      <a:pt x="1587" y="7203"/>
                      <a:pt x="0" y="9584"/>
                    </a:cubicBezTo>
                    <a:cubicBezTo>
                      <a:pt x="794" y="15140"/>
                      <a:pt x="1119" y="20784"/>
                      <a:pt x="2381" y="26253"/>
                    </a:cubicBezTo>
                    <a:cubicBezTo>
                      <a:pt x="3510" y="31144"/>
                      <a:pt x="4359" y="36363"/>
                      <a:pt x="7143" y="40540"/>
                    </a:cubicBezTo>
                    <a:cubicBezTo>
                      <a:pt x="13783" y="50501"/>
                      <a:pt x="15416" y="54975"/>
                      <a:pt x="23812" y="61971"/>
                    </a:cubicBezTo>
                    <a:cubicBezTo>
                      <a:pt x="26011" y="63803"/>
                      <a:pt x="28575" y="65146"/>
                      <a:pt x="30956" y="66734"/>
                    </a:cubicBezTo>
                    <a:lnTo>
                      <a:pt x="40481" y="81021"/>
                    </a:lnTo>
                    <a:cubicBezTo>
                      <a:pt x="42068" y="83402"/>
                      <a:pt x="42862" y="86577"/>
                      <a:pt x="45243" y="88165"/>
                    </a:cubicBezTo>
                    <a:lnTo>
                      <a:pt x="52387" y="92928"/>
                    </a:lnTo>
                    <a:cubicBezTo>
                      <a:pt x="50473" y="75701"/>
                      <a:pt x="50666" y="68716"/>
                      <a:pt x="45243" y="52446"/>
                    </a:cubicBezTo>
                    <a:lnTo>
                      <a:pt x="40481" y="38159"/>
                    </a:lnTo>
                    <a:lnTo>
                      <a:pt x="47625" y="244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3" name="Freeform 812"/>
              <p:cNvSpPr/>
              <p:nvPr/>
            </p:nvSpPr>
            <p:spPr>
              <a:xfrm>
                <a:off x="623888" y="1466617"/>
                <a:ext cx="57150" cy="97863"/>
              </a:xfrm>
              <a:custGeom>
                <a:avLst/>
                <a:gdLst>
                  <a:gd name="connsiteX0" fmla="*/ 66675 w 66675"/>
                  <a:gd name="connsiteY0" fmla="*/ 9746 h 97852"/>
                  <a:gd name="connsiteX1" fmla="*/ 66675 w 66675"/>
                  <a:gd name="connsiteY1" fmla="*/ 9746 h 97852"/>
                  <a:gd name="connsiteX2" fmla="*/ 47625 w 66675"/>
                  <a:gd name="connsiteY2" fmla="*/ 2602 h 97852"/>
                  <a:gd name="connsiteX3" fmla="*/ 38100 w 66675"/>
                  <a:gd name="connsiteY3" fmla="*/ 221 h 97852"/>
                  <a:gd name="connsiteX4" fmla="*/ 23812 w 66675"/>
                  <a:gd name="connsiteY4" fmla="*/ 9746 h 97852"/>
                  <a:gd name="connsiteX5" fmla="*/ 9525 w 66675"/>
                  <a:gd name="connsiteY5" fmla="*/ 14509 h 97852"/>
                  <a:gd name="connsiteX6" fmla="*/ 2381 w 66675"/>
                  <a:gd name="connsiteY6" fmla="*/ 28796 h 97852"/>
                  <a:gd name="connsiteX7" fmla="*/ 0 w 66675"/>
                  <a:gd name="connsiteY7" fmla="*/ 35940 h 97852"/>
                  <a:gd name="connsiteX8" fmla="*/ 2381 w 66675"/>
                  <a:gd name="connsiteY8" fmla="*/ 45465 h 97852"/>
                  <a:gd name="connsiteX9" fmla="*/ 4762 w 66675"/>
                  <a:gd name="connsiteY9" fmla="*/ 52609 h 97852"/>
                  <a:gd name="connsiteX10" fmla="*/ 9525 w 66675"/>
                  <a:gd name="connsiteY10" fmla="*/ 71659 h 97852"/>
                  <a:gd name="connsiteX11" fmla="*/ 19050 w 66675"/>
                  <a:gd name="connsiteY11" fmla="*/ 93090 h 97852"/>
                  <a:gd name="connsiteX12" fmla="*/ 26193 w 66675"/>
                  <a:gd name="connsiteY12" fmla="*/ 97852 h 97852"/>
                  <a:gd name="connsiteX13" fmla="*/ 40481 w 66675"/>
                  <a:gd name="connsiteY13" fmla="*/ 90709 h 97852"/>
                  <a:gd name="connsiteX14" fmla="*/ 42862 w 66675"/>
                  <a:gd name="connsiteY14" fmla="*/ 78802 h 97852"/>
                  <a:gd name="connsiteX15" fmla="*/ 47625 w 66675"/>
                  <a:gd name="connsiteY15" fmla="*/ 71659 h 97852"/>
                  <a:gd name="connsiteX16" fmla="*/ 52387 w 66675"/>
                  <a:gd name="connsiteY16" fmla="*/ 62134 h 97852"/>
                  <a:gd name="connsiteX17" fmla="*/ 57150 w 66675"/>
                  <a:gd name="connsiteY17" fmla="*/ 47846 h 97852"/>
                  <a:gd name="connsiteX18" fmla="*/ 54768 w 66675"/>
                  <a:gd name="connsiteY18" fmla="*/ 14509 h 97852"/>
                  <a:gd name="connsiteX19" fmla="*/ 52387 w 66675"/>
                  <a:gd name="connsiteY19" fmla="*/ 7365 h 97852"/>
                  <a:gd name="connsiteX20" fmla="*/ 66675 w 66675"/>
                  <a:gd name="connsiteY20" fmla="*/ 9746 h 97852"/>
                  <a:gd name="connsiteX0" fmla="*/ 52387 w 66709"/>
                  <a:gd name="connsiteY0" fmla="*/ 7365 h 97852"/>
                  <a:gd name="connsiteX1" fmla="*/ 66675 w 66709"/>
                  <a:gd name="connsiteY1" fmla="*/ 9746 h 97852"/>
                  <a:gd name="connsiteX2" fmla="*/ 47625 w 66709"/>
                  <a:gd name="connsiteY2" fmla="*/ 2602 h 97852"/>
                  <a:gd name="connsiteX3" fmla="*/ 38100 w 66709"/>
                  <a:gd name="connsiteY3" fmla="*/ 221 h 97852"/>
                  <a:gd name="connsiteX4" fmla="*/ 23812 w 66709"/>
                  <a:gd name="connsiteY4" fmla="*/ 9746 h 97852"/>
                  <a:gd name="connsiteX5" fmla="*/ 9525 w 66709"/>
                  <a:gd name="connsiteY5" fmla="*/ 14509 h 97852"/>
                  <a:gd name="connsiteX6" fmla="*/ 2381 w 66709"/>
                  <a:gd name="connsiteY6" fmla="*/ 28796 h 97852"/>
                  <a:gd name="connsiteX7" fmla="*/ 0 w 66709"/>
                  <a:gd name="connsiteY7" fmla="*/ 35940 h 97852"/>
                  <a:gd name="connsiteX8" fmla="*/ 2381 w 66709"/>
                  <a:gd name="connsiteY8" fmla="*/ 45465 h 97852"/>
                  <a:gd name="connsiteX9" fmla="*/ 4762 w 66709"/>
                  <a:gd name="connsiteY9" fmla="*/ 52609 h 97852"/>
                  <a:gd name="connsiteX10" fmla="*/ 9525 w 66709"/>
                  <a:gd name="connsiteY10" fmla="*/ 71659 h 97852"/>
                  <a:gd name="connsiteX11" fmla="*/ 19050 w 66709"/>
                  <a:gd name="connsiteY11" fmla="*/ 93090 h 97852"/>
                  <a:gd name="connsiteX12" fmla="*/ 26193 w 66709"/>
                  <a:gd name="connsiteY12" fmla="*/ 97852 h 97852"/>
                  <a:gd name="connsiteX13" fmla="*/ 40481 w 66709"/>
                  <a:gd name="connsiteY13" fmla="*/ 90709 h 97852"/>
                  <a:gd name="connsiteX14" fmla="*/ 42862 w 66709"/>
                  <a:gd name="connsiteY14" fmla="*/ 78802 h 97852"/>
                  <a:gd name="connsiteX15" fmla="*/ 47625 w 66709"/>
                  <a:gd name="connsiteY15" fmla="*/ 71659 h 97852"/>
                  <a:gd name="connsiteX16" fmla="*/ 52387 w 66709"/>
                  <a:gd name="connsiteY16" fmla="*/ 62134 h 97852"/>
                  <a:gd name="connsiteX17" fmla="*/ 57150 w 66709"/>
                  <a:gd name="connsiteY17" fmla="*/ 47846 h 97852"/>
                  <a:gd name="connsiteX18" fmla="*/ 54768 w 66709"/>
                  <a:gd name="connsiteY18" fmla="*/ 14509 h 97852"/>
                  <a:gd name="connsiteX19" fmla="*/ 52387 w 66709"/>
                  <a:gd name="connsiteY19" fmla="*/ 7365 h 97852"/>
                  <a:gd name="connsiteX0" fmla="*/ 52387 w 57150"/>
                  <a:gd name="connsiteY0" fmla="*/ 7376 h 97863"/>
                  <a:gd name="connsiteX1" fmla="*/ 47625 w 57150"/>
                  <a:gd name="connsiteY1" fmla="*/ 2613 h 97863"/>
                  <a:gd name="connsiteX2" fmla="*/ 38100 w 57150"/>
                  <a:gd name="connsiteY2" fmla="*/ 232 h 97863"/>
                  <a:gd name="connsiteX3" fmla="*/ 23812 w 57150"/>
                  <a:gd name="connsiteY3" fmla="*/ 9757 h 97863"/>
                  <a:gd name="connsiteX4" fmla="*/ 9525 w 57150"/>
                  <a:gd name="connsiteY4" fmla="*/ 14520 h 97863"/>
                  <a:gd name="connsiteX5" fmla="*/ 2381 w 57150"/>
                  <a:gd name="connsiteY5" fmla="*/ 28807 h 97863"/>
                  <a:gd name="connsiteX6" fmla="*/ 0 w 57150"/>
                  <a:gd name="connsiteY6" fmla="*/ 35951 h 97863"/>
                  <a:gd name="connsiteX7" fmla="*/ 2381 w 57150"/>
                  <a:gd name="connsiteY7" fmla="*/ 45476 h 97863"/>
                  <a:gd name="connsiteX8" fmla="*/ 4762 w 57150"/>
                  <a:gd name="connsiteY8" fmla="*/ 52620 h 97863"/>
                  <a:gd name="connsiteX9" fmla="*/ 9525 w 57150"/>
                  <a:gd name="connsiteY9" fmla="*/ 71670 h 97863"/>
                  <a:gd name="connsiteX10" fmla="*/ 19050 w 57150"/>
                  <a:gd name="connsiteY10" fmla="*/ 93101 h 97863"/>
                  <a:gd name="connsiteX11" fmla="*/ 26193 w 57150"/>
                  <a:gd name="connsiteY11" fmla="*/ 97863 h 97863"/>
                  <a:gd name="connsiteX12" fmla="*/ 40481 w 57150"/>
                  <a:gd name="connsiteY12" fmla="*/ 90720 h 97863"/>
                  <a:gd name="connsiteX13" fmla="*/ 42862 w 57150"/>
                  <a:gd name="connsiteY13" fmla="*/ 78813 h 97863"/>
                  <a:gd name="connsiteX14" fmla="*/ 47625 w 57150"/>
                  <a:gd name="connsiteY14" fmla="*/ 71670 h 97863"/>
                  <a:gd name="connsiteX15" fmla="*/ 52387 w 57150"/>
                  <a:gd name="connsiteY15" fmla="*/ 62145 h 97863"/>
                  <a:gd name="connsiteX16" fmla="*/ 57150 w 57150"/>
                  <a:gd name="connsiteY16" fmla="*/ 47857 h 97863"/>
                  <a:gd name="connsiteX17" fmla="*/ 54768 w 57150"/>
                  <a:gd name="connsiteY17" fmla="*/ 14520 h 97863"/>
                  <a:gd name="connsiteX18" fmla="*/ 52387 w 57150"/>
                  <a:gd name="connsiteY18" fmla="*/ 7376 h 9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150" h="97863">
                    <a:moveTo>
                      <a:pt x="52387" y="7376"/>
                    </a:moveTo>
                    <a:cubicBezTo>
                      <a:pt x="51196" y="5391"/>
                      <a:pt x="50006" y="3804"/>
                      <a:pt x="47625" y="2613"/>
                    </a:cubicBezTo>
                    <a:cubicBezTo>
                      <a:pt x="45244" y="1422"/>
                      <a:pt x="41235" y="-708"/>
                      <a:pt x="38100" y="232"/>
                    </a:cubicBezTo>
                    <a:cubicBezTo>
                      <a:pt x="32617" y="1877"/>
                      <a:pt x="29242" y="7947"/>
                      <a:pt x="23812" y="9757"/>
                    </a:cubicBezTo>
                    <a:lnTo>
                      <a:pt x="9525" y="14520"/>
                    </a:lnTo>
                    <a:cubicBezTo>
                      <a:pt x="3535" y="32484"/>
                      <a:pt x="11617" y="10332"/>
                      <a:pt x="2381" y="28807"/>
                    </a:cubicBezTo>
                    <a:cubicBezTo>
                      <a:pt x="1259" y="31052"/>
                      <a:pt x="794" y="33570"/>
                      <a:pt x="0" y="35951"/>
                    </a:cubicBezTo>
                    <a:cubicBezTo>
                      <a:pt x="794" y="39126"/>
                      <a:pt x="1482" y="42329"/>
                      <a:pt x="2381" y="45476"/>
                    </a:cubicBezTo>
                    <a:cubicBezTo>
                      <a:pt x="3071" y="47890"/>
                      <a:pt x="4102" y="50198"/>
                      <a:pt x="4762" y="52620"/>
                    </a:cubicBezTo>
                    <a:cubicBezTo>
                      <a:pt x="6484" y="58935"/>
                      <a:pt x="7455" y="65460"/>
                      <a:pt x="9525" y="71670"/>
                    </a:cubicBezTo>
                    <a:cubicBezTo>
                      <a:pt x="11884" y="78746"/>
                      <a:pt x="13389" y="87440"/>
                      <a:pt x="19050" y="93101"/>
                    </a:cubicBezTo>
                    <a:cubicBezTo>
                      <a:pt x="21073" y="95124"/>
                      <a:pt x="23812" y="96276"/>
                      <a:pt x="26193" y="97863"/>
                    </a:cubicBezTo>
                    <a:cubicBezTo>
                      <a:pt x="29859" y="96641"/>
                      <a:pt x="38309" y="94521"/>
                      <a:pt x="40481" y="90720"/>
                    </a:cubicBezTo>
                    <a:cubicBezTo>
                      <a:pt x="42489" y="87206"/>
                      <a:pt x="41441" y="82603"/>
                      <a:pt x="42862" y="78813"/>
                    </a:cubicBezTo>
                    <a:cubicBezTo>
                      <a:pt x="43867" y="76133"/>
                      <a:pt x="46205" y="74155"/>
                      <a:pt x="47625" y="71670"/>
                    </a:cubicBezTo>
                    <a:cubicBezTo>
                      <a:pt x="49386" y="68588"/>
                      <a:pt x="51069" y="65441"/>
                      <a:pt x="52387" y="62145"/>
                    </a:cubicBezTo>
                    <a:cubicBezTo>
                      <a:pt x="54251" y="57484"/>
                      <a:pt x="57150" y="47857"/>
                      <a:pt x="57150" y="47857"/>
                    </a:cubicBezTo>
                    <a:cubicBezTo>
                      <a:pt x="56356" y="36745"/>
                      <a:pt x="56070" y="25584"/>
                      <a:pt x="54768" y="14520"/>
                    </a:cubicBezTo>
                    <a:cubicBezTo>
                      <a:pt x="54475" y="12027"/>
                      <a:pt x="50403" y="8170"/>
                      <a:pt x="52387" y="737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4" name="Freeform 813"/>
              <p:cNvSpPr/>
              <p:nvPr/>
            </p:nvSpPr>
            <p:spPr>
              <a:xfrm>
                <a:off x="1178719" y="1543050"/>
                <a:ext cx="97631" cy="97631"/>
              </a:xfrm>
              <a:custGeom>
                <a:avLst/>
                <a:gdLst>
                  <a:gd name="connsiteX0" fmla="*/ 57150 w 97631"/>
                  <a:gd name="connsiteY0" fmla="*/ 9525 h 97631"/>
                  <a:gd name="connsiteX1" fmla="*/ 57150 w 97631"/>
                  <a:gd name="connsiteY1" fmla="*/ 9525 h 97631"/>
                  <a:gd name="connsiteX2" fmla="*/ 35719 w 97631"/>
                  <a:gd name="connsiteY2" fmla="*/ 14288 h 97631"/>
                  <a:gd name="connsiteX3" fmla="*/ 28575 w 97631"/>
                  <a:gd name="connsiteY3" fmla="*/ 16669 h 97631"/>
                  <a:gd name="connsiteX4" fmla="*/ 14287 w 97631"/>
                  <a:gd name="connsiteY4" fmla="*/ 23813 h 97631"/>
                  <a:gd name="connsiteX5" fmla="*/ 11906 w 97631"/>
                  <a:gd name="connsiteY5" fmla="*/ 30956 h 97631"/>
                  <a:gd name="connsiteX6" fmla="*/ 2381 w 97631"/>
                  <a:gd name="connsiteY6" fmla="*/ 45244 h 97631"/>
                  <a:gd name="connsiteX7" fmla="*/ 0 w 97631"/>
                  <a:gd name="connsiteY7" fmla="*/ 52388 h 97631"/>
                  <a:gd name="connsiteX8" fmla="*/ 11906 w 97631"/>
                  <a:gd name="connsiteY8" fmla="*/ 80963 h 97631"/>
                  <a:gd name="connsiteX9" fmla="*/ 19050 w 97631"/>
                  <a:gd name="connsiteY9" fmla="*/ 85725 h 97631"/>
                  <a:gd name="connsiteX10" fmla="*/ 23812 w 97631"/>
                  <a:gd name="connsiteY10" fmla="*/ 92869 h 97631"/>
                  <a:gd name="connsiteX11" fmla="*/ 38100 w 97631"/>
                  <a:gd name="connsiteY11" fmla="*/ 97631 h 97631"/>
                  <a:gd name="connsiteX12" fmla="*/ 47625 w 97631"/>
                  <a:gd name="connsiteY12" fmla="*/ 95250 h 97631"/>
                  <a:gd name="connsiteX13" fmla="*/ 61912 w 97631"/>
                  <a:gd name="connsiteY13" fmla="*/ 90488 h 97631"/>
                  <a:gd name="connsiteX14" fmla="*/ 76200 w 97631"/>
                  <a:gd name="connsiteY14" fmla="*/ 78581 h 97631"/>
                  <a:gd name="connsiteX15" fmla="*/ 83344 w 97631"/>
                  <a:gd name="connsiteY15" fmla="*/ 73819 h 97631"/>
                  <a:gd name="connsiteX16" fmla="*/ 92869 w 97631"/>
                  <a:gd name="connsiteY16" fmla="*/ 59531 h 97631"/>
                  <a:gd name="connsiteX17" fmla="*/ 97631 w 97631"/>
                  <a:gd name="connsiteY17" fmla="*/ 52388 h 97631"/>
                  <a:gd name="connsiteX18" fmla="*/ 90487 w 97631"/>
                  <a:gd name="connsiteY18" fmla="*/ 21431 h 97631"/>
                  <a:gd name="connsiteX19" fmla="*/ 83344 w 97631"/>
                  <a:gd name="connsiteY19" fmla="*/ 14288 h 97631"/>
                  <a:gd name="connsiteX20" fmla="*/ 69056 w 97631"/>
                  <a:gd name="connsiteY20" fmla="*/ 4763 h 97631"/>
                  <a:gd name="connsiteX21" fmla="*/ 54769 w 97631"/>
                  <a:gd name="connsiteY21" fmla="*/ 0 h 97631"/>
                  <a:gd name="connsiteX22" fmla="*/ 35719 w 97631"/>
                  <a:gd name="connsiteY22" fmla="*/ 2381 h 97631"/>
                  <a:gd name="connsiteX23" fmla="*/ 28575 w 97631"/>
                  <a:gd name="connsiteY23" fmla="*/ 7144 h 97631"/>
                  <a:gd name="connsiteX24" fmla="*/ 57150 w 97631"/>
                  <a:gd name="connsiteY24" fmla="*/ 9525 h 97631"/>
                  <a:gd name="connsiteX0" fmla="*/ 57150 w 97631"/>
                  <a:gd name="connsiteY0" fmla="*/ 9525 h 97631"/>
                  <a:gd name="connsiteX1" fmla="*/ 57150 w 97631"/>
                  <a:gd name="connsiteY1" fmla="*/ 9525 h 97631"/>
                  <a:gd name="connsiteX2" fmla="*/ 28575 w 97631"/>
                  <a:gd name="connsiteY2" fmla="*/ 16669 h 97631"/>
                  <a:gd name="connsiteX3" fmla="*/ 14287 w 97631"/>
                  <a:gd name="connsiteY3" fmla="*/ 23813 h 97631"/>
                  <a:gd name="connsiteX4" fmla="*/ 11906 w 97631"/>
                  <a:gd name="connsiteY4" fmla="*/ 30956 h 97631"/>
                  <a:gd name="connsiteX5" fmla="*/ 2381 w 97631"/>
                  <a:gd name="connsiteY5" fmla="*/ 45244 h 97631"/>
                  <a:gd name="connsiteX6" fmla="*/ 0 w 97631"/>
                  <a:gd name="connsiteY6" fmla="*/ 52388 h 97631"/>
                  <a:gd name="connsiteX7" fmla="*/ 11906 w 97631"/>
                  <a:gd name="connsiteY7" fmla="*/ 80963 h 97631"/>
                  <a:gd name="connsiteX8" fmla="*/ 19050 w 97631"/>
                  <a:gd name="connsiteY8" fmla="*/ 85725 h 97631"/>
                  <a:gd name="connsiteX9" fmla="*/ 23812 w 97631"/>
                  <a:gd name="connsiteY9" fmla="*/ 92869 h 97631"/>
                  <a:gd name="connsiteX10" fmla="*/ 38100 w 97631"/>
                  <a:gd name="connsiteY10" fmla="*/ 97631 h 97631"/>
                  <a:gd name="connsiteX11" fmla="*/ 47625 w 97631"/>
                  <a:gd name="connsiteY11" fmla="*/ 95250 h 97631"/>
                  <a:gd name="connsiteX12" fmla="*/ 61912 w 97631"/>
                  <a:gd name="connsiteY12" fmla="*/ 90488 h 97631"/>
                  <a:gd name="connsiteX13" fmla="*/ 76200 w 97631"/>
                  <a:gd name="connsiteY13" fmla="*/ 78581 h 97631"/>
                  <a:gd name="connsiteX14" fmla="*/ 83344 w 97631"/>
                  <a:gd name="connsiteY14" fmla="*/ 73819 h 97631"/>
                  <a:gd name="connsiteX15" fmla="*/ 92869 w 97631"/>
                  <a:gd name="connsiteY15" fmla="*/ 59531 h 97631"/>
                  <a:gd name="connsiteX16" fmla="*/ 97631 w 97631"/>
                  <a:gd name="connsiteY16" fmla="*/ 52388 h 97631"/>
                  <a:gd name="connsiteX17" fmla="*/ 90487 w 97631"/>
                  <a:gd name="connsiteY17" fmla="*/ 21431 h 97631"/>
                  <a:gd name="connsiteX18" fmla="*/ 83344 w 97631"/>
                  <a:gd name="connsiteY18" fmla="*/ 14288 h 97631"/>
                  <a:gd name="connsiteX19" fmla="*/ 69056 w 97631"/>
                  <a:gd name="connsiteY19" fmla="*/ 4763 h 97631"/>
                  <a:gd name="connsiteX20" fmla="*/ 54769 w 97631"/>
                  <a:gd name="connsiteY20" fmla="*/ 0 h 97631"/>
                  <a:gd name="connsiteX21" fmla="*/ 35719 w 97631"/>
                  <a:gd name="connsiteY21" fmla="*/ 2381 h 97631"/>
                  <a:gd name="connsiteX22" fmla="*/ 28575 w 97631"/>
                  <a:gd name="connsiteY22" fmla="*/ 7144 h 97631"/>
                  <a:gd name="connsiteX23" fmla="*/ 57150 w 97631"/>
                  <a:gd name="connsiteY23" fmla="*/ 9525 h 97631"/>
                  <a:gd name="connsiteX0" fmla="*/ 28575 w 97631"/>
                  <a:gd name="connsiteY0" fmla="*/ 7144 h 97631"/>
                  <a:gd name="connsiteX1" fmla="*/ 57150 w 97631"/>
                  <a:gd name="connsiteY1" fmla="*/ 9525 h 97631"/>
                  <a:gd name="connsiteX2" fmla="*/ 28575 w 97631"/>
                  <a:gd name="connsiteY2" fmla="*/ 16669 h 97631"/>
                  <a:gd name="connsiteX3" fmla="*/ 14287 w 97631"/>
                  <a:gd name="connsiteY3" fmla="*/ 23813 h 97631"/>
                  <a:gd name="connsiteX4" fmla="*/ 11906 w 97631"/>
                  <a:gd name="connsiteY4" fmla="*/ 30956 h 97631"/>
                  <a:gd name="connsiteX5" fmla="*/ 2381 w 97631"/>
                  <a:gd name="connsiteY5" fmla="*/ 45244 h 97631"/>
                  <a:gd name="connsiteX6" fmla="*/ 0 w 97631"/>
                  <a:gd name="connsiteY6" fmla="*/ 52388 h 97631"/>
                  <a:gd name="connsiteX7" fmla="*/ 11906 w 97631"/>
                  <a:gd name="connsiteY7" fmla="*/ 80963 h 97631"/>
                  <a:gd name="connsiteX8" fmla="*/ 19050 w 97631"/>
                  <a:gd name="connsiteY8" fmla="*/ 85725 h 97631"/>
                  <a:gd name="connsiteX9" fmla="*/ 23812 w 97631"/>
                  <a:gd name="connsiteY9" fmla="*/ 92869 h 97631"/>
                  <a:gd name="connsiteX10" fmla="*/ 38100 w 97631"/>
                  <a:gd name="connsiteY10" fmla="*/ 97631 h 97631"/>
                  <a:gd name="connsiteX11" fmla="*/ 47625 w 97631"/>
                  <a:gd name="connsiteY11" fmla="*/ 95250 h 97631"/>
                  <a:gd name="connsiteX12" fmla="*/ 61912 w 97631"/>
                  <a:gd name="connsiteY12" fmla="*/ 90488 h 97631"/>
                  <a:gd name="connsiteX13" fmla="*/ 76200 w 97631"/>
                  <a:gd name="connsiteY13" fmla="*/ 78581 h 97631"/>
                  <a:gd name="connsiteX14" fmla="*/ 83344 w 97631"/>
                  <a:gd name="connsiteY14" fmla="*/ 73819 h 97631"/>
                  <a:gd name="connsiteX15" fmla="*/ 92869 w 97631"/>
                  <a:gd name="connsiteY15" fmla="*/ 59531 h 97631"/>
                  <a:gd name="connsiteX16" fmla="*/ 97631 w 97631"/>
                  <a:gd name="connsiteY16" fmla="*/ 52388 h 97631"/>
                  <a:gd name="connsiteX17" fmla="*/ 90487 w 97631"/>
                  <a:gd name="connsiteY17" fmla="*/ 21431 h 97631"/>
                  <a:gd name="connsiteX18" fmla="*/ 83344 w 97631"/>
                  <a:gd name="connsiteY18" fmla="*/ 14288 h 97631"/>
                  <a:gd name="connsiteX19" fmla="*/ 69056 w 97631"/>
                  <a:gd name="connsiteY19" fmla="*/ 4763 h 97631"/>
                  <a:gd name="connsiteX20" fmla="*/ 54769 w 97631"/>
                  <a:gd name="connsiteY20" fmla="*/ 0 h 97631"/>
                  <a:gd name="connsiteX21" fmla="*/ 35719 w 97631"/>
                  <a:gd name="connsiteY21" fmla="*/ 2381 h 97631"/>
                  <a:gd name="connsiteX22" fmla="*/ 28575 w 97631"/>
                  <a:gd name="connsiteY22" fmla="*/ 7144 h 97631"/>
                  <a:gd name="connsiteX0" fmla="*/ 28575 w 97631"/>
                  <a:gd name="connsiteY0" fmla="*/ 7144 h 97631"/>
                  <a:gd name="connsiteX1" fmla="*/ 28575 w 97631"/>
                  <a:gd name="connsiteY1" fmla="*/ 16669 h 97631"/>
                  <a:gd name="connsiteX2" fmla="*/ 14287 w 97631"/>
                  <a:gd name="connsiteY2" fmla="*/ 23813 h 97631"/>
                  <a:gd name="connsiteX3" fmla="*/ 11906 w 97631"/>
                  <a:gd name="connsiteY3" fmla="*/ 30956 h 97631"/>
                  <a:gd name="connsiteX4" fmla="*/ 2381 w 97631"/>
                  <a:gd name="connsiteY4" fmla="*/ 45244 h 97631"/>
                  <a:gd name="connsiteX5" fmla="*/ 0 w 97631"/>
                  <a:gd name="connsiteY5" fmla="*/ 52388 h 97631"/>
                  <a:gd name="connsiteX6" fmla="*/ 11906 w 97631"/>
                  <a:gd name="connsiteY6" fmla="*/ 80963 h 97631"/>
                  <a:gd name="connsiteX7" fmla="*/ 19050 w 97631"/>
                  <a:gd name="connsiteY7" fmla="*/ 85725 h 97631"/>
                  <a:gd name="connsiteX8" fmla="*/ 23812 w 97631"/>
                  <a:gd name="connsiteY8" fmla="*/ 92869 h 97631"/>
                  <a:gd name="connsiteX9" fmla="*/ 38100 w 97631"/>
                  <a:gd name="connsiteY9" fmla="*/ 97631 h 97631"/>
                  <a:gd name="connsiteX10" fmla="*/ 47625 w 97631"/>
                  <a:gd name="connsiteY10" fmla="*/ 95250 h 97631"/>
                  <a:gd name="connsiteX11" fmla="*/ 61912 w 97631"/>
                  <a:gd name="connsiteY11" fmla="*/ 90488 h 97631"/>
                  <a:gd name="connsiteX12" fmla="*/ 76200 w 97631"/>
                  <a:gd name="connsiteY12" fmla="*/ 78581 h 97631"/>
                  <a:gd name="connsiteX13" fmla="*/ 83344 w 97631"/>
                  <a:gd name="connsiteY13" fmla="*/ 73819 h 97631"/>
                  <a:gd name="connsiteX14" fmla="*/ 92869 w 97631"/>
                  <a:gd name="connsiteY14" fmla="*/ 59531 h 97631"/>
                  <a:gd name="connsiteX15" fmla="*/ 97631 w 97631"/>
                  <a:gd name="connsiteY15" fmla="*/ 52388 h 97631"/>
                  <a:gd name="connsiteX16" fmla="*/ 90487 w 97631"/>
                  <a:gd name="connsiteY16" fmla="*/ 21431 h 97631"/>
                  <a:gd name="connsiteX17" fmla="*/ 83344 w 97631"/>
                  <a:gd name="connsiteY17" fmla="*/ 14288 h 97631"/>
                  <a:gd name="connsiteX18" fmla="*/ 69056 w 97631"/>
                  <a:gd name="connsiteY18" fmla="*/ 4763 h 97631"/>
                  <a:gd name="connsiteX19" fmla="*/ 54769 w 97631"/>
                  <a:gd name="connsiteY19" fmla="*/ 0 h 97631"/>
                  <a:gd name="connsiteX20" fmla="*/ 35719 w 97631"/>
                  <a:gd name="connsiteY20" fmla="*/ 2381 h 97631"/>
                  <a:gd name="connsiteX21" fmla="*/ 28575 w 97631"/>
                  <a:gd name="connsiteY21" fmla="*/ 7144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631" h="97631">
                    <a:moveTo>
                      <a:pt x="28575" y="7144"/>
                    </a:moveTo>
                    <a:cubicBezTo>
                      <a:pt x="27384" y="9525"/>
                      <a:pt x="30956" y="13891"/>
                      <a:pt x="28575" y="16669"/>
                    </a:cubicBezTo>
                    <a:cubicBezTo>
                      <a:pt x="26194" y="19447"/>
                      <a:pt x="32251" y="17823"/>
                      <a:pt x="14287" y="23813"/>
                    </a:cubicBezTo>
                    <a:cubicBezTo>
                      <a:pt x="13493" y="26194"/>
                      <a:pt x="13125" y="28762"/>
                      <a:pt x="11906" y="30956"/>
                    </a:cubicBezTo>
                    <a:cubicBezTo>
                      <a:pt x="9126" y="35960"/>
                      <a:pt x="2381" y="45244"/>
                      <a:pt x="2381" y="45244"/>
                    </a:cubicBezTo>
                    <a:cubicBezTo>
                      <a:pt x="1587" y="47625"/>
                      <a:pt x="0" y="49878"/>
                      <a:pt x="0" y="52388"/>
                    </a:cubicBezTo>
                    <a:cubicBezTo>
                      <a:pt x="0" y="61528"/>
                      <a:pt x="3641" y="75454"/>
                      <a:pt x="11906" y="80963"/>
                    </a:cubicBezTo>
                    <a:lnTo>
                      <a:pt x="19050" y="85725"/>
                    </a:lnTo>
                    <a:cubicBezTo>
                      <a:pt x="20637" y="88106"/>
                      <a:pt x="21385" y="91352"/>
                      <a:pt x="23812" y="92869"/>
                    </a:cubicBezTo>
                    <a:cubicBezTo>
                      <a:pt x="28069" y="95530"/>
                      <a:pt x="38100" y="97631"/>
                      <a:pt x="38100" y="97631"/>
                    </a:cubicBezTo>
                    <a:cubicBezTo>
                      <a:pt x="41275" y="96837"/>
                      <a:pt x="44490" y="96190"/>
                      <a:pt x="47625" y="95250"/>
                    </a:cubicBezTo>
                    <a:cubicBezTo>
                      <a:pt x="52433" y="93808"/>
                      <a:pt x="61912" y="90488"/>
                      <a:pt x="61912" y="90488"/>
                    </a:cubicBezTo>
                    <a:cubicBezTo>
                      <a:pt x="79656" y="78658"/>
                      <a:pt x="57857" y="93866"/>
                      <a:pt x="76200" y="78581"/>
                    </a:cubicBezTo>
                    <a:cubicBezTo>
                      <a:pt x="78399" y="76749"/>
                      <a:pt x="80963" y="75406"/>
                      <a:pt x="83344" y="73819"/>
                    </a:cubicBezTo>
                    <a:lnTo>
                      <a:pt x="92869" y="59531"/>
                    </a:lnTo>
                    <a:lnTo>
                      <a:pt x="97631" y="52388"/>
                    </a:lnTo>
                    <a:cubicBezTo>
                      <a:pt x="96976" y="47803"/>
                      <a:pt x="94846" y="25790"/>
                      <a:pt x="90487" y="21431"/>
                    </a:cubicBezTo>
                    <a:cubicBezTo>
                      <a:pt x="88106" y="19050"/>
                      <a:pt x="86002" y="16355"/>
                      <a:pt x="83344" y="14288"/>
                    </a:cubicBezTo>
                    <a:cubicBezTo>
                      <a:pt x="78826" y="10774"/>
                      <a:pt x="74486" y="6573"/>
                      <a:pt x="69056" y="4763"/>
                    </a:cubicBezTo>
                    <a:lnTo>
                      <a:pt x="54769" y="0"/>
                    </a:lnTo>
                    <a:cubicBezTo>
                      <a:pt x="48419" y="794"/>
                      <a:pt x="41893" y="697"/>
                      <a:pt x="35719" y="2381"/>
                    </a:cubicBezTo>
                    <a:cubicBezTo>
                      <a:pt x="32958" y="3134"/>
                      <a:pt x="31135" y="5864"/>
                      <a:pt x="28575" y="714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5" name="Freeform 814"/>
              <p:cNvSpPr/>
              <p:nvPr/>
            </p:nvSpPr>
            <p:spPr>
              <a:xfrm>
                <a:off x="1276350" y="1533525"/>
                <a:ext cx="109538" cy="107156"/>
              </a:xfrm>
              <a:custGeom>
                <a:avLst/>
                <a:gdLst>
                  <a:gd name="connsiteX0" fmla="*/ 54769 w 109538"/>
                  <a:gd name="connsiteY0" fmla="*/ 14288 h 107156"/>
                  <a:gd name="connsiteX1" fmla="*/ 54769 w 109538"/>
                  <a:gd name="connsiteY1" fmla="*/ 14288 h 107156"/>
                  <a:gd name="connsiteX2" fmla="*/ 26194 w 109538"/>
                  <a:gd name="connsiteY2" fmla="*/ 14288 h 107156"/>
                  <a:gd name="connsiteX3" fmla="*/ 9525 w 109538"/>
                  <a:gd name="connsiteY3" fmla="*/ 35719 h 107156"/>
                  <a:gd name="connsiteX4" fmla="*/ 4763 w 109538"/>
                  <a:gd name="connsiteY4" fmla="*/ 42863 h 107156"/>
                  <a:gd name="connsiteX5" fmla="*/ 2381 w 109538"/>
                  <a:gd name="connsiteY5" fmla="*/ 66675 h 107156"/>
                  <a:gd name="connsiteX6" fmla="*/ 0 w 109538"/>
                  <a:gd name="connsiteY6" fmla="*/ 95250 h 107156"/>
                  <a:gd name="connsiteX7" fmla="*/ 2381 w 109538"/>
                  <a:gd name="connsiteY7" fmla="*/ 104775 h 107156"/>
                  <a:gd name="connsiteX8" fmla="*/ 9525 w 109538"/>
                  <a:gd name="connsiteY8" fmla="*/ 107156 h 107156"/>
                  <a:gd name="connsiteX9" fmla="*/ 23813 w 109538"/>
                  <a:gd name="connsiteY9" fmla="*/ 104775 h 107156"/>
                  <a:gd name="connsiteX10" fmla="*/ 38100 w 109538"/>
                  <a:gd name="connsiteY10" fmla="*/ 95250 h 107156"/>
                  <a:gd name="connsiteX11" fmla="*/ 59531 w 109538"/>
                  <a:gd name="connsiteY11" fmla="*/ 78581 h 107156"/>
                  <a:gd name="connsiteX12" fmla="*/ 73819 w 109538"/>
                  <a:gd name="connsiteY12" fmla="*/ 73819 h 107156"/>
                  <a:gd name="connsiteX13" fmla="*/ 80963 w 109538"/>
                  <a:gd name="connsiteY13" fmla="*/ 71438 h 107156"/>
                  <a:gd name="connsiteX14" fmla="*/ 92869 w 109538"/>
                  <a:gd name="connsiteY14" fmla="*/ 59531 h 107156"/>
                  <a:gd name="connsiteX15" fmla="*/ 100013 w 109538"/>
                  <a:gd name="connsiteY15" fmla="*/ 52388 h 107156"/>
                  <a:gd name="connsiteX16" fmla="*/ 109538 w 109538"/>
                  <a:gd name="connsiteY16" fmla="*/ 38100 h 107156"/>
                  <a:gd name="connsiteX17" fmla="*/ 107156 w 109538"/>
                  <a:gd name="connsiteY17" fmla="*/ 26194 h 107156"/>
                  <a:gd name="connsiteX18" fmla="*/ 100013 w 109538"/>
                  <a:gd name="connsiteY18" fmla="*/ 23813 h 107156"/>
                  <a:gd name="connsiteX19" fmla="*/ 95250 w 109538"/>
                  <a:gd name="connsiteY19" fmla="*/ 16669 h 107156"/>
                  <a:gd name="connsiteX20" fmla="*/ 80963 w 109538"/>
                  <a:gd name="connsiteY20" fmla="*/ 7144 h 107156"/>
                  <a:gd name="connsiteX21" fmla="*/ 66675 w 109538"/>
                  <a:gd name="connsiteY21" fmla="*/ 0 h 107156"/>
                  <a:gd name="connsiteX22" fmla="*/ 35719 w 109538"/>
                  <a:gd name="connsiteY22" fmla="*/ 2381 h 107156"/>
                  <a:gd name="connsiteX23" fmla="*/ 54769 w 109538"/>
                  <a:gd name="connsiteY23" fmla="*/ 14288 h 107156"/>
                  <a:gd name="connsiteX0" fmla="*/ 35719 w 109538"/>
                  <a:gd name="connsiteY0" fmla="*/ 2381 h 107156"/>
                  <a:gd name="connsiteX1" fmla="*/ 54769 w 109538"/>
                  <a:gd name="connsiteY1" fmla="*/ 14288 h 107156"/>
                  <a:gd name="connsiteX2" fmla="*/ 26194 w 109538"/>
                  <a:gd name="connsiteY2" fmla="*/ 14288 h 107156"/>
                  <a:gd name="connsiteX3" fmla="*/ 9525 w 109538"/>
                  <a:gd name="connsiteY3" fmla="*/ 35719 h 107156"/>
                  <a:gd name="connsiteX4" fmla="*/ 4763 w 109538"/>
                  <a:gd name="connsiteY4" fmla="*/ 42863 h 107156"/>
                  <a:gd name="connsiteX5" fmla="*/ 2381 w 109538"/>
                  <a:gd name="connsiteY5" fmla="*/ 66675 h 107156"/>
                  <a:gd name="connsiteX6" fmla="*/ 0 w 109538"/>
                  <a:gd name="connsiteY6" fmla="*/ 95250 h 107156"/>
                  <a:gd name="connsiteX7" fmla="*/ 2381 w 109538"/>
                  <a:gd name="connsiteY7" fmla="*/ 104775 h 107156"/>
                  <a:gd name="connsiteX8" fmla="*/ 9525 w 109538"/>
                  <a:gd name="connsiteY8" fmla="*/ 107156 h 107156"/>
                  <a:gd name="connsiteX9" fmla="*/ 23813 w 109538"/>
                  <a:gd name="connsiteY9" fmla="*/ 104775 h 107156"/>
                  <a:gd name="connsiteX10" fmla="*/ 38100 w 109538"/>
                  <a:gd name="connsiteY10" fmla="*/ 95250 h 107156"/>
                  <a:gd name="connsiteX11" fmla="*/ 59531 w 109538"/>
                  <a:gd name="connsiteY11" fmla="*/ 78581 h 107156"/>
                  <a:gd name="connsiteX12" fmla="*/ 73819 w 109538"/>
                  <a:gd name="connsiteY12" fmla="*/ 73819 h 107156"/>
                  <a:gd name="connsiteX13" fmla="*/ 80963 w 109538"/>
                  <a:gd name="connsiteY13" fmla="*/ 71438 h 107156"/>
                  <a:gd name="connsiteX14" fmla="*/ 92869 w 109538"/>
                  <a:gd name="connsiteY14" fmla="*/ 59531 h 107156"/>
                  <a:gd name="connsiteX15" fmla="*/ 100013 w 109538"/>
                  <a:gd name="connsiteY15" fmla="*/ 52388 h 107156"/>
                  <a:gd name="connsiteX16" fmla="*/ 109538 w 109538"/>
                  <a:gd name="connsiteY16" fmla="*/ 38100 h 107156"/>
                  <a:gd name="connsiteX17" fmla="*/ 107156 w 109538"/>
                  <a:gd name="connsiteY17" fmla="*/ 26194 h 107156"/>
                  <a:gd name="connsiteX18" fmla="*/ 100013 w 109538"/>
                  <a:gd name="connsiteY18" fmla="*/ 23813 h 107156"/>
                  <a:gd name="connsiteX19" fmla="*/ 95250 w 109538"/>
                  <a:gd name="connsiteY19" fmla="*/ 16669 h 107156"/>
                  <a:gd name="connsiteX20" fmla="*/ 80963 w 109538"/>
                  <a:gd name="connsiteY20" fmla="*/ 7144 h 107156"/>
                  <a:gd name="connsiteX21" fmla="*/ 66675 w 109538"/>
                  <a:gd name="connsiteY21" fmla="*/ 0 h 107156"/>
                  <a:gd name="connsiteX22" fmla="*/ 35719 w 109538"/>
                  <a:gd name="connsiteY22" fmla="*/ 2381 h 107156"/>
                  <a:gd name="connsiteX0" fmla="*/ 35719 w 109538"/>
                  <a:gd name="connsiteY0" fmla="*/ 2381 h 107156"/>
                  <a:gd name="connsiteX1" fmla="*/ 26194 w 109538"/>
                  <a:gd name="connsiteY1" fmla="*/ 14288 h 107156"/>
                  <a:gd name="connsiteX2" fmla="*/ 9525 w 109538"/>
                  <a:gd name="connsiteY2" fmla="*/ 35719 h 107156"/>
                  <a:gd name="connsiteX3" fmla="*/ 4763 w 109538"/>
                  <a:gd name="connsiteY3" fmla="*/ 42863 h 107156"/>
                  <a:gd name="connsiteX4" fmla="*/ 2381 w 109538"/>
                  <a:gd name="connsiteY4" fmla="*/ 66675 h 107156"/>
                  <a:gd name="connsiteX5" fmla="*/ 0 w 109538"/>
                  <a:gd name="connsiteY5" fmla="*/ 95250 h 107156"/>
                  <a:gd name="connsiteX6" fmla="*/ 2381 w 109538"/>
                  <a:gd name="connsiteY6" fmla="*/ 104775 h 107156"/>
                  <a:gd name="connsiteX7" fmla="*/ 9525 w 109538"/>
                  <a:gd name="connsiteY7" fmla="*/ 107156 h 107156"/>
                  <a:gd name="connsiteX8" fmla="*/ 23813 w 109538"/>
                  <a:gd name="connsiteY8" fmla="*/ 104775 h 107156"/>
                  <a:gd name="connsiteX9" fmla="*/ 38100 w 109538"/>
                  <a:gd name="connsiteY9" fmla="*/ 95250 h 107156"/>
                  <a:gd name="connsiteX10" fmla="*/ 59531 w 109538"/>
                  <a:gd name="connsiteY10" fmla="*/ 78581 h 107156"/>
                  <a:gd name="connsiteX11" fmla="*/ 73819 w 109538"/>
                  <a:gd name="connsiteY11" fmla="*/ 73819 h 107156"/>
                  <a:gd name="connsiteX12" fmla="*/ 80963 w 109538"/>
                  <a:gd name="connsiteY12" fmla="*/ 71438 h 107156"/>
                  <a:gd name="connsiteX13" fmla="*/ 92869 w 109538"/>
                  <a:gd name="connsiteY13" fmla="*/ 59531 h 107156"/>
                  <a:gd name="connsiteX14" fmla="*/ 100013 w 109538"/>
                  <a:gd name="connsiteY14" fmla="*/ 52388 h 107156"/>
                  <a:gd name="connsiteX15" fmla="*/ 109538 w 109538"/>
                  <a:gd name="connsiteY15" fmla="*/ 38100 h 107156"/>
                  <a:gd name="connsiteX16" fmla="*/ 107156 w 109538"/>
                  <a:gd name="connsiteY16" fmla="*/ 26194 h 107156"/>
                  <a:gd name="connsiteX17" fmla="*/ 100013 w 109538"/>
                  <a:gd name="connsiteY17" fmla="*/ 23813 h 107156"/>
                  <a:gd name="connsiteX18" fmla="*/ 95250 w 109538"/>
                  <a:gd name="connsiteY18" fmla="*/ 16669 h 107156"/>
                  <a:gd name="connsiteX19" fmla="*/ 80963 w 109538"/>
                  <a:gd name="connsiteY19" fmla="*/ 7144 h 107156"/>
                  <a:gd name="connsiteX20" fmla="*/ 66675 w 109538"/>
                  <a:gd name="connsiteY20" fmla="*/ 0 h 107156"/>
                  <a:gd name="connsiteX21" fmla="*/ 35719 w 109538"/>
                  <a:gd name="connsiteY21" fmla="*/ 2381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38" h="107156">
                    <a:moveTo>
                      <a:pt x="35719" y="2381"/>
                    </a:moveTo>
                    <a:cubicBezTo>
                      <a:pt x="28972" y="4762"/>
                      <a:pt x="30560" y="8732"/>
                      <a:pt x="26194" y="14288"/>
                    </a:cubicBezTo>
                    <a:cubicBezTo>
                      <a:pt x="21828" y="19844"/>
                      <a:pt x="13312" y="30039"/>
                      <a:pt x="9525" y="35719"/>
                    </a:cubicBezTo>
                    <a:lnTo>
                      <a:pt x="4763" y="42863"/>
                    </a:lnTo>
                    <a:cubicBezTo>
                      <a:pt x="3969" y="50800"/>
                      <a:pt x="3103" y="58731"/>
                      <a:pt x="2381" y="66675"/>
                    </a:cubicBezTo>
                    <a:cubicBezTo>
                      <a:pt x="1516" y="76194"/>
                      <a:pt x="0" y="85692"/>
                      <a:pt x="0" y="95250"/>
                    </a:cubicBezTo>
                    <a:cubicBezTo>
                      <a:pt x="0" y="98523"/>
                      <a:pt x="337" y="102219"/>
                      <a:pt x="2381" y="104775"/>
                    </a:cubicBezTo>
                    <a:cubicBezTo>
                      <a:pt x="3949" y="106735"/>
                      <a:pt x="7144" y="106362"/>
                      <a:pt x="9525" y="107156"/>
                    </a:cubicBezTo>
                    <a:cubicBezTo>
                      <a:pt x="14288" y="106362"/>
                      <a:pt x="19356" y="106632"/>
                      <a:pt x="23813" y="104775"/>
                    </a:cubicBezTo>
                    <a:cubicBezTo>
                      <a:pt x="29096" y="102574"/>
                      <a:pt x="34053" y="99297"/>
                      <a:pt x="38100" y="95250"/>
                    </a:cubicBezTo>
                    <a:cubicBezTo>
                      <a:pt x="44263" y="89087"/>
                      <a:pt x="50988" y="81428"/>
                      <a:pt x="59531" y="78581"/>
                    </a:cubicBezTo>
                    <a:lnTo>
                      <a:pt x="73819" y="73819"/>
                    </a:lnTo>
                    <a:lnTo>
                      <a:pt x="80963" y="71438"/>
                    </a:lnTo>
                    <a:cubicBezTo>
                      <a:pt x="94061" y="62704"/>
                      <a:pt x="82944" y="71439"/>
                      <a:pt x="92869" y="59531"/>
                    </a:cubicBezTo>
                    <a:cubicBezTo>
                      <a:pt x="95025" y="56944"/>
                      <a:pt x="97946" y="55046"/>
                      <a:pt x="100013" y="52388"/>
                    </a:cubicBezTo>
                    <a:cubicBezTo>
                      <a:pt x="103527" y="47870"/>
                      <a:pt x="109538" y="38100"/>
                      <a:pt x="109538" y="38100"/>
                    </a:cubicBezTo>
                    <a:cubicBezTo>
                      <a:pt x="108744" y="34131"/>
                      <a:pt x="109401" y="29562"/>
                      <a:pt x="107156" y="26194"/>
                    </a:cubicBezTo>
                    <a:cubicBezTo>
                      <a:pt x="105764" y="24106"/>
                      <a:pt x="101973" y="25381"/>
                      <a:pt x="100013" y="23813"/>
                    </a:cubicBezTo>
                    <a:cubicBezTo>
                      <a:pt x="97778" y="22025"/>
                      <a:pt x="97404" y="18554"/>
                      <a:pt x="95250" y="16669"/>
                    </a:cubicBezTo>
                    <a:cubicBezTo>
                      <a:pt x="90943" y="12900"/>
                      <a:pt x="85725" y="10319"/>
                      <a:pt x="80963" y="7144"/>
                    </a:cubicBezTo>
                    <a:cubicBezTo>
                      <a:pt x="71730" y="988"/>
                      <a:pt x="76535" y="3286"/>
                      <a:pt x="66675" y="0"/>
                    </a:cubicBezTo>
                    <a:cubicBezTo>
                      <a:pt x="56356" y="794"/>
                      <a:pt x="45941" y="767"/>
                      <a:pt x="35719" y="238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6" name="Freeform 815"/>
              <p:cNvSpPr/>
              <p:nvPr/>
            </p:nvSpPr>
            <p:spPr>
              <a:xfrm>
                <a:off x="1383466" y="1528763"/>
                <a:ext cx="95290" cy="104775"/>
              </a:xfrm>
              <a:custGeom>
                <a:avLst/>
                <a:gdLst>
                  <a:gd name="connsiteX0" fmla="*/ 61953 w 95290"/>
                  <a:gd name="connsiteY0" fmla="*/ 0 h 104775"/>
                  <a:gd name="connsiteX1" fmla="*/ 61953 w 95290"/>
                  <a:gd name="connsiteY1" fmla="*/ 0 h 104775"/>
                  <a:gd name="connsiteX2" fmla="*/ 30997 w 95290"/>
                  <a:gd name="connsiteY2" fmla="*/ 2381 h 104775"/>
                  <a:gd name="connsiteX3" fmla="*/ 16709 w 95290"/>
                  <a:gd name="connsiteY3" fmla="*/ 11906 h 104775"/>
                  <a:gd name="connsiteX4" fmla="*/ 9565 w 95290"/>
                  <a:gd name="connsiteY4" fmla="*/ 16668 h 104775"/>
                  <a:gd name="connsiteX5" fmla="*/ 40 w 95290"/>
                  <a:gd name="connsiteY5" fmla="*/ 30956 h 104775"/>
                  <a:gd name="connsiteX6" fmla="*/ 2422 w 95290"/>
                  <a:gd name="connsiteY6" fmla="*/ 52387 h 104775"/>
                  <a:gd name="connsiteX7" fmla="*/ 9565 w 95290"/>
                  <a:gd name="connsiteY7" fmla="*/ 76200 h 104775"/>
                  <a:gd name="connsiteX8" fmla="*/ 11947 w 95290"/>
                  <a:gd name="connsiteY8" fmla="*/ 83343 h 104775"/>
                  <a:gd name="connsiteX9" fmla="*/ 19090 w 95290"/>
                  <a:gd name="connsiteY9" fmla="*/ 88106 h 104775"/>
                  <a:gd name="connsiteX10" fmla="*/ 23853 w 95290"/>
                  <a:gd name="connsiteY10" fmla="*/ 95250 h 104775"/>
                  <a:gd name="connsiteX11" fmla="*/ 38140 w 95290"/>
                  <a:gd name="connsiteY11" fmla="*/ 104775 h 104775"/>
                  <a:gd name="connsiteX12" fmla="*/ 57190 w 95290"/>
                  <a:gd name="connsiteY12" fmla="*/ 97631 h 104775"/>
                  <a:gd name="connsiteX13" fmla="*/ 66715 w 95290"/>
                  <a:gd name="connsiteY13" fmla="*/ 83343 h 104775"/>
                  <a:gd name="connsiteX14" fmla="*/ 71478 w 95290"/>
                  <a:gd name="connsiteY14" fmla="*/ 76200 h 104775"/>
                  <a:gd name="connsiteX15" fmla="*/ 78622 w 95290"/>
                  <a:gd name="connsiteY15" fmla="*/ 71437 h 104775"/>
                  <a:gd name="connsiteX16" fmla="*/ 90528 w 95290"/>
                  <a:gd name="connsiteY16" fmla="*/ 57150 h 104775"/>
                  <a:gd name="connsiteX17" fmla="*/ 95290 w 95290"/>
                  <a:gd name="connsiteY17" fmla="*/ 50006 h 104775"/>
                  <a:gd name="connsiteX18" fmla="*/ 88147 w 95290"/>
                  <a:gd name="connsiteY18" fmla="*/ 23812 h 104775"/>
                  <a:gd name="connsiteX19" fmla="*/ 81003 w 95290"/>
                  <a:gd name="connsiteY19" fmla="*/ 19050 h 104775"/>
                  <a:gd name="connsiteX20" fmla="*/ 69097 w 95290"/>
                  <a:gd name="connsiteY20" fmla="*/ 7143 h 104775"/>
                  <a:gd name="connsiteX21" fmla="*/ 61953 w 95290"/>
                  <a:gd name="connsiteY21" fmla="*/ 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5290" h="104775">
                    <a:moveTo>
                      <a:pt x="61953" y="0"/>
                    </a:moveTo>
                    <a:lnTo>
                      <a:pt x="61953" y="0"/>
                    </a:lnTo>
                    <a:cubicBezTo>
                      <a:pt x="51634" y="794"/>
                      <a:pt x="41005" y="-253"/>
                      <a:pt x="30997" y="2381"/>
                    </a:cubicBezTo>
                    <a:cubicBezTo>
                      <a:pt x="25462" y="3838"/>
                      <a:pt x="21472" y="8731"/>
                      <a:pt x="16709" y="11906"/>
                    </a:cubicBezTo>
                    <a:lnTo>
                      <a:pt x="9565" y="16668"/>
                    </a:lnTo>
                    <a:cubicBezTo>
                      <a:pt x="6390" y="21431"/>
                      <a:pt x="-592" y="25267"/>
                      <a:pt x="40" y="30956"/>
                    </a:cubicBezTo>
                    <a:cubicBezTo>
                      <a:pt x="834" y="38100"/>
                      <a:pt x="1329" y="45283"/>
                      <a:pt x="2422" y="52387"/>
                    </a:cubicBezTo>
                    <a:cubicBezTo>
                      <a:pt x="3450" y="59070"/>
                      <a:pt x="7711" y="70638"/>
                      <a:pt x="9565" y="76200"/>
                    </a:cubicBezTo>
                    <a:cubicBezTo>
                      <a:pt x="10359" y="78581"/>
                      <a:pt x="9859" y="81951"/>
                      <a:pt x="11947" y="83343"/>
                    </a:cubicBezTo>
                    <a:lnTo>
                      <a:pt x="19090" y="88106"/>
                    </a:lnTo>
                    <a:cubicBezTo>
                      <a:pt x="20678" y="90487"/>
                      <a:pt x="21699" y="93365"/>
                      <a:pt x="23853" y="95250"/>
                    </a:cubicBezTo>
                    <a:cubicBezTo>
                      <a:pt x="28160" y="99019"/>
                      <a:pt x="38140" y="104775"/>
                      <a:pt x="38140" y="104775"/>
                    </a:cubicBezTo>
                    <a:cubicBezTo>
                      <a:pt x="45344" y="103334"/>
                      <a:pt x="51988" y="103576"/>
                      <a:pt x="57190" y="97631"/>
                    </a:cubicBezTo>
                    <a:cubicBezTo>
                      <a:pt x="60959" y="93323"/>
                      <a:pt x="63540" y="88106"/>
                      <a:pt x="66715" y="83343"/>
                    </a:cubicBezTo>
                    <a:cubicBezTo>
                      <a:pt x="68302" y="80962"/>
                      <a:pt x="69097" y="77788"/>
                      <a:pt x="71478" y="76200"/>
                    </a:cubicBezTo>
                    <a:lnTo>
                      <a:pt x="78622" y="71437"/>
                    </a:lnTo>
                    <a:cubicBezTo>
                      <a:pt x="90445" y="53700"/>
                      <a:pt x="75249" y="75484"/>
                      <a:pt x="90528" y="57150"/>
                    </a:cubicBezTo>
                    <a:cubicBezTo>
                      <a:pt x="92360" y="54951"/>
                      <a:pt x="93703" y="52387"/>
                      <a:pt x="95290" y="50006"/>
                    </a:cubicBezTo>
                    <a:cubicBezTo>
                      <a:pt x="93882" y="38741"/>
                      <a:pt x="95865" y="31530"/>
                      <a:pt x="88147" y="23812"/>
                    </a:cubicBezTo>
                    <a:cubicBezTo>
                      <a:pt x="86123" y="21788"/>
                      <a:pt x="83384" y="20637"/>
                      <a:pt x="81003" y="19050"/>
                    </a:cubicBezTo>
                    <a:cubicBezTo>
                      <a:pt x="76659" y="12535"/>
                      <a:pt x="76615" y="10484"/>
                      <a:pt x="69097" y="7143"/>
                    </a:cubicBezTo>
                    <a:cubicBezTo>
                      <a:pt x="64509" y="5104"/>
                      <a:pt x="63144" y="1190"/>
                      <a:pt x="6195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7" name="Freeform 816"/>
              <p:cNvSpPr/>
              <p:nvPr/>
            </p:nvSpPr>
            <p:spPr>
              <a:xfrm>
                <a:off x="1469231" y="1526368"/>
                <a:ext cx="104775" cy="92882"/>
              </a:xfrm>
              <a:custGeom>
                <a:avLst/>
                <a:gdLst>
                  <a:gd name="connsiteX0" fmla="*/ 54769 w 104775"/>
                  <a:gd name="connsiteY0" fmla="*/ 9538 h 92882"/>
                  <a:gd name="connsiteX1" fmla="*/ 54769 w 104775"/>
                  <a:gd name="connsiteY1" fmla="*/ 9538 h 92882"/>
                  <a:gd name="connsiteX2" fmla="*/ 33338 w 104775"/>
                  <a:gd name="connsiteY2" fmla="*/ 14301 h 92882"/>
                  <a:gd name="connsiteX3" fmla="*/ 21432 w 104775"/>
                  <a:gd name="connsiteY3" fmla="*/ 26207 h 92882"/>
                  <a:gd name="connsiteX4" fmla="*/ 9525 w 104775"/>
                  <a:gd name="connsiteY4" fmla="*/ 40495 h 92882"/>
                  <a:gd name="connsiteX5" fmla="*/ 4763 w 104775"/>
                  <a:gd name="connsiteY5" fmla="*/ 54782 h 92882"/>
                  <a:gd name="connsiteX6" fmla="*/ 2382 w 104775"/>
                  <a:gd name="connsiteY6" fmla="*/ 61926 h 92882"/>
                  <a:gd name="connsiteX7" fmla="*/ 0 w 104775"/>
                  <a:gd name="connsiteY7" fmla="*/ 76213 h 92882"/>
                  <a:gd name="connsiteX8" fmla="*/ 2382 w 104775"/>
                  <a:gd name="connsiteY8" fmla="*/ 90501 h 92882"/>
                  <a:gd name="connsiteX9" fmla="*/ 9525 w 104775"/>
                  <a:gd name="connsiteY9" fmla="*/ 92882 h 92882"/>
                  <a:gd name="connsiteX10" fmla="*/ 69057 w 104775"/>
                  <a:gd name="connsiteY10" fmla="*/ 90501 h 92882"/>
                  <a:gd name="connsiteX11" fmla="*/ 76200 w 104775"/>
                  <a:gd name="connsiteY11" fmla="*/ 88120 h 92882"/>
                  <a:gd name="connsiteX12" fmla="*/ 85725 w 104775"/>
                  <a:gd name="connsiteY12" fmla="*/ 85738 h 92882"/>
                  <a:gd name="connsiteX13" fmla="*/ 92869 w 104775"/>
                  <a:gd name="connsiteY13" fmla="*/ 80976 h 92882"/>
                  <a:gd name="connsiteX14" fmla="*/ 104775 w 104775"/>
                  <a:gd name="connsiteY14" fmla="*/ 59545 h 92882"/>
                  <a:gd name="connsiteX15" fmla="*/ 97632 w 104775"/>
                  <a:gd name="connsiteY15" fmla="*/ 35732 h 92882"/>
                  <a:gd name="connsiteX16" fmla="*/ 88107 w 104775"/>
                  <a:gd name="connsiteY16" fmla="*/ 14301 h 92882"/>
                  <a:gd name="connsiteX17" fmla="*/ 78582 w 104775"/>
                  <a:gd name="connsiteY17" fmla="*/ 11920 h 92882"/>
                  <a:gd name="connsiteX18" fmla="*/ 57150 w 104775"/>
                  <a:gd name="connsiteY18" fmla="*/ 13 h 92882"/>
                  <a:gd name="connsiteX19" fmla="*/ 54769 w 104775"/>
                  <a:gd name="connsiteY19" fmla="*/ 9538 h 9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775" h="92882">
                    <a:moveTo>
                      <a:pt x="54769" y="9538"/>
                    </a:moveTo>
                    <a:lnTo>
                      <a:pt x="54769" y="9538"/>
                    </a:lnTo>
                    <a:cubicBezTo>
                      <a:pt x="47625" y="11126"/>
                      <a:pt x="40280" y="11987"/>
                      <a:pt x="33338" y="14301"/>
                    </a:cubicBezTo>
                    <a:cubicBezTo>
                      <a:pt x="25276" y="16988"/>
                      <a:pt x="26318" y="20344"/>
                      <a:pt x="21432" y="26207"/>
                    </a:cubicBezTo>
                    <a:cubicBezTo>
                      <a:pt x="6147" y="44550"/>
                      <a:pt x="21355" y="22751"/>
                      <a:pt x="9525" y="40495"/>
                    </a:cubicBezTo>
                    <a:lnTo>
                      <a:pt x="4763" y="54782"/>
                    </a:lnTo>
                    <a:cubicBezTo>
                      <a:pt x="3969" y="57163"/>
                      <a:pt x="2795" y="59450"/>
                      <a:pt x="2382" y="61926"/>
                    </a:cubicBezTo>
                    <a:lnTo>
                      <a:pt x="0" y="76213"/>
                    </a:lnTo>
                    <a:cubicBezTo>
                      <a:pt x="794" y="80976"/>
                      <a:pt x="-14" y="86309"/>
                      <a:pt x="2382" y="90501"/>
                    </a:cubicBezTo>
                    <a:cubicBezTo>
                      <a:pt x="3627" y="92680"/>
                      <a:pt x="7015" y="92882"/>
                      <a:pt x="9525" y="92882"/>
                    </a:cubicBezTo>
                    <a:cubicBezTo>
                      <a:pt x="29385" y="92882"/>
                      <a:pt x="49213" y="91295"/>
                      <a:pt x="69057" y="90501"/>
                    </a:cubicBezTo>
                    <a:cubicBezTo>
                      <a:pt x="71438" y="89707"/>
                      <a:pt x="73787" y="88810"/>
                      <a:pt x="76200" y="88120"/>
                    </a:cubicBezTo>
                    <a:cubicBezTo>
                      <a:pt x="79347" y="87221"/>
                      <a:pt x="82717" y="87027"/>
                      <a:pt x="85725" y="85738"/>
                    </a:cubicBezTo>
                    <a:cubicBezTo>
                      <a:pt x="88355" y="84611"/>
                      <a:pt x="90488" y="82563"/>
                      <a:pt x="92869" y="80976"/>
                    </a:cubicBezTo>
                    <a:cubicBezTo>
                      <a:pt x="103786" y="64600"/>
                      <a:pt x="100584" y="72118"/>
                      <a:pt x="104775" y="59545"/>
                    </a:cubicBezTo>
                    <a:cubicBezTo>
                      <a:pt x="99552" y="22979"/>
                      <a:pt x="106750" y="56247"/>
                      <a:pt x="97632" y="35732"/>
                    </a:cubicBezTo>
                    <a:cubicBezTo>
                      <a:pt x="96249" y="32620"/>
                      <a:pt x="93210" y="17703"/>
                      <a:pt x="88107" y="14301"/>
                    </a:cubicBezTo>
                    <a:cubicBezTo>
                      <a:pt x="85384" y="12486"/>
                      <a:pt x="81757" y="12714"/>
                      <a:pt x="78582" y="11920"/>
                    </a:cubicBezTo>
                    <a:cubicBezTo>
                      <a:pt x="71766" y="7376"/>
                      <a:pt x="65531" y="1410"/>
                      <a:pt x="57150" y="13"/>
                    </a:cubicBezTo>
                    <a:cubicBezTo>
                      <a:pt x="54801" y="-379"/>
                      <a:pt x="55166" y="7951"/>
                      <a:pt x="54769" y="953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8" name="Freeform 817"/>
              <p:cNvSpPr/>
              <p:nvPr/>
            </p:nvSpPr>
            <p:spPr>
              <a:xfrm>
                <a:off x="1574541" y="1535881"/>
                <a:ext cx="116147" cy="76226"/>
              </a:xfrm>
              <a:custGeom>
                <a:avLst/>
                <a:gdLst>
                  <a:gd name="connsiteX0" fmla="*/ 63759 w 116147"/>
                  <a:gd name="connsiteY0" fmla="*/ 12664 h 84101"/>
                  <a:gd name="connsiteX1" fmla="*/ 63759 w 116147"/>
                  <a:gd name="connsiteY1" fmla="*/ 12664 h 84101"/>
                  <a:gd name="connsiteX2" fmla="*/ 4228 w 116147"/>
                  <a:gd name="connsiteY2" fmla="*/ 17426 h 84101"/>
                  <a:gd name="connsiteX3" fmla="*/ 6609 w 116147"/>
                  <a:gd name="connsiteY3" fmla="*/ 55526 h 84101"/>
                  <a:gd name="connsiteX4" fmla="*/ 8990 w 116147"/>
                  <a:gd name="connsiteY4" fmla="*/ 62670 h 84101"/>
                  <a:gd name="connsiteX5" fmla="*/ 11372 w 116147"/>
                  <a:gd name="connsiteY5" fmla="*/ 72195 h 84101"/>
                  <a:gd name="connsiteX6" fmla="*/ 35184 w 116147"/>
                  <a:gd name="connsiteY6" fmla="*/ 84101 h 84101"/>
                  <a:gd name="connsiteX7" fmla="*/ 80428 w 116147"/>
                  <a:gd name="connsiteY7" fmla="*/ 81720 h 84101"/>
                  <a:gd name="connsiteX8" fmla="*/ 92334 w 116147"/>
                  <a:gd name="connsiteY8" fmla="*/ 69814 h 84101"/>
                  <a:gd name="connsiteX9" fmla="*/ 99478 w 116147"/>
                  <a:gd name="connsiteY9" fmla="*/ 67433 h 84101"/>
                  <a:gd name="connsiteX10" fmla="*/ 109003 w 116147"/>
                  <a:gd name="connsiteY10" fmla="*/ 53145 h 84101"/>
                  <a:gd name="connsiteX11" fmla="*/ 113765 w 116147"/>
                  <a:gd name="connsiteY11" fmla="*/ 46001 h 84101"/>
                  <a:gd name="connsiteX12" fmla="*/ 116147 w 116147"/>
                  <a:gd name="connsiteY12" fmla="*/ 38858 h 84101"/>
                  <a:gd name="connsiteX13" fmla="*/ 111384 w 116147"/>
                  <a:gd name="connsiteY13" fmla="*/ 29333 h 84101"/>
                  <a:gd name="connsiteX14" fmla="*/ 97097 w 116147"/>
                  <a:gd name="connsiteY14" fmla="*/ 19808 h 84101"/>
                  <a:gd name="connsiteX15" fmla="*/ 89953 w 116147"/>
                  <a:gd name="connsiteY15" fmla="*/ 15045 h 84101"/>
                  <a:gd name="connsiteX16" fmla="*/ 82809 w 116147"/>
                  <a:gd name="connsiteY16" fmla="*/ 7901 h 84101"/>
                  <a:gd name="connsiteX17" fmla="*/ 75665 w 116147"/>
                  <a:gd name="connsiteY17" fmla="*/ 5520 h 84101"/>
                  <a:gd name="connsiteX18" fmla="*/ 68522 w 116147"/>
                  <a:gd name="connsiteY18" fmla="*/ 758 h 84101"/>
                  <a:gd name="connsiteX19" fmla="*/ 63759 w 116147"/>
                  <a:gd name="connsiteY19" fmla="*/ 12664 h 84101"/>
                  <a:gd name="connsiteX0" fmla="*/ 63759 w 116147"/>
                  <a:gd name="connsiteY0" fmla="*/ 7144 h 78581"/>
                  <a:gd name="connsiteX1" fmla="*/ 63759 w 116147"/>
                  <a:gd name="connsiteY1" fmla="*/ 7144 h 78581"/>
                  <a:gd name="connsiteX2" fmla="*/ 4228 w 116147"/>
                  <a:gd name="connsiteY2" fmla="*/ 11906 h 78581"/>
                  <a:gd name="connsiteX3" fmla="*/ 6609 w 116147"/>
                  <a:gd name="connsiteY3" fmla="*/ 50006 h 78581"/>
                  <a:gd name="connsiteX4" fmla="*/ 8990 w 116147"/>
                  <a:gd name="connsiteY4" fmla="*/ 57150 h 78581"/>
                  <a:gd name="connsiteX5" fmla="*/ 11372 w 116147"/>
                  <a:gd name="connsiteY5" fmla="*/ 66675 h 78581"/>
                  <a:gd name="connsiteX6" fmla="*/ 35184 w 116147"/>
                  <a:gd name="connsiteY6" fmla="*/ 78581 h 78581"/>
                  <a:gd name="connsiteX7" fmla="*/ 80428 w 116147"/>
                  <a:gd name="connsiteY7" fmla="*/ 76200 h 78581"/>
                  <a:gd name="connsiteX8" fmla="*/ 92334 w 116147"/>
                  <a:gd name="connsiteY8" fmla="*/ 64294 h 78581"/>
                  <a:gd name="connsiteX9" fmla="*/ 99478 w 116147"/>
                  <a:gd name="connsiteY9" fmla="*/ 61913 h 78581"/>
                  <a:gd name="connsiteX10" fmla="*/ 109003 w 116147"/>
                  <a:gd name="connsiteY10" fmla="*/ 47625 h 78581"/>
                  <a:gd name="connsiteX11" fmla="*/ 113765 w 116147"/>
                  <a:gd name="connsiteY11" fmla="*/ 40481 h 78581"/>
                  <a:gd name="connsiteX12" fmla="*/ 116147 w 116147"/>
                  <a:gd name="connsiteY12" fmla="*/ 33338 h 78581"/>
                  <a:gd name="connsiteX13" fmla="*/ 111384 w 116147"/>
                  <a:gd name="connsiteY13" fmla="*/ 23813 h 78581"/>
                  <a:gd name="connsiteX14" fmla="*/ 97097 w 116147"/>
                  <a:gd name="connsiteY14" fmla="*/ 14288 h 78581"/>
                  <a:gd name="connsiteX15" fmla="*/ 89953 w 116147"/>
                  <a:gd name="connsiteY15" fmla="*/ 9525 h 78581"/>
                  <a:gd name="connsiteX16" fmla="*/ 82809 w 116147"/>
                  <a:gd name="connsiteY16" fmla="*/ 2381 h 78581"/>
                  <a:gd name="connsiteX17" fmla="*/ 75665 w 116147"/>
                  <a:gd name="connsiteY17" fmla="*/ 0 h 78581"/>
                  <a:gd name="connsiteX18" fmla="*/ 63759 w 116147"/>
                  <a:gd name="connsiteY18" fmla="*/ 7144 h 78581"/>
                  <a:gd name="connsiteX0" fmla="*/ 63759 w 116147"/>
                  <a:gd name="connsiteY0" fmla="*/ 4789 h 76226"/>
                  <a:gd name="connsiteX1" fmla="*/ 63759 w 116147"/>
                  <a:gd name="connsiteY1" fmla="*/ 4789 h 76226"/>
                  <a:gd name="connsiteX2" fmla="*/ 4228 w 116147"/>
                  <a:gd name="connsiteY2" fmla="*/ 9551 h 76226"/>
                  <a:gd name="connsiteX3" fmla="*/ 6609 w 116147"/>
                  <a:gd name="connsiteY3" fmla="*/ 47651 h 76226"/>
                  <a:gd name="connsiteX4" fmla="*/ 8990 w 116147"/>
                  <a:gd name="connsiteY4" fmla="*/ 54795 h 76226"/>
                  <a:gd name="connsiteX5" fmla="*/ 11372 w 116147"/>
                  <a:gd name="connsiteY5" fmla="*/ 64320 h 76226"/>
                  <a:gd name="connsiteX6" fmla="*/ 35184 w 116147"/>
                  <a:gd name="connsiteY6" fmla="*/ 76226 h 76226"/>
                  <a:gd name="connsiteX7" fmla="*/ 80428 w 116147"/>
                  <a:gd name="connsiteY7" fmla="*/ 73845 h 76226"/>
                  <a:gd name="connsiteX8" fmla="*/ 92334 w 116147"/>
                  <a:gd name="connsiteY8" fmla="*/ 61939 h 76226"/>
                  <a:gd name="connsiteX9" fmla="*/ 99478 w 116147"/>
                  <a:gd name="connsiteY9" fmla="*/ 59558 h 76226"/>
                  <a:gd name="connsiteX10" fmla="*/ 109003 w 116147"/>
                  <a:gd name="connsiteY10" fmla="*/ 45270 h 76226"/>
                  <a:gd name="connsiteX11" fmla="*/ 113765 w 116147"/>
                  <a:gd name="connsiteY11" fmla="*/ 38126 h 76226"/>
                  <a:gd name="connsiteX12" fmla="*/ 116147 w 116147"/>
                  <a:gd name="connsiteY12" fmla="*/ 30983 h 76226"/>
                  <a:gd name="connsiteX13" fmla="*/ 111384 w 116147"/>
                  <a:gd name="connsiteY13" fmla="*/ 21458 h 76226"/>
                  <a:gd name="connsiteX14" fmla="*/ 97097 w 116147"/>
                  <a:gd name="connsiteY14" fmla="*/ 11933 h 76226"/>
                  <a:gd name="connsiteX15" fmla="*/ 89953 w 116147"/>
                  <a:gd name="connsiteY15" fmla="*/ 7170 h 76226"/>
                  <a:gd name="connsiteX16" fmla="*/ 82809 w 116147"/>
                  <a:gd name="connsiteY16" fmla="*/ 26 h 76226"/>
                  <a:gd name="connsiteX17" fmla="*/ 63759 w 116147"/>
                  <a:gd name="connsiteY17" fmla="*/ 4789 h 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147" h="76226">
                    <a:moveTo>
                      <a:pt x="63759" y="4789"/>
                    </a:moveTo>
                    <a:lnTo>
                      <a:pt x="63759" y="4789"/>
                    </a:lnTo>
                    <a:cubicBezTo>
                      <a:pt x="43915" y="6376"/>
                      <a:pt x="20154" y="-2393"/>
                      <a:pt x="4228" y="9551"/>
                    </a:cubicBezTo>
                    <a:cubicBezTo>
                      <a:pt x="-5952" y="17186"/>
                      <a:pt x="5277" y="34996"/>
                      <a:pt x="6609" y="47651"/>
                    </a:cubicBezTo>
                    <a:cubicBezTo>
                      <a:pt x="6872" y="50147"/>
                      <a:pt x="8300" y="52381"/>
                      <a:pt x="8990" y="54795"/>
                    </a:cubicBezTo>
                    <a:cubicBezTo>
                      <a:pt x="9889" y="57942"/>
                      <a:pt x="9217" y="61857"/>
                      <a:pt x="11372" y="64320"/>
                    </a:cubicBezTo>
                    <a:cubicBezTo>
                      <a:pt x="19311" y="73393"/>
                      <a:pt x="25293" y="73753"/>
                      <a:pt x="35184" y="76226"/>
                    </a:cubicBezTo>
                    <a:cubicBezTo>
                      <a:pt x="50265" y="75432"/>
                      <a:pt x="65464" y="75885"/>
                      <a:pt x="80428" y="73845"/>
                    </a:cubicBezTo>
                    <a:cubicBezTo>
                      <a:pt x="89042" y="72670"/>
                      <a:pt x="86896" y="66290"/>
                      <a:pt x="92334" y="61939"/>
                    </a:cubicBezTo>
                    <a:cubicBezTo>
                      <a:pt x="94294" y="60371"/>
                      <a:pt x="97097" y="60352"/>
                      <a:pt x="99478" y="59558"/>
                    </a:cubicBezTo>
                    <a:lnTo>
                      <a:pt x="109003" y="45270"/>
                    </a:lnTo>
                    <a:cubicBezTo>
                      <a:pt x="110590" y="42889"/>
                      <a:pt x="112860" y="40841"/>
                      <a:pt x="113765" y="38126"/>
                    </a:cubicBezTo>
                    <a:lnTo>
                      <a:pt x="116147" y="30983"/>
                    </a:lnTo>
                    <a:cubicBezTo>
                      <a:pt x="114559" y="27808"/>
                      <a:pt x="113894" y="23968"/>
                      <a:pt x="111384" y="21458"/>
                    </a:cubicBezTo>
                    <a:cubicBezTo>
                      <a:pt x="107337" y="17411"/>
                      <a:pt x="101859" y="15108"/>
                      <a:pt x="97097" y="11933"/>
                    </a:cubicBezTo>
                    <a:cubicBezTo>
                      <a:pt x="94716" y="10345"/>
                      <a:pt x="91977" y="9194"/>
                      <a:pt x="89953" y="7170"/>
                    </a:cubicBezTo>
                    <a:cubicBezTo>
                      <a:pt x="87572" y="4789"/>
                      <a:pt x="87175" y="423"/>
                      <a:pt x="82809" y="26"/>
                    </a:cubicBezTo>
                    <a:cubicBezTo>
                      <a:pt x="78443" y="-371"/>
                      <a:pt x="66934" y="3995"/>
                      <a:pt x="63759" y="478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19" name="Freeform 818"/>
              <p:cNvSpPr/>
              <p:nvPr/>
            </p:nvSpPr>
            <p:spPr>
              <a:xfrm>
                <a:off x="1674019" y="1537989"/>
                <a:ext cx="66675" cy="83642"/>
              </a:xfrm>
              <a:custGeom>
                <a:avLst/>
                <a:gdLst>
                  <a:gd name="connsiteX0" fmla="*/ 47625 w 66675"/>
                  <a:gd name="connsiteY0" fmla="*/ 299 h 83642"/>
                  <a:gd name="connsiteX1" fmla="*/ 47625 w 66675"/>
                  <a:gd name="connsiteY1" fmla="*/ 299 h 83642"/>
                  <a:gd name="connsiteX2" fmla="*/ 30956 w 66675"/>
                  <a:gd name="connsiteY2" fmla="*/ 12205 h 83642"/>
                  <a:gd name="connsiteX3" fmla="*/ 28575 w 66675"/>
                  <a:gd name="connsiteY3" fmla="*/ 19349 h 83642"/>
                  <a:gd name="connsiteX4" fmla="*/ 21431 w 66675"/>
                  <a:gd name="connsiteY4" fmla="*/ 24111 h 83642"/>
                  <a:gd name="connsiteX5" fmla="*/ 9525 w 66675"/>
                  <a:gd name="connsiteY5" fmla="*/ 38399 h 83642"/>
                  <a:gd name="connsiteX6" fmla="*/ 2381 w 66675"/>
                  <a:gd name="connsiteY6" fmla="*/ 43161 h 83642"/>
                  <a:gd name="connsiteX7" fmla="*/ 0 w 66675"/>
                  <a:gd name="connsiteY7" fmla="*/ 50305 h 83642"/>
                  <a:gd name="connsiteX8" fmla="*/ 7144 w 66675"/>
                  <a:gd name="connsiteY8" fmla="*/ 69355 h 83642"/>
                  <a:gd name="connsiteX9" fmla="*/ 14287 w 66675"/>
                  <a:gd name="connsiteY9" fmla="*/ 71736 h 83642"/>
                  <a:gd name="connsiteX10" fmla="*/ 19050 w 66675"/>
                  <a:gd name="connsiteY10" fmla="*/ 78880 h 83642"/>
                  <a:gd name="connsiteX11" fmla="*/ 33337 w 66675"/>
                  <a:gd name="connsiteY11" fmla="*/ 83642 h 83642"/>
                  <a:gd name="connsiteX12" fmla="*/ 45244 w 66675"/>
                  <a:gd name="connsiteY12" fmla="*/ 81261 h 83642"/>
                  <a:gd name="connsiteX13" fmla="*/ 52387 w 66675"/>
                  <a:gd name="connsiteY13" fmla="*/ 78880 h 83642"/>
                  <a:gd name="connsiteX14" fmla="*/ 54769 w 66675"/>
                  <a:gd name="connsiteY14" fmla="*/ 71736 h 83642"/>
                  <a:gd name="connsiteX15" fmla="*/ 61912 w 66675"/>
                  <a:gd name="connsiteY15" fmla="*/ 57449 h 83642"/>
                  <a:gd name="connsiteX16" fmla="*/ 64294 w 66675"/>
                  <a:gd name="connsiteY16" fmla="*/ 26492 h 83642"/>
                  <a:gd name="connsiteX17" fmla="*/ 66675 w 66675"/>
                  <a:gd name="connsiteY17" fmla="*/ 14586 h 83642"/>
                  <a:gd name="connsiteX18" fmla="*/ 64294 w 66675"/>
                  <a:gd name="connsiteY18" fmla="*/ 5061 h 83642"/>
                  <a:gd name="connsiteX19" fmla="*/ 57150 w 66675"/>
                  <a:gd name="connsiteY19" fmla="*/ 299 h 83642"/>
                  <a:gd name="connsiteX20" fmla="*/ 47625 w 66675"/>
                  <a:gd name="connsiteY20" fmla="*/ 299 h 8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75" h="83642">
                    <a:moveTo>
                      <a:pt x="47625" y="299"/>
                    </a:moveTo>
                    <a:lnTo>
                      <a:pt x="47625" y="299"/>
                    </a:lnTo>
                    <a:cubicBezTo>
                      <a:pt x="42069" y="4268"/>
                      <a:pt x="35784" y="7377"/>
                      <a:pt x="30956" y="12205"/>
                    </a:cubicBezTo>
                    <a:cubicBezTo>
                      <a:pt x="29181" y="13980"/>
                      <a:pt x="30143" y="17389"/>
                      <a:pt x="28575" y="19349"/>
                    </a:cubicBezTo>
                    <a:cubicBezTo>
                      <a:pt x="26787" y="21584"/>
                      <a:pt x="23812" y="22524"/>
                      <a:pt x="21431" y="24111"/>
                    </a:cubicBezTo>
                    <a:cubicBezTo>
                      <a:pt x="16749" y="31136"/>
                      <a:pt x="16401" y="32669"/>
                      <a:pt x="9525" y="38399"/>
                    </a:cubicBezTo>
                    <a:cubicBezTo>
                      <a:pt x="7326" y="40231"/>
                      <a:pt x="4762" y="41574"/>
                      <a:pt x="2381" y="43161"/>
                    </a:cubicBezTo>
                    <a:cubicBezTo>
                      <a:pt x="1587" y="45542"/>
                      <a:pt x="0" y="47795"/>
                      <a:pt x="0" y="50305"/>
                    </a:cubicBezTo>
                    <a:cubicBezTo>
                      <a:pt x="0" y="55728"/>
                      <a:pt x="2217" y="65413"/>
                      <a:pt x="7144" y="69355"/>
                    </a:cubicBezTo>
                    <a:cubicBezTo>
                      <a:pt x="9104" y="70923"/>
                      <a:pt x="11906" y="70942"/>
                      <a:pt x="14287" y="71736"/>
                    </a:cubicBezTo>
                    <a:cubicBezTo>
                      <a:pt x="15875" y="74117"/>
                      <a:pt x="16623" y="77363"/>
                      <a:pt x="19050" y="78880"/>
                    </a:cubicBezTo>
                    <a:cubicBezTo>
                      <a:pt x="23307" y="81541"/>
                      <a:pt x="33337" y="83642"/>
                      <a:pt x="33337" y="83642"/>
                    </a:cubicBezTo>
                    <a:cubicBezTo>
                      <a:pt x="37306" y="82848"/>
                      <a:pt x="41317" y="82243"/>
                      <a:pt x="45244" y="81261"/>
                    </a:cubicBezTo>
                    <a:cubicBezTo>
                      <a:pt x="47679" y="80652"/>
                      <a:pt x="50612" y="80655"/>
                      <a:pt x="52387" y="78880"/>
                    </a:cubicBezTo>
                    <a:cubicBezTo>
                      <a:pt x="54162" y="77105"/>
                      <a:pt x="53646" y="73981"/>
                      <a:pt x="54769" y="71736"/>
                    </a:cubicBezTo>
                    <a:cubicBezTo>
                      <a:pt x="63999" y="53276"/>
                      <a:pt x="55929" y="75399"/>
                      <a:pt x="61912" y="57449"/>
                    </a:cubicBezTo>
                    <a:cubicBezTo>
                      <a:pt x="62706" y="47130"/>
                      <a:pt x="63151" y="36778"/>
                      <a:pt x="64294" y="26492"/>
                    </a:cubicBezTo>
                    <a:cubicBezTo>
                      <a:pt x="64741" y="22470"/>
                      <a:pt x="66675" y="18633"/>
                      <a:pt x="66675" y="14586"/>
                    </a:cubicBezTo>
                    <a:cubicBezTo>
                      <a:pt x="66675" y="11313"/>
                      <a:pt x="66109" y="7784"/>
                      <a:pt x="64294" y="5061"/>
                    </a:cubicBezTo>
                    <a:cubicBezTo>
                      <a:pt x="62706" y="2680"/>
                      <a:pt x="59439" y="2016"/>
                      <a:pt x="57150" y="299"/>
                    </a:cubicBezTo>
                    <a:cubicBezTo>
                      <a:pt x="56252" y="-375"/>
                      <a:pt x="49212" y="299"/>
                      <a:pt x="47625" y="29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0" name="Freeform 819"/>
              <p:cNvSpPr/>
              <p:nvPr/>
            </p:nvSpPr>
            <p:spPr>
              <a:xfrm>
                <a:off x="1738245" y="1552575"/>
                <a:ext cx="153033" cy="85725"/>
              </a:xfrm>
              <a:custGeom>
                <a:avLst/>
                <a:gdLst>
                  <a:gd name="connsiteX0" fmla="*/ 45311 w 153033"/>
                  <a:gd name="connsiteY0" fmla="*/ 4763 h 85725"/>
                  <a:gd name="connsiteX1" fmla="*/ 45311 w 153033"/>
                  <a:gd name="connsiteY1" fmla="*/ 4763 h 85725"/>
                  <a:gd name="connsiteX2" fmla="*/ 14355 w 153033"/>
                  <a:gd name="connsiteY2" fmla="*/ 4763 h 85725"/>
                  <a:gd name="connsiteX3" fmla="*/ 4830 w 153033"/>
                  <a:gd name="connsiteY3" fmla="*/ 19050 h 85725"/>
                  <a:gd name="connsiteX4" fmla="*/ 68 w 153033"/>
                  <a:gd name="connsiteY4" fmla="*/ 33338 h 85725"/>
                  <a:gd name="connsiteX5" fmla="*/ 4830 w 153033"/>
                  <a:gd name="connsiteY5" fmla="*/ 59531 h 85725"/>
                  <a:gd name="connsiteX6" fmla="*/ 7211 w 153033"/>
                  <a:gd name="connsiteY6" fmla="*/ 73819 h 85725"/>
                  <a:gd name="connsiteX7" fmla="*/ 14355 w 153033"/>
                  <a:gd name="connsiteY7" fmla="*/ 80963 h 85725"/>
                  <a:gd name="connsiteX8" fmla="*/ 21499 w 153033"/>
                  <a:gd name="connsiteY8" fmla="*/ 83344 h 85725"/>
                  <a:gd name="connsiteX9" fmla="*/ 45311 w 153033"/>
                  <a:gd name="connsiteY9" fmla="*/ 85725 h 85725"/>
                  <a:gd name="connsiteX10" fmla="*/ 116749 w 153033"/>
                  <a:gd name="connsiteY10" fmla="*/ 83344 h 85725"/>
                  <a:gd name="connsiteX11" fmla="*/ 138180 w 153033"/>
                  <a:gd name="connsiteY11" fmla="*/ 73819 h 85725"/>
                  <a:gd name="connsiteX12" fmla="*/ 145324 w 153033"/>
                  <a:gd name="connsiteY12" fmla="*/ 71438 h 85725"/>
                  <a:gd name="connsiteX13" fmla="*/ 152468 w 153033"/>
                  <a:gd name="connsiteY13" fmla="*/ 66675 h 85725"/>
                  <a:gd name="connsiteX14" fmla="*/ 145324 w 153033"/>
                  <a:gd name="connsiteY14" fmla="*/ 38100 h 85725"/>
                  <a:gd name="connsiteX15" fmla="*/ 138180 w 153033"/>
                  <a:gd name="connsiteY15" fmla="*/ 33338 h 85725"/>
                  <a:gd name="connsiteX16" fmla="*/ 128655 w 153033"/>
                  <a:gd name="connsiteY16" fmla="*/ 21431 h 85725"/>
                  <a:gd name="connsiteX17" fmla="*/ 126274 w 153033"/>
                  <a:gd name="connsiteY17" fmla="*/ 14288 h 85725"/>
                  <a:gd name="connsiteX18" fmla="*/ 111986 w 153033"/>
                  <a:gd name="connsiteY18" fmla="*/ 9525 h 85725"/>
                  <a:gd name="connsiteX19" fmla="*/ 85793 w 153033"/>
                  <a:gd name="connsiteY19" fmla="*/ 4763 h 85725"/>
                  <a:gd name="connsiteX20" fmla="*/ 71505 w 153033"/>
                  <a:gd name="connsiteY20" fmla="*/ 0 h 85725"/>
                  <a:gd name="connsiteX21" fmla="*/ 45311 w 153033"/>
                  <a:gd name="connsiteY21" fmla="*/ 476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3033" h="85725">
                    <a:moveTo>
                      <a:pt x="45311" y="4763"/>
                    </a:moveTo>
                    <a:lnTo>
                      <a:pt x="45311" y="4763"/>
                    </a:lnTo>
                    <a:cubicBezTo>
                      <a:pt x="43588" y="4571"/>
                      <a:pt x="20398" y="-525"/>
                      <a:pt x="14355" y="4763"/>
                    </a:cubicBezTo>
                    <a:cubicBezTo>
                      <a:pt x="10048" y="8532"/>
                      <a:pt x="4830" y="19050"/>
                      <a:pt x="4830" y="19050"/>
                    </a:cubicBezTo>
                    <a:cubicBezTo>
                      <a:pt x="3243" y="23813"/>
                      <a:pt x="-555" y="28357"/>
                      <a:pt x="68" y="33338"/>
                    </a:cubicBezTo>
                    <a:cubicBezTo>
                      <a:pt x="2760" y="54878"/>
                      <a:pt x="425" y="46317"/>
                      <a:pt x="4830" y="59531"/>
                    </a:cubicBezTo>
                    <a:cubicBezTo>
                      <a:pt x="5624" y="64294"/>
                      <a:pt x="5250" y="69407"/>
                      <a:pt x="7211" y="73819"/>
                    </a:cubicBezTo>
                    <a:cubicBezTo>
                      <a:pt x="8579" y="76896"/>
                      <a:pt x="11553" y="79095"/>
                      <a:pt x="14355" y="80963"/>
                    </a:cubicBezTo>
                    <a:cubicBezTo>
                      <a:pt x="16444" y="82355"/>
                      <a:pt x="19018" y="82962"/>
                      <a:pt x="21499" y="83344"/>
                    </a:cubicBezTo>
                    <a:cubicBezTo>
                      <a:pt x="29383" y="84557"/>
                      <a:pt x="37374" y="84931"/>
                      <a:pt x="45311" y="85725"/>
                    </a:cubicBezTo>
                    <a:cubicBezTo>
                      <a:pt x="69124" y="84931"/>
                      <a:pt x="93005" y="85323"/>
                      <a:pt x="116749" y="83344"/>
                    </a:cubicBezTo>
                    <a:cubicBezTo>
                      <a:pt x="131490" y="82116"/>
                      <a:pt x="128148" y="78834"/>
                      <a:pt x="138180" y="73819"/>
                    </a:cubicBezTo>
                    <a:cubicBezTo>
                      <a:pt x="140425" y="72697"/>
                      <a:pt x="142943" y="72232"/>
                      <a:pt x="145324" y="71438"/>
                    </a:cubicBezTo>
                    <a:cubicBezTo>
                      <a:pt x="147705" y="69850"/>
                      <a:pt x="151956" y="69491"/>
                      <a:pt x="152468" y="66675"/>
                    </a:cubicBezTo>
                    <a:cubicBezTo>
                      <a:pt x="154097" y="57717"/>
                      <a:pt x="152350" y="45126"/>
                      <a:pt x="145324" y="38100"/>
                    </a:cubicBezTo>
                    <a:cubicBezTo>
                      <a:pt x="143300" y="36076"/>
                      <a:pt x="140561" y="34925"/>
                      <a:pt x="138180" y="33338"/>
                    </a:cubicBezTo>
                    <a:cubicBezTo>
                      <a:pt x="132196" y="15384"/>
                      <a:pt x="140964" y="36817"/>
                      <a:pt x="128655" y="21431"/>
                    </a:cubicBezTo>
                    <a:cubicBezTo>
                      <a:pt x="127087" y="19471"/>
                      <a:pt x="128316" y="15747"/>
                      <a:pt x="126274" y="14288"/>
                    </a:cubicBezTo>
                    <a:cubicBezTo>
                      <a:pt x="122189" y="11370"/>
                      <a:pt x="116856" y="10742"/>
                      <a:pt x="111986" y="9525"/>
                    </a:cubicBezTo>
                    <a:cubicBezTo>
                      <a:pt x="97016" y="5783"/>
                      <a:pt x="105701" y="7607"/>
                      <a:pt x="85793" y="4763"/>
                    </a:cubicBezTo>
                    <a:cubicBezTo>
                      <a:pt x="81030" y="3175"/>
                      <a:pt x="76516" y="313"/>
                      <a:pt x="71505" y="0"/>
                    </a:cubicBezTo>
                    <a:lnTo>
                      <a:pt x="45311" y="4763"/>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1" name="Freeform 820"/>
              <p:cNvSpPr/>
              <p:nvPr/>
            </p:nvSpPr>
            <p:spPr>
              <a:xfrm>
                <a:off x="1889415" y="1531055"/>
                <a:ext cx="122741" cy="114389"/>
              </a:xfrm>
              <a:custGeom>
                <a:avLst/>
                <a:gdLst>
                  <a:gd name="connsiteX0" fmla="*/ 70354 w 122741"/>
                  <a:gd name="connsiteY0" fmla="*/ 11921 h 121459"/>
                  <a:gd name="connsiteX1" fmla="*/ 70354 w 122741"/>
                  <a:gd name="connsiteY1" fmla="*/ 11921 h 121459"/>
                  <a:gd name="connsiteX2" fmla="*/ 48923 w 122741"/>
                  <a:gd name="connsiteY2" fmla="*/ 9540 h 121459"/>
                  <a:gd name="connsiteX3" fmla="*/ 41779 w 122741"/>
                  <a:gd name="connsiteY3" fmla="*/ 14303 h 121459"/>
                  <a:gd name="connsiteX4" fmla="*/ 34635 w 122741"/>
                  <a:gd name="connsiteY4" fmla="*/ 16684 h 121459"/>
                  <a:gd name="connsiteX5" fmla="*/ 15585 w 122741"/>
                  <a:gd name="connsiteY5" fmla="*/ 38115 h 121459"/>
                  <a:gd name="connsiteX6" fmla="*/ 13204 w 122741"/>
                  <a:gd name="connsiteY6" fmla="*/ 45259 h 121459"/>
                  <a:gd name="connsiteX7" fmla="*/ 3679 w 122741"/>
                  <a:gd name="connsiteY7" fmla="*/ 59546 h 121459"/>
                  <a:gd name="connsiteX8" fmla="*/ 3679 w 122741"/>
                  <a:gd name="connsiteY8" fmla="*/ 88121 h 121459"/>
                  <a:gd name="connsiteX9" fmla="*/ 17966 w 122741"/>
                  <a:gd name="connsiteY9" fmla="*/ 102409 h 121459"/>
                  <a:gd name="connsiteX10" fmla="*/ 25110 w 122741"/>
                  <a:gd name="connsiteY10" fmla="*/ 109553 h 121459"/>
                  <a:gd name="connsiteX11" fmla="*/ 46541 w 122741"/>
                  <a:gd name="connsiteY11" fmla="*/ 119078 h 121459"/>
                  <a:gd name="connsiteX12" fmla="*/ 53685 w 122741"/>
                  <a:gd name="connsiteY12" fmla="*/ 121459 h 121459"/>
                  <a:gd name="connsiteX13" fmla="*/ 65591 w 122741"/>
                  <a:gd name="connsiteY13" fmla="*/ 119078 h 121459"/>
                  <a:gd name="connsiteX14" fmla="*/ 82260 w 122741"/>
                  <a:gd name="connsiteY14" fmla="*/ 116696 h 121459"/>
                  <a:gd name="connsiteX15" fmla="*/ 96548 w 122741"/>
                  <a:gd name="connsiteY15" fmla="*/ 109553 h 121459"/>
                  <a:gd name="connsiteX16" fmla="*/ 103691 w 122741"/>
                  <a:gd name="connsiteY16" fmla="*/ 107171 h 121459"/>
                  <a:gd name="connsiteX17" fmla="*/ 113216 w 122741"/>
                  <a:gd name="connsiteY17" fmla="*/ 92884 h 121459"/>
                  <a:gd name="connsiteX18" fmla="*/ 122741 w 122741"/>
                  <a:gd name="connsiteY18" fmla="*/ 78596 h 121459"/>
                  <a:gd name="connsiteX19" fmla="*/ 120360 w 122741"/>
                  <a:gd name="connsiteY19" fmla="*/ 64309 h 121459"/>
                  <a:gd name="connsiteX20" fmla="*/ 117979 w 122741"/>
                  <a:gd name="connsiteY20" fmla="*/ 26209 h 121459"/>
                  <a:gd name="connsiteX21" fmla="*/ 103691 w 122741"/>
                  <a:gd name="connsiteY21" fmla="*/ 16684 h 121459"/>
                  <a:gd name="connsiteX22" fmla="*/ 89404 w 122741"/>
                  <a:gd name="connsiteY22" fmla="*/ 7159 h 121459"/>
                  <a:gd name="connsiteX23" fmla="*/ 65591 w 122741"/>
                  <a:gd name="connsiteY23" fmla="*/ 15 h 121459"/>
                  <a:gd name="connsiteX24" fmla="*/ 70354 w 122741"/>
                  <a:gd name="connsiteY24" fmla="*/ 11921 h 121459"/>
                  <a:gd name="connsiteX0" fmla="*/ 70354 w 122741"/>
                  <a:gd name="connsiteY0" fmla="*/ 4851 h 114389"/>
                  <a:gd name="connsiteX1" fmla="*/ 70354 w 122741"/>
                  <a:gd name="connsiteY1" fmla="*/ 4851 h 114389"/>
                  <a:gd name="connsiteX2" fmla="*/ 48923 w 122741"/>
                  <a:gd name="connsiteY2" fmla="*/ 2470 h 114389"/>
                  <a:gd name="connsiteX3" fmla="*/ 41779 w 122741"/>
                  <a:gd name="connsiteY3" fmla="*/ 7233 h 114389"/>
                  <a:gd name="connsiteX4" fmla="*/ 34635 w 122741"/>
                  <a:gd name="connsiteY4" fmla="*/ 9614 h 114389"/>
                  <a:gd name="connsiteX5" fmla="*/ 15585 w 122741"/>
                  <a:gd name="connsiteY5" fmla="*/ 31045 h 114389"/>
                  <a:gd name="connsiteX6" fmla="*/ 13204 w 122741"/>
                  <a:gd name="connsiteY6" fmla="*/ 38189 h 114389"/>
                  <a:gd name="connsiteX7" fmla="*/ 3679 w 122741"/>
                  <a:gd name="connsiteY7" fmla="*/ 52476 h 114389"/>
                  <a:gd name="connsiteX8" fmla="*/ 3679 w 122741"/>
                  <a:gd name="connsiteY8" fmla="*/ 81051 h 114389"/>
                  <a:gd name="connsiteX9" fmla="*/ 17966 w 122741"/>
                  <a:gd name="connsiteY9" fmla="*/ 95339 h 114389"/>
                  <a:gd name="connsiteX10" fmla="*/ 25110 w 122741"/>
                  <a:gd name="connsiteY10" fmla="*/ 102483 h 114389"/>
                  <a:gd name="connsiteX11" fmla="*/ 46541 w 122741"/>
                  <a:gd name="connsiteY11" fmla="*/ 112008 h 114389"/>
                  <a:gd name="connsiteX12" fmla="*/ 53685 w 122741"/>
                  <a:gd name="connsiteY12" fmla="*/ 114389 h 114389"/>
                  <a:gd name="connsiteX13" fmla="*/ 65591 w 122741"/>
                  <a:gd name="connsiteY13" fmla="*/ 112008 h 114389"/>
                  <a:gd name="connsiteX14" fmla="*/ 82260 w 122741"/>
                  <a:gd name="connsiteY14" fmla="*/ 109626 h 114389"/>
                  <a:gd name="connsiteX15" fmla="*/ 96548 w 122741"/>
                  <a:gd name="connsiteY15" fmla="*/ 102483 h 114389"/>
                  <a:gd name="connsiteX16" fmla="*/ 103691 w 122741"/>
                  <a:gd name="connsiteY16" fmla="*/ 100101 h 114389"/>
                  <a:gd name="connsiteX17" fmla="*/ 113216 w 122741"/>
                  <a:gd name="connsiteY17" fmla="*/ 85814 h 114389"/>
                  <a:gd name="connsiteX18" fmla="*/ 122741 w 122741"/>
                  <a:gd name="connsiteY18" fmla="*/ 71526 h 114389"/>
                  <a:gd name="connsiteX19" fmla="*/ 120360 w 122741"/>
                  <a:gd name="connsiteY19" fmla="*/ 57239 h 114389"/>
                  <a:gd name="connsiteX20" fmla="*/ 117979 w 122741"/>
                  <a:gd name="connsiteY20" fmla="*/ 19139 h 114389"/>
                  <a:gd name="connsiteX21" fmla="*/ 103691 w 122741"/>
                  <a:gd name="connsiteY21" fmla="*/ 9614 h 114389"/>
                  <a:gd name="connsiteX22" fmla="*/ 89404 w 122741"/>
                  <a:gd name="connsiteY22" fmla="*/ 89 h 114389"/>
                  <a:gd name="connsiteX23" fmla="*/ 70354 w 122741"/>
                  <a:gd name="connsiteY23" fmla="*/ 4851 h 11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41" h="114389">
                    <a:moveTo>
                      <a:pt x="70354" y="4851"/>
                    </a:moveTo>
                    <a:lnTo>
                      <a:pt x="70354" y="4851"/>
                    </a:lnTo>
                    <a:cubicBezTo>
                      <a:pt x="63210" y="4057"/>
                      <a:pt x="56086" y="1873"/>
                      <a:pt x="48923" y="2470"/>
                    </a:cubicBezTo>
                    <a:cubicBezTo>
                      <a:pt x="46071" y="2708"/>
                      <a:pt x="44339" y="5953"/>
                      <a:pt x="41779" y="7233"/>
                    </a:cubicBezTo>
                    <a:cubicBezTo>
                      <a:pt x="39534" y="8356"/>
                      <a:pt x="37016" y="8820"/>
                      <a:pt x="34635" y="9614"/>
                    </a:cubicBezTo>
                    <a:cubicBezTo>
                      <a:pt x="18324" y="25925"/>
                      <a:pt x="24084" y="18297"/>
                      <a:pt x="15585" y="31045"/>
                    </a:cubicBezTo>
                    <a:cubicBezTo>
                      <a:pt x="14791" y="33426"/>
                      <a:pt x="14423" y="35995"/>
                      <a:pt x="13204" y="38189"/>
                    </a:cubicBezTo>
                    <a:cubicBezTo>
                      <a:pt x="10424" y="43192"/>
                      <a:pt x="3679" y="52476"/>
                      <a:pt x="3679" y="52476"/>
                    </a:cubicBezTo>
                    <a:cubicBezTo>
                      <a:pt x="263" y="62725"/>
                      <a:pt x="-2523" y="67759"/>
                      <a:pt x="3679" y="81051"/>
                    </a:cubicBezTo>
                    <a:cubicBezTo>
                      <a:pt x="6527" y="87154"/>
                      <a:pt x="13204" y="90576"/>
                      <a:pt x="17966" y="95339"/>
                    </a:cubicBezTo>
                    <a:cubicBezTo>
                      <a:pt x="20347" y="97720"/>
                      <a:pt x="22308" y="100615"/>
                      <a:pt x="25110" y="102483"/>
                    </a:cubicBezTo>
                    <a:cubicBezTo>
                      <a:pt x="36430" y="110029"/>
                      <a:pt x="29541" y="106341"/>
                      <a:pt x="46541" y="112008"/>
                    </a:cubicBezTo>
                    <a:lnTo>
                      <a:pt x="53685" y="114389"/>
                    </a:lnTo>
                    <a:cubicBezTo>
                      <a:pt x="57654" y="113595"/>
                      <a:pt x="61599" y="112673"/>
                      <a:pt x="65591" y="112008"/>
                    </a:cubicBezTo>
                    <a:cubicBezTo>
                      <a:pt x="71127" y="111085"/>
                      <a:pt x="76756" y="110727"/>
                      <a:pt x="82260" y="109626"/>
                    </a:cubicBezTo>
                    <a:cubicBezTo>
                      <a:pt x="92235" y="107631"/>
                      <a:pt x="87184" y="107166"/>
                      <a:pt x="96548" y="102483"/>
                    </a:cubicBezTo>
                    <a:cubicBezTo>
                      <a:pt x="98793" y="101360"/>
                      <a:pt x="101310" y="100895"/>
                      <a:pt x="103691" y="100101"/>
                    </a:cubicBezTo>
                    <a:cubicBezTo>
                      <a:pt x="108247" y="86439"/>
                      <a:pt x="102811" y="99193"/>
                      <a:pt x="113216" y="85814"/>
                    </a:cubicBezTo>
                    <a:cubicBezTo>
                      <a:pt x="116730" y="81296"/>
                      <a:pt x="122741" y="71526"/>
                      <a:pt x="122741" y="71526"/>
                    </a:cubicBezTo>
                    <a:cubicBezTo>
                      <a:pt x="121947" y="66764"/>
                      <a:pt x="120797" y="62047"/>
                      <a:pt x="120360" y="57239"/>
                    </a:cubicBezTo>
                    <a:cubicBezTo>
                      <a:pt x="119208" y="44566"/>
                      <a:pt x="122183" y="31149"/>
                      <a:pt x="117979" y="19139"/>
                    </a:cubicBezTo>
                    <a:cubicBezTo>
                      <a:pt x="116088" y="13736"/>
                      <a:pt x="108454" y="12789"/>
                      <a:pt x="103691" y="9614"/>
                    </a:cubicBezTo>
                    <a:lnTo>
                      <a:pt x="89404" y="89"/>
                    </a:lnTo>
                    <a:cubicBezTo>
                      <a:pt x="83848" y="-705"/>
                      <a:pt x="73529" y="4057"/>
                      <a:pt x="70354" y="485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2" name="Freeform 821"/>
              <p:cNvSpPr/>
              <p:nvPr/>
            </p:nvSpPr>
            <p:spPr>
              <a:xfrm>
                <a:off x="2014470" y="1554956"/>
                <a:ext cx="85793" cy="76200"/>
              </a:xfrm>
              <a:custGeom>
                <a:avLst/>
                <a:gdLst>
                  <a:gd name="connsiteX0" fmla="*/ 69124 w 85793"/>
                  <a:gd name="connsiteY0" fmla="*/ 0 h 76200"/>
                  <a:gd name="connsiteX1" fmla="*/ 69124 w 85793"/>
                  <a:gd name="connsiteY1" fmla="*/ 0 h 76200"/>
                  <a:gd name="connsiteX2" fmla="*/ 26261 w 85793"/>
                  <a:gd name="connsiteY2" fmla="*/ 4763 h 76200"/>
                  <a:gd name="connsiteX3" fmla="*/ 11974 w 85793"/>
                  <a:gd name="connsiteY3" fmla="*/ 9525 h 76200"/>
                  <a:gd name="connsiteX4" fmla="*/ 4830 w 85793"/>
                  <a:gd name="connsiteY4" fmla="*/ 11907 h 76200"/>
                  <a:gd name="connsiteX5" fmla="*/ 2449 w 85793"/>
                  <a:gd name="connsiteY5" fmla="*/ 40482 h 76200"/>
                  <a:gd name="connsiteX6" fmla="*/ 4830 w 85793"/>
                  <a:gd name="connsiteY6" fmla="*/ 47625 h 76200"/>
                  <a:gd name="connsiteX7" fmla="*/ 9593 w 85793"/>
                  <a:gd name="connsiteY7" fmla="*/ 66675 h 76200"/>
                  <a:gd name="connsiteX8" fmla="*/ 16736 w 85793"/>
                  <a:gd name="connsiteY8" fmla="*/ 71438 h 76200"/>
                  <a:gd name="connsiteX9" fmla="*/ 23880 w 85793"/>
                  <a:gd name="connsiteY9" fmla="*/ 73819 h 76200"/>
                  <a:gd name="connsiteX10" fmla="*/ 69124 w 85793"/>
                  <a:gd name="connsiteY10" fmla="*/ 76200 h 76200"/>
                  <a:gd name="connsiteX11" fmla="*/ 81030 w 85793"/>
                  <a:gd name="connsiteY11" fmla="*/ 73819 h 76200"/>
                  <a:gd name="connsiteX12" fmla="*/ 85793 w 85793"/>
                  <a:gd name="connsiteY12" fmla="*/ 59532 h 76200"/>
                  <a:gd name="connsiteX13" fmla="*/ 81030 w 85793"/>
                  <a:gd name="connsiteY13" fmla="*/ 35719 h 76200"/>
                  <a:gd name="connsiteX14" fmla="*/ 76268 w 85793"/>
                  <a:gd name="connsiteY14" fmla="*/ 28575 h 76200"/>
                  <a:gd name="connsiteX15" fmla="*/ 73886 w 85793"/>
                  <a:gd name="connsiteY15" fmla="*/ 21432 h 76200"/>
                  <a:gd name="connsiteX16" fmla="*/ 66743 w 85793"/>
                  <a:gd name="connsiteY16" fmla="*/ 16669 h 76200"/>
                  <a:gd name="connsiteX17" fmla="*/ 61980 w 85793"/>
                  <a:gd name="connsiteY17" fmla="*/ 9525 h 76200"/>
                  <a:gd name="connsiteX18" fmla="*/ 69124 w 85793"/>
                  <a:gd name="connsiteY18" fmla="*/ 0 h 76200"/>
                  <a:gd name="connsiteX0" fmla="*/ 69124 w 85793"/>
                  <a:gd name="connsiteY0" fmla="*/ 0 h 76200"/>
                  <a:gd name="connsiteX1" fmla="*/ 69124 w 85793"/>
                  <a:gd name="connsiteY1" fmla="*/ 0 h 76200"/>
                  <a:gd name="connsiteX2" fmla="*/ 26261 w 85793"/>
                  <a:gd name="connsiteY2" fmla="*/ 4763 h 76200"/>
                  <a:gd name="connsiteX3" fmla="*/ 11974 w 85793"/>
                  <a:gd name="connsiteY3" fmla="*/ 9525 h 76200"/>
                  <a:gd name="connsiteX4" fmla="*/ 4830 w 85793"/>
                  <a:gd name="connsiteY4" fmla="*/ 11907 h 76200"/>
                  <a:gd name="connsiteX5" fmla="*/ 2449 w 85793"/>
                  <a:gd name="connsiteY5" fmla="*/ 40482 h 76200"/>
                  <a:gd name="connsiteX6" fmla="*/ 4830 w 85793"/>
                  <a:gd name="connsiteY6" fmla="*/ 47625 h 76200"/>
                  <a:gd name="connsiteX7" fmla="*/ 9593 w 85793"/>
                  <a:gd name="connsiteY7" fmla="*/ 66675 h 76200"/>
                  <a:gd name="connsiteX8" fmla="*/ 16736 w 85793"/>
                  <a:gd name="connsiteY8" fmla="*/ 71438 h 76200"/>
                  <a:gd name="connsiteX9" fmla="*/ 23880 w 85793"/>
                  <a:gd name="connsiteY9" fmla="*/ 73819 h 76200"/>
                  <a:gd name="connsiteX10" fmla="*/ 69124 w 85793"/>
                  <a:gd name="connsiteY10" fmla="*/ 76200 h 76200"/>
                  <a:gd name="connsiteX11" fmla="*/ 81030 w 85793"/>
                  <a:gd name="connsiteY11" fmla="*/ 73819 h 76200"/>
                  <a:gd name="connsiteX12" fmla="*/ 85793 w 85793"/>
                  <a:gd name="connsiteY12" fmla="*/ 59532 h 76200"/>
                  <a:gd name="connsiteX13" fmla="*/ 81030 w 85793"/>
                  <a:gd name="connsiteY13" fmla="*/ 35719 h 76200"/>
                  <a:gd name="connsiteX14" fmla="*/ 76268 w 85793"/>
                  <a:gd name="connsiteY14" fmla="*/ 28575 h 76200"/>
                  <a:gd name="connsiteX15" fmla="*/ 73886 w 85793"/>
                  <a:gd name="connsiteY15" fmla="*/ 21432 h 76200"/>
                  <a:gd name="connsiteX16" fmla="*/ 66743 w 85793"/>
                  <a:gd name="connsiteY16" fmla="*/ 16669 h 76200"/>
                  <a:gd name="connsiteX17" fmla="*/ 69124 w 85793"/>
                  <a:gd name="connsiteY17" fmla="*/ 0 h 76200"/>
                  <a:gd name="connsiteX0" fmla="*/ 69124 w 85793"/>
                  <a:gd name="connsiteY0" fmla="*/ 0 h 76200"/>
                  <a:gd name="connsiteX1" fmla="*/ 69124 w 85793"/>
                  <a:gd name="connsiteY1" fmla="*/ 0 h 76200"/>
                  <a:gd name="connsiteX2" fmla="*/ 26261 w 85793"/>
                  <a:gd name="connsiteY2" fmla="*/ 4763 h 76200"/>
                  <a:gd name="connsiteX3" fmla="*/ 11974 w 85793"/>
                  <a:gd name="connsiteY3" fmla="*/ 9525 h 76200"/>
                  <a:gd name="connsiteX4" fmla="*/ 4830 w 85793"/>
                  <a:gd name="connsiteY4" fmla="*/ 11907 h 76200"/>
                  <a:gd name="connsiteX5" fmla="*/ 2449 w 85793"/>
                  <a:gd name="connsiteY5" fmla="*/ 40482 h 76200"/>
                  <a:gd name="connsiteX6" fmla="*/ 4830 w 85793"/>
                  <a:gd name="connsiteY6" fmla="*/ 47625 h 76200"/>
                  <a:gd name="connsiteX7" fmla="*/ 9593 w 85793"/>
                  <a:gd name="connsiteY7" fmla="*/ 66675 h 76200"/>
                  <a:gd name="connsiteX8" fmla="*/ 16736 w 85793"/>
                  <a:gd name="connsiteY8" fmla="*/ 71438 h 76200"/>
                  <a:gd name="connsiteX9" fmla="*/ 23880 w 85793"/>
                  <a:gd name="connsiteY9" fmla="*/ 73819 h 76200"/>
                  <a:gd name="connsiteX10" fmla="*/ 69124 w 85793"/>
                  <a:gd name="connsiteY10" fmla="*/ 76200 h 76200"/>
                  <a:gd name="connsiteX11" fmla="*/ 81030 w 85793"/>
                  <a:gd name="connsiteY11" fmla="*/ 73819 h 76200"/>
                  <a:gd name="connsiteX12" fmla="*/ 85793 w 85793"/>
                  <a:gd name="connsiteY12" fmla="*/ 59532 h 76200"/>
                  <a:gd name="connsiteX13" fmla="*/ 81030 w 85793"/>
                  <a:gd name="connsiteY13" fmla="*/ 35719 h 76200"/>
                  <a:gd name="connsiteX14" fmla="*/ 76268 w 85793"/>
                  <a:gd name="connsiteY14" fmla="*/ 28575 h 76200"/>
                  <a:gd name="connsiteX15" fmla="*/ 66743 w 85793"/>
                  <a:gd name="connsiteY15" fmla="*/ 16669 h 76200"/>
                  <a:gd name="connsiteX16" fmla="*/ 69124 w 85793"/>
                  <a:gd name="connsiteY16" fmla="*/ 0 h 76200"/>
                  <a:gd name="connsiteX0" fmla="*/ 69124 w 85793"/>
                  <a:gd name="connsiteY0" fmla="*/ 0 h 76200"/>
                  <a:gd name="connsiteX1" fmla="*/ 69124 w 85793"/>
                  <a:gd name="connsiteY1" fmla="*/ 0 h 76200"/>
                  <a:gd name="connsiteX2" fmla="*/ 26261 w 85793"/>
                  <a:gd name="connsiteY2" fmla="*/ 4763 h 76200"/>
                  <a:gd name="connsiteX3" fmla="*/ 11974 w 85793"/>
                  <a:gd name="connsiteY3" fmla="*/ 9525 h 76200"/>
                  <a:gd name="connsiteX4" fmla="*/ 4830 w 85793"/>
                  <a:gd name="connsiteY4" fmla="*/ 11907 h 76200"/>
                  <a:gd name="connsiteX5" fmla="*/ 2449 w 85793"/>
                  <a:gd name="connsiteY5" fmla="*/ 40482 h 76200"/>
                  <a:gd name="connsiteX6" fmla="*/ 4830 w 85793"/>
                  <a:gd name="connsiteY6" fmla="*/ 47625 h 76200"/>
                  <a:gd name="connsiteX7" fmla="*/ 9593 w 85793"/>
                  <a:gd name="connsiteY7" fmla="*/ 66675 h 76200"/>
                  <a:gd name="connsiteX8" fmla="*/ 16736 w 85793"/>
                  <a:gd name="connsiteY8" fmla="*/ 71438 h 76200"/>
                  <a:gd name="connsiteX9" fmla="*/ 23880 w 85793"/>
                  <a:gd name="connsiteY9" fmla="*/ 73819 h 76200"/>
                  <a:gd name="connsiteX10" fmla="*/ 69124 w 85793"/>
                  <a:gd name="connsiteY10" fmla="*/ 76200 h 76200"/>
                  <a:gd name="connsiteX11" fmla="*/ 81030 w 85793"/>
                  <a:gd name="connsiteY11" fmla="*/ 73819 h 76200"/>
                  <a:gd name="connsiteX12" fmla="*/ 85793 w 85793"/>
                  <a:gd name="connsiteY12" fmla="*/ 59532 h 76200"/>
                  <a:gd name="connsiteX13" fmla="*/ 81030 w 85793"/>
                  <a:gd name="connsiteY13" fmla="*/ 35719 h 76200"/>
                  <a:gd name="connsiteX14" fmla="*/ 76268 w 85793"/>
                  <a:gd name="connsiteY14" fmla="*/ 28575 h 76200"/>
                  <a:gd name="connsiteX15" fmla="*/ 69124 w 85793"/>
                  <a:gd name="connsiteY15"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93" h="76200">
                    <a:moveTo>
                      <a:pt x="69124" y="0"/>
                    </a:moveTo>
                    <a:lnTo>
                      <a:pt x="69124" y="0"/>
                    </a:lnTo>
                    <a:cubicBezTo>
                      <a:pt x="47667" y="1533"/>
                      <a:pt x="42145" y="-2"/>
                      <a:pt x="26261" y="4763"/>
                    </a:cubicBezTo>
                    <a:cubicBezTo>
                      <a:pt x="21453" y="6205"/>
                      <a:pt x="16736" y="7938"/>
                      <a:pt x="11974" y="9525"/>
                    </a:cubicBezTo>
                    <a:lnTo>
                      <a:pt x="4830" y="11907"/>
                    </a:lnTo>
                    <a:cubicBezTo>
                      <a:pt x="-792" y="28774"/>
                      <a:pt x="-1399" y="23167"/>
                      <a:pt x="2449" y="40482"/>
                    </a:cubicBezTo>
                    <a:cubicBezTo>
                      <a:pt x="2993" y="42932"/>
                      <a:pt x="4221" y="45190"/>
                      <a:pt x="4830" y="47625"/>
                    </a:cubicBezTo>
                    <a:cubicBezTo>
                      <a:pt x="4993" y="48277"/>
                      <a:pt x="7611" y="64198"/>
                      <a:pt x="9593" y="66675"/>
                    </a:cubicBezTo>
                    <a:cubicBezTo>
                      <a:pt x="11381" y="68910"/>
                      <a:pt x="14176" y="70158"/>
                      <a:pt x="16736" y="71438"/>
                    </a:cubicBezTo>
                    <a:cubicBezTo>
                      <a:pt x="18981" y="72561"/>
                      <a:pt x="21380" y="73592"/>
                      <a:pt x="23880" y="73819"/>
                    </a:cubicBezTo>
                    <a:cubicBezTo>
                      <a:pt x="38920" y="75186"/>
                      <a:pt x="54043" y="75406"/>
                      <a:pt x="69124" y="76200"/>
                    </a:cubicBezTo>
                    <a:cubicBezTo>
                      <a:pt x="73093" y="75406"/>
                      <a:pt x="78168" y="76681"/>
                      <a:pt x="81030" y="73819"/>
                    </a:cubicBezTo>
                    <a:cubicBezTo>
                      <a:pt x="84580" y="70269"/>
                      <a:pt x="85793" y="59532"/>
                      <a:pt x="85793" y="59532"/>
                    </a:cubicBezTo>
                    <a:cubicBezTo>
                      <a:pt x="84916" y="53392"/>
                      <a:pt x="84354" y="42368"/>
                      <a:pt x="81030" y="35719"/>
                    </a:cubicBezTo>
                    <a:cubicBezTo>
                      <a:pt x="79750" y="33159"/>
                      <a:pt x="78252" y="34528"/>
                      <a:pt x="76268" y="28575"/>
                    </a:cubicBezTo>
                    <a:cubicBezTo>
                      <a:pt x="74284" y="22622"/>
                      <a:pt x="70315" y="4762"/>
                      <a:pt x="69124"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3" name="Freeform 822"/>
              <p:cNvSpPr/>
              <p:nvPr/>
            </p:nvSpPr>
            <p:spPr>
              <a:xfrm>
                <a:off x="2097854" y="1526381"/>
                <a:ext cx="78621" cy="111974"/>
              </a:xfrm>
              <a:custGeom>
                <a:avLst/>
                <a:gdLst>
                  <a:gd name="connsiteX0" fmla="*/ 61940 w 78621"/>
                  <a:gd name="connsiteY0" fmla="*/ 28575 h 111974"/>
                  <a:gd name="connsiteX1" fmla="*/ 61940 w 78621"/>
                  <a:gd name="connsiteY1" fmla="*/ 28575 h 111974"/>
                  <a:gd name="connsiteX2" fmla="*/ 47652 w 78621"/>
                  <a:gd name="connsiteY2" fmla="*/ 11907 h 111974"/>
                  <a:gd name="connsiteX3" fmla="*/ 40509 w 78621"/>
                  <a:gd name="connsiteY3" fmla="*/ 9525 h 111974"/>
                  <a:gd name="connsiteX4" fmla="*/ 26221 w 78621"/>
                  <a:gd name="connsiteY4" fmla="*/ 0 h 111974"/>
                  <a:gd name="connsiteX5" fmla="*/ 14315 w 78621"/>
                  <a:gd name="connsiteY5" fmla="*/ 11907 h 111974"/>
                  <a:gd name="connsiteX6" fmla="*/ 2409 w 78621"/>
                  <a:gd name="connsiteY6" fmla="*/ 21432 h 111974"/>
                  <a:gd name="connsiteX7" fmla="*/ 27 w 78621"/>
                  <a:gd name="connsiteY7" fmla="*/ 28575 h 111974"/>
                  <a:gd name="connsiteX8" fmla="*/ 4790 w 78621"/>
                  <a:gd name="connsiteY8" fmla="*/ 42863 h 111974"/>
                  <a:gd name="connsiteX9" fmla="*/ 7171 w 78621"/>
                  <a:gd name="connsiteY9" fmla="*/ 50007 h 111974"/>
                  <a:gd name="connsiteX10" fmla="*/ 14315 w 78621"/>
                  <a:gd name="connsiteY10" fmla="*/ 71438 h 111974"/>
                  <a:gd name="connsiteX11" fmla="*/ 16696 w 78621"/>
                  <a:gd name="connsiteY11" fmla="*/ 78582 h 111974"/>
                  <a:gd name="connsiteX12" fmla="*/ 28602 w 78621"/>
                  <a:gd name="connsiteY12" fmla="*/ 92869 h 111974"/>
                  <a:gd name="connsiteX13" fmla="*/ 33365 w 78621"/>
                  <a:gd name="connsiteY13" fmla="*/ 100013 h 111974"/>
                  <a:gd name="connsiteX14" fmla="*/ 42890 w 78621"/>
                  <a:gd name="connsiteY14" fmla="*/ 111919 h 111974"/>
                  <a:gd name="connsiteX15" fmla="*/ 50034 w 78621"/>
                  <a:gd name="connsiteY15" fmla="*/ 109538 h 111974"/>
                  <a:gd name="connsiteX16" fmla="*/ 61940 w 78621"/>
                  <a:gd name="connsiteY16" fmla="*/ 97632 h 111974"/>
                  <a:gd name="connsiteX17" fmla="*/ 69084 w 78621"/>
                  <a:gd name="connsiteY17" fmla="*/ 92869 h 111974"/>
                  <a:gd name="connsiteX18" fmla="*/ 78609 w 78621"/>
                  <a:gd name="connsiteY18" fmla="*/ 78582 h 111974"/>
                  <a:gd name="connsiteX19" fmla="*/ 76227 w 78621"/>
                  <a:gd name="connsiteY19" fmla="*/ 38100 h 111974"/>
                  <a:gd name="connsiteX20" fmla="*/ 71465 w 78621"/>
                  <a:gd name="connsiteY20" fmla="*/ 30957 h 111974"/>
                  <a:gd name="connsiteX21" fmla="*/ 61940 w 78621"/>
                  <a:gd name="connsiteY21" fmla="*/ 28575 h 11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621" h="111974">
                    <a:moveTo>
                      <a:pt x="61940" y="28575"/>
                    </a:moveTo>
                    <a:lnTo>
                      <a:pt x="61940" y="28575"/>
                    </a:lnTo>
                    <a:cubicBezTo>
                      <a:pt x="57177" y="23019"/>
                      <a:pt x="53121" y="16769"/>
                      <a:pt x="47652" y="11907"/>
                    </a:cubicBezTo>
                    <a:cubicBezTo>
                      <a:pt x="45776" y="10240"/>
                      <a:pt x="42597" y="10917"/>
                      <a:pt x="40509" y="9525"/>
                    </a:cubicBezTo>
                    <a:cubicBezTo>
                      <a:pt x="22673" y="-2366"/>
                      <a:pt x="43206" y="5663"/>
                      <a:pt x="26221" y="0"/>
                    </a:cubicBezTo>
                    <a:cubicBezTo>
                      <a:pt x="13528" y="19042"/>
                      <a:pt x="30184" y="-3961"/>
                      <a:pt x="14315" y="11907"/>
                    </a:cubicBezTo>
                    <a:cubicBezTo>
                      <a:pt x="3544" y="22678"/>
                      <a:pt x="16315" y="16795"/>
                      <a:pt x="2409" y="21432"/>
                    </a:cubicBezTo>
                    <a:cubicBezTo>
                      <a:pt x="1615" y="23813"/>
                      <a:pt x="-250" y="26080"/>
                      <a:pt x="27" y="28575"/>
                    </a:cubicBezTo>
                    <a:cubicBezTo>
                      <a:pt x="581" y="33565"/>
                      <a:pt x="3202" y="38100"/>
                      <a:pt x="4790" y="42863"/>
                    </a:cubicBezTo>
                    <a:lnTo>
                      <a:pt x="7171" y="50007"/>
                    </a:lnTo>
                    <a:lnTo>
                      <a:pt x="14315" y="71438"/>
                    </a:lnTo>
                    <a:cubicBezTo>
                      <a:pt x="15109" y="73819"/>
                      <a:pt x="15303" y="76494"/>
                      <a:pt x="16696" y="78582"/>
                    </a:cubicBezTo>
                    <a:cubicBezTo>
                      <a:pt x="28525" y="96322"/>
                      <a:pt x="13319" y="74528"/>
                      <a:pt x="28602" y="92869"/>
                    </a:cubicBezTo>
                    <a:cubicBezTo>
                      <a:pt x="30434" y="95068"/>
                      <a:pt x="31777" y="97632"/>
                      <a:pt x="33365" y="100013"/>
                    </a:cubicBezTo>
                    <a:cubicBezTo>
                      <a:pt x="35222" y="105586"/>
                      <a:pt x="35286" y="110652"/>
                      <a:pt x="42890" y="111919"/>
                    </a:cubicBezTo>
                    <a:cubicBezTo>
                      <a:pt x="45366" y="112332"/>
                      <a:pt x="47653" y="110332"/>
                      <a:pt x="50034" y="109538"/>
                    </a:cubicBezTo>
                    <a:cubicBezTo>
                      <a:pt x="69086" y="96834"/>
                      <a:pt x="46061" y="113509"/>
                      <a:pt x="61940" y="97632"/>
                    </a:cubicBezTo>
                    <a:cubicBezTo>
                      <a:pt x="63964" y="95608"/>
                      <a:pt x="66703" y="94457"/>
                      <a:pt x="69084" y="92869"/>
                    </a:cubicBezTo>
                    <a:cubicBezTo>
                      <a:pt x="72259" y="88107"/>
                      <a:pt x="78945" y="84296"/>
                      <a:pt x="78609" y="78582"/>
                    </a:cubicBezTo>
                    <a:cubicBezTo>
                      <a:pt x="77815" y="65088"/>
                      <a:pt x="78232" y="51468"/>
                      <a:pt x="76227" y="38100"/>
                    </a:cubicBezTo>
                    <a:cubicBezTo>
                      <a:pt x="75802" y="35270"/>
                      <a:pt x="72937" y="33411"/>
                      <a:pt x="71465" y="30957"/>
                    </a:cubicBezTo>
                    <a:cubicBezTo>
                      <a:pt x="70552" y="29435"/>
                      <a:pt x="63528" y="28972"/>
                      <a:pt x="61940" y="2857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4" name="Freeform 823"/>
              <p:cNvSpPr/>
              <p:nvPr/>
            </p:nvSpPr>
            <p:spPr>
              <a:xfrm>
                <a:off x="2181225" y="1557563"/>
                <a:ext cx="54998" cy="72687"/>
              </a:xfrm>
              <a:custGeom>
                <a:avLst/>
                <a:gdLst>
                  <a:gd name="connsiteX0" fmla="*/ 26194 w 54998"/>
                  <a:gd name="connsiteY0" fmla="*/ 2156 h 72687"/>
                  <a:gd name="connsiteX1" fmla="*/ 26194 w 54998"/>
                  <a:gd name="connsiteY1" fmla="*/ 2156 h 72687"/>
                  <a:gd name="connsiteX2" fmla="*/ 2381 w 54998"/>
                  <a:gd name="connsiteY2" fmla="*/ 21206 h 72687"/>
                  <a:gd name="connsiteX3" fmla="*/ 0 w 54998"/>
                  <a:gd name="connsiteY3" fmla="*/ 28350 h 72687"/>
                  <a:gd name="connsiteX4" fmla="*/ 2381 w 54998"/>
                  <a:gd name="connsiteY4" fmla="*/ 47400 h 72687"/>
                  <a:gd name="connsiteX5" fmla="*/ 7144 w 54998"/>
                  <a:gd name="connsiteY5" fmla="*/ 54543 h 72687"/>
                  <a:gd name="connsiteX6" fmla="*/ 9525 w 54998"/>
                  <a:gd name="connsiteY6" fmla="*/ 61687 h 72687"/>
                  <a:gd name="connsiteX7" fmla="*/ 23813 w 54998"/>
                  <a:gd name="connsiteY7" fmla="*/ 71212 h 72687"/>
                  <a:gd name="connsiteX8" fmla="*/ 52388 w 54998"/>
                  <a:gd name="connsiteY8" fmla="*/ 68831 h 72687"/>
                  <a:gd name="connsiteX9" fmla="*/ 50006 w 54998"/>
                  <a:gd name="connsiteY9" fmla="*/ 37875 h 72687"/>
                  <a:gd name="connsiteX10" fmla="*/ 45244 w 54998"/>
                  <a:gd name="connsiteY10" fmla="*/ 23587 h 72687"/>
                  <a:gd name="connsiteX11" fmla="*/ 38100 w 54998"/>
                  <a:gd name="connsiteY11" fmla="*/ 9300 h 72687"/>
                  <a:gd name="connsiteX12" fmla="*/ 30956 w 54998"/>
                  <a:gd name="connsiteY12" fmla="*/ 4537 h 72687"/>
                  <a:gd name="connsiteX13" fmla="*/ 26194 w 54998"/>
                  <a:gd name="connsiteY13" fmla="*/ 2156 h 7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998" h="72687">
                    <a:moveTo>
                      <a:pt x="26194" y="2156"/>
                    </a:moveTo>
                    <a:lnTo>
                      <a:pt x="26194" y="2156"/>
                    </a:lnTo>
                    <a:cubicBezTo>
                      <a:pt x="13202" y="10276"/>
                      <a:pt x="8055" y="9859"/>
                      <a:pt x="2381" y="21206"/>
                    </a:cubicBezTo>
                    <a:cubicBezTo>
                      <a:pt x="1258" y="23451"/>
                      <a:pt x="794" y="25969"/>
                      <a:pt x="0" y="28350"/>
                    </a:cubicBezTo>
                    <a:cubicBezTo>
                      <a:pt x="794" y="34700"/>
                      <a:pt x="697" y="41226"/>
                      <a:pt x="2381" y="47400"/>
                    </a:cubicBezTo>
                    <a:cubicBezTo>
                      <a:pt x="3134" y="50161"/>
                      <a:pt x="5864" y="51983"/>
                      <a:pt x="7144" y="54543"/>
                    </a:cubicBezTo>
                    <a:cubicBezTo>
                      <a:pt x="8267" y="56788"/>
                      <a:pt x="8133" y="59598"/>
                      <a:pt x="9525" y="61687"/>
                    </a:cubicBezTo>
                    <a:cubicBezTo>
                      <a:pt x="14621" y="69332"/>
                      <a:pt x="16323" y="68716"/>
                      <a:pt x="23813" y="71212"/>
                    </a:cubicBezTo>
                    <a:cubicBezTo>
                      <a:pt x="33338" y="70418"/>
                      <a:pt x="46483" y="76347"/>
                      <a:pt x="52388" y="68831"/>
                    </a:cubicBezTo>
                    <a:cubicBezTo>
                      <a:pt x="58782" y="60693"/>
                      <a:pt x="51620" y="48098"/>
                      <a:pt x="50006" y="37875"/>
                    </a:cubicBezTo>
                    <a:cubicBezTo>
                      <a:pt x="49223" y="32916"/>
                      <a:pt x="46831" y="28350"/>
                      <a:pt x="45244" y="23587"/>
                    </a:cubicBezTo>
                    <a:cubicBezTo>
                      <a:pt x="43307" y="17775"/>
                      <a:pt x="42718" y="13917"/>
                      <a:pt x="38100" y="9300"/>
                    </a:cubicBezTo>
                    <a:cubicBezTo>
                      <a:pt x="36076" y="7276"/>
                      <a:pt x="33337" y="6125"/>
                      <a:pt x="30956" y="4537"/>
                    </a:cubicBezTo>
                    <a:cubicBezTo>
                      <a:pt x="28014" y="-4291"/>
                      <a:pt x="26988" y="2553"/>
                      <a:pt x="26194" y="215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5" name="Freeform 824"/>
              <p:cNvSpPr/>
              <p:nvPr/>
            </p:nvSpPr>
            <p:spPr>
              <a:xfrm>
                <a:off x="2557463" y="1569242"/>
                <a:ext cx="160886" cy="95252"/>
              </a:xfrm>
              <a:custGeom>
                <a:avLst/>
                <a:gdLst>
                  <a:gd name="connsiteX0" fmla="*/ 97631 w 160886"/>
                  <a:gd name="connsiteY0" fmla="*/ 2 h 95252"/>
                  <a:gd name="connsiteX1" fmla="*/ 97631 w 160886"/>
                  <a:gd name="connsiteY1" fmla="*/ 2 h 95252"/>
                  <a:gd name="connsiteX2" fmla="*/ 9525 w 160886"/>
                  <a:gd name="connsiteY2" fmla="*/ 4764 h 95252"/>
                  <a:gd name="connsiteX3" fmla="*/ 2381 w 160886"/>
                  <a:gd name="connsiteY3" fmla="*/ 7146 h 95252"/>
                  <a:gd name="connsiteX4" fmla="*/ 0 w 160886"/>
                  <a:gd name="connsiteY4" fmla="*/ 14289 h 95252"/>
                  <a:gd name="connsiteX5" fmla="*/ 7143 w 160886"/>
                  <a:gd name="connsiteY5" fmla="*/ 38102 h 95252"/>
                  <a:gd name="connsiteX6" fmla="*/ 9525 w 160886"/>
                  <a:gd name="connsiteY6" fmla="*/ 45246 h 95252"/>
                  <a:gd name="connsiteX7" fmla="*/ 21431 w 160886"/>
                  <a:gd name="connsiteY7" fmla="*/ 59533 h 95252"/>
                  <a:gd name="connsiteX8" fmla="*/ 23812 w 160886"/>
                  <a:gd name="connsiteY8" fmla="*/ 69058 h 95252"/>
                  <a:gd name="connsiteX9" fmla="*/ 42862 w 160886"/>
                  <a:gd name="connsiteY9" fmla="*/ 90489 h 95252"/>
                  <a:gd name="connsiteX10" fmla="*/ 61912 w 160886"/>
                  <a:gd name="connsiteY10" fmla="*/ 95252 h 95252"/>
                  <a:gd name="connsiteX11" fmla="*/ 102393 w 160886"/>
                  <a:gd name="connsiteY11" fmla="*/ 92871 h 95252"/>
                  <a:gd name="connsiteX12" fmla="*/ 123825 w 160886"/>
                  <a:gd name="connsiteY12" fmla="*/ 85727 h 95252"/>
                  <a:gd name="connsiteX13" fmla="*/ 138112 w 160886"/>
                  <a:gd name="connsiteY13" fmla="*/ 80964 h 95252"/>
                  <a:gd name="connsiteX14" fmla="*/ 154781 w 160886"/>
                  <a:gd name="connsiteY14" fmla="*/ 73821 h 95252"/>
                  <a:gd name="connsiteX15" fmla="*/ 157162 w 160886"/>
                  <a:gd name="connsiteY15" fmla="*/ 40483 h 95252"/>
                  <a:gd name="connsiteX16" fmla="*/ 154781 w 160886"/>
                  <a:gd name="connsiteY16" fmla="*/ 33339 h 95252"/>
                  <a:gd name="connsiteX17" fmla="*/ 138112 w 160886"/>
                  <a:gd name="connsiteY17" fmla="*/ 11908 h 95252"/>
                  <a:gd name="connsiteX18" fmla="*/ 123825 w 160886"/>
                  <a:gd name="connsiteY18" fmla="*/ 4764 h 95252"/>
                  <a:gd name="connsiteX19" fmla="*/ 97631 w 160886"/>
                  <a:gd name="connsiteY19" fmla="*/ 2 h 9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0886" h="95252">
                    <a:moveTo>
                      <a:pt x="97631" y="2"/>
                    </a:moveTo>
                    <a:lnTo>
                      <a:pt x="97631" y="2"/>
                    </a:lnTo>
                    <a:cubicBezTo>
                      <a:pt x="70275" y="857"/>
                      <a:pt x="37927" y="-2337"/>
                      <a:pt x="9525" y="4764"/>
                    </a:cubicBezTo>
                    <a:cubicBezTo>
                      <a:pt x="7090" y="5373"/>
                      <a:pt x="4762" y="6352"/>
                      <a:pt x="2381" y="7146"/>
                    </a:cubicBezTo>
                    <a:cubicBezTo>
                      <a:pt x="1587" y="9527"/>
                      <a:pt x="0" y="11779"/>
                      <a:pt x="0" y="14289"/>
                    </a:cubicBezTo>
                    <a:cubicBezTo>
                      <a:pt x="0" y="28297"/>
                      <a:pt x="2401" y="27038"/>
                      <a:pt x="7143" y="38102"/>
                    </a:cubicBezTo>
                    <a:cubicBezTo>
                      <a:pt x="8132" y="40409"/>
                      <a:pt x="8402" y="43001"/>
                      <a:pt x="9525" y="45246"/>
                    </a:cubicBezTo>
                    <a:cubicBezTo>
                      <a:pt x="12840" y="51877"/>
                      <a:pt x="16164" y="54266"/>
                      <a:pt x="21431" y="59533"/>
                    </a:cubicBezTo>
                    <a:cubicBezTo>
                      <a:pt x="22225" y="62708"/>
                      <a:pt x="22523" y="66050"/>
                      <a:pt x="23812" y="69058"/>
                    </a:cubicBezTo>
                    <a:cubicBezTo>
                      <a:pt x="26459" y="75234"/>
                      <a:pt x="40322" y="89642"/>
                      <a:pt x="42862" y="90489"/>
                    </a:cubicBezTo>
                    <a:cubicBezTo>
                      <a:pt x="53845" y="94151"/>
                      <a:pt x="47545" y="92379"/>
                      <a:pt x="61912" y="95252"/>
                    </a:cubicBezTo>
                    <a:cubicBezTo>
                      <a:pt x="75406" y="94458"/>
                      <a:pt x="88937" y="94153"/>
                      <a:pt x="102393" y="92871"/>
                    </a:cubicBezTo>
                    <a:cubicBezTo>
                      <a:pt x="109725" y="92173"/>
                      <a:pt x="117160" y="88151"/>
                      <a:pt x="123825" y="85727"/>
                    </a:cubicBezTo>
                    <a:cubicBezTo>
                      <a:pt x="128543" y="84011"/>
                      <a:pt x="133622" y="83209"/>
                      <a:pt x="138112" y="80964"/>
                    </a:cubicBezTo>
                    <a:cubicBezTo>
                      <a:pt x="149882" y="75080"/>
                      <a:pt x="144269" y="77324"/>
                      <a:pt x="154781" y="73821"/>
                    </a:cubicBezTo>
                    <a:cubicBezTo>
                      <a:pt x="164000" y="59990"/>
                      <a:pt x="161044" y="67663"/>
                      <a:pt x="157162" y="40483"/>
                    </a:cubicBezTo>
                    <a:cubicBezTo>
                      <a:pt x="156807" y="37998"/>
                      <a:pt x="156000" y="35533"/>
                      <a:pt x="154781" y="33339"/>
                    </a:cubicBezTo>
                    <a:cubicBezTo>
                      <a:pt x="150204" y="25101"/>
                      <a:pt x="145293" y="17891"/>
                      <a:pt x="138112" y="11908"/>
                    </a:cubicBezTo>
                    <a:cubicBezTo>
                      <a:pt x="134361" y="8782"/>
                      <a:pt x="128876" y="5395"/>
                      <a:pt x="123825" y="4764"/>
                    </a:cubicBezTo>
                    <a:cubicBezTo>
                      <a:pt x="103318" y="2200"/>
                      <a:pt x="101997" y="796"/>
                      <a:pt x="97631" y="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6" name="Freeform 825"/>
              <p:cNvSpPr/>
              <p:nvPr/>
            </p:nvSpPr>
            <p:spPr>
              <a:xfrm>
                <a:off x="2690813" y="1563088"/>
                <a:ext cx="95250" cy="94262"/>
              </a:xfrm>
              <a:custGeom>
                <a:avLst/>
                <a:gdLst>
                  <a:gd name="connsiteX0" fmla="*/ 95250 w 95250"/>
                  <a:gd name="connsiteY0" fmla="*/ 6156 h 94262"/>
                  <a:gd name="connsiteX1" fmla="*/ 95250 w 95250"/>
                  <a:gd name="connsiteY1" fmla="*/ 6156 h 94262"/>
                  <a:gd name="connsiteX2" fmla="*/ 71437 w 95250"/>
                  <a:gd name="connsiteY2" fmla="*/ 1393 h 94262"/>
                  <a:gd name="connsiteX3" fmla="*/ 2381 w 95250"/>
                  <a:gd name="connsiteY3" fmla="*/ 6156 h 94262"/>
                  <a:gd name="connsiteX4" fmla="*/ 0 w 95250"/>
                  <a:gd name="connsiteY4" fmla="*/ 15681 h 94262"/>
                  <a:gd name="connsiteX5" fmla="*/ 2381 w 95250"/>
                  <a:gd name="connsiteY5" fmla="*/ 22825 h 94262"/>
                  <a:gd name="connsiteX6" fmla="*/ 11906 w 95250"/>
                  <a:gd name="connsiteY6" fmla="*/ 39493 h 94262"/>
                  <a:gd name="connsiteX7" fmla="*/ 14287 w 95250"/>
                  <a:gd name="connsiteY7" fmla="*/ 46637 h 94262"/>
                  <a:gd name="connsiteX8" fmla="*/ 19050 w 95250"/>
                  <a:gd name="connsiteY8" fmla="*/ 53781 h 94262"/>
                  <a:gd name="connsiteX9" fmla="*/ 28575 w 95250"/>
                  <a:gd name="connsiteY9" fmla="*/ 75212 h 94262"/>
                  <a:gd name="connsiteX10" fmla="*/ 30956 w 95250"/>
                  <a:gd name="connsiteY10" fmla="*/ 82356 h 94262"/>
                  <a:gd name="connsiteX11" fmla="*/ 33337 w 95250"/>
                  <a:gd name="connsiteY11" fmla="*/ 91881 h 94262"/>
                  <a:gd name="connsiteX12" fmla="*/ 40481 w 95250"/>
                  <a:gd name="connsiteY12" fmla="*/ 94262 h 94262"/>
                  <a:gd name="connsiteX13" fmla="*/ 59531 w 95250"/>
                  <a:gd name="connsiteY13" fmla="*/ 87118 h 94262"/>
                  <a:gd name="connsiteX14" fmla="*/ 66675 w 95250"/>
                  <a:gd name="connsiteY14" fmla="*/ 82356 h 94262"/>
                  <a:gd name="connsiteX15" fmla="*/ 80962 w 95250"/>
                  <a:gd name="connsiteY15" fmla="*/ 77593 h 94262"/>
                  <a:gd name="connsiteX16" fmla="*/ 85725 w 95250"/>
                  <a:gd name="connsiteY16" fmla="*/ 70450 h 94262"/>
                  <a:gd name="connsiteX17" fmla="*/ 90487 w 95250"/>
                  <a:gd name="connsiteY17" fmla="*/ 41875 h 94262"/>
                  <a:gd name="connsiteX18" fmla="*/ 92868 w 95250"/>
                  <a:gd name="connsiteY18" fmla="*/ 32350 h 94262"/>
                  <a:gd name="connsiteX19" fmla="*/ 90487 w 95250"/>
                  <a:gd name="connsiteY19" fmla="*/ 20443 h 94262"/>
                  <a:gd name="connsiteX20" fmla="*/ 83343 w 95250"/>
                  <a:gd name="connsiteY20" fmla="*/ 13300 h 94262"/>
                  <a:gd name="connsiteX21" fmla="*/ 95250 w 95250"/>
                  <a:gd name="connsiteY21" fmla="*/ 6156 h 9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5250" h="94262">
                    <a:moveTo>
                      <a:pt x="95250" y="6156"/>
                    </a:moveTo>
                    <a:lnTo>
                      <a:pt x="95250" y="6156"/>
                    </a:lnTo>
                    <a:cubicBezTo>
                      <a:pt x="87312" y="4568"/>
                      <a:pt x="79529" y="1618"/>
                      <a:pt x="71437" y="1393"/>
                    </a:cubicBezTo>
                    <a:cubicBezTo>
                      <a:pt x="18837" y="-68"/>
                      <a:pt x="27681" y="-2276"/>
                      <a:pt x="2381" y="6156"/>
                    </a:cubicBezTo>
                    <a:cubicBezTo>
                      <a:pt x="1587" y="9331"/>
                      <a:pt x="0" y="12408"/>
                      <a:pt x="0" y="15681"/>
                    </a:cubicBezTo>
                    <a:cubicBezTo>
                      <a:pt x="0" y="18191"/>
                      <a:pt x="1392" y="20518"/>
                      <a:pt x="2381" y="22825"/>
                    </a:cubicBezTo>
                    <a:cubicBezTo>
                      <a:pt x="6007" y="31287"/>
                      <a:pt x="7121" y="32317"/>
                      <a:pt x="11906" y="39493"/>
                    </a:cubicBezTo>
                    <a:cubicBezTo>
                      <a:pt x="12700" y="41874"/>
                      <a:pt x="13164" y="44392"/>
                      <a:pt x="14287" y="46637"/>
                    </a:cubicBezTo>
                    <a:cubicBezTo>
                      <a:pt x="15567" y="49197"/>
                      <a:pt x="17888" y="51166"/>
                      <a:pt x="19050" y="53781"/>
                    </a:cubicBezTo>
                    <a:cubicBezTo>
                      <a:pt x="30385" y="79285"/>
                      <a:pt x="17796" y="59044"/>
                      <a:pt x="28575" y="75212"/>
                    </a:cubicBezTo>
                    <a:cubicBezTo>
                      <a:pt x="29369" y="77593"/>
                      <a:pt x="30266" y="79942"/>
                      <a:pt x="30956" y="82356"/>
                    </a:cubicBezTo>
                    <a:cubicBezTo>
                      <a:pt x="31855" y="85503"/>
                      <a:pt x="31293" y="89325"/>
                      <a:pt x="33337" y="91881"/>
                    </a:cubicBezTo>
                    <a:cubicBezTo>
                      <a:pt x="34905" y="93841"/>
                      <a:pt x="38100" y="93468"/>
                      <a:pt x="40481" y="94262"/>
                    </a:cubicBezTo>
                    <a:cubicBezTo>
                      <a:pt x="50901" y="91657"/>
                      <a:pt x="49843" y="92654"/>
                      <a:pt x="59531" y="87118"/>
                    </a:cubicBezTo>
                    <a:cubicBezTo>
                      <a:pt x="62016" y="85698"/>
                      <a:pt x="64060" y="83518"/>
                      <a:pt x="66675" y="82356"/>
                    </a:cubicBezTo>
                    <a:cubicBezTo>
                      <a:pt x="71262" y="80317"/>
                      <a:pt x="80962" y="77593"/>
                      <a:pt x="80962" y="77593"/>
                    </a:cubicBezTo>
                    <a:cubicBezTo>
                      <a:pt x="82550" y="75212"/>
                      <a:pt x="84598" y="73080"/>
                      <a:pt x="85725" y="70450"/>
                    </a:cubicBezTo>
                    <a:cubicBezTo>
                      <a:pt x="88647" y="63632"/>
                      <a:pt x="89676" y="46740"/>
                      <a:pt x="90487" y="41875"/>
                    </a:cubicBezTo>
                    <a:cubicBezTo>
                      <a:pt x="91025" y="38647"/>
                      <a:pt x="92074" y="35525"/>
                      <a:pt x="92868" y="32350"/>
                    </a:cubicBezTo>
                    <a:cubicBezTo>
                      <a:pt x="92074" y="28381"/>
                      <a:pt x="92297" y="24063"/>
                      <a:pt x="90487" y="20443"/>
                    </a:cubicBezTo>
                    <a:cubicBezTo>
                      <a:pt x="88981" y="17431"/>
                      <a:pt x="85499" y="15887"/>
                      <a:pt x="83343" y="13300"/>
                    </a:cubicBezTo>
                    <a:cubicBezTo>
                      <a:pt x="75132" y="3447"/>
                      <a:pt x="93266" y="7347"/>
                      <a:pt x="95250" y="615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7" name="Freeform 826"/>
              <p:cNvSpPr/>
              <p:nvPr/>
            </p:nvSpPr>
            <p:spPr>
              <a:xfrm>
                <a:off x="2786063" y="1543050"/>
                <a:ext cx="116929" cy="116681"/>
              </a:xfrm>
              <a:custGeom>
                <a:avLst/>
                <a:gdLst>
                  <a:gd name="connsiteX0" fmla="*/ 88106 w 116929"/>
                  <a:gd name="connsiteY0" fmla="*/ 2381 h 116681"/>
                  <a:gd name="connsiteX1" fmla="*/ 88106 w 116929"/>
                  <a:gd name="connsiteY1" fmla="*/ 2381 h 116681"/>
                  <a:gd name="connsiteX2" fmla="*/ 64293 w 116929"/>
                  <a:gd name="connsiteY2" fmla="*/ 0 h 116681"/>
                  <a:gd name="connsiteX3" fmla="*/ 21431 w 116929"/>
                  <a:gd name="connsiteY3" fmla="*/ 4763 h 116681"/>
                  <a:gd name="connsiteX4" fmla="*/ 9525 w 116929"/>
                  <a:gd name="connsiteY4" fmla="*/ 16669 h 116681"/>
                  <a:gd name="connsiteX5" fmla="*/ 4762 w 116929"/>
                  <a:gd name="connsiteY5" fmla="*/ 23813 h 116681"/>
                  <a:gd name="connsiteX6" fmla="*/ 0 w 116929"/>
                  <a:gd name="connsiteY6" fmla="*/ 42863 h 116681"/>
                  <a:gd name="connsiteX7" fmla="*/ 2381 w 116929"/>
                  <a:gd name="connsiteY7" fmla="*/ 71438 h 116681"/>
                  <a:gd name="connsiteX8" fmla="*/ 14287 w 116929"/>
                  <a:gd name="connsiteY8" fmla="*/ 90488 h 116681"/>
                  <a:gd name="connsiteX9" fmla="*/ 16668 w 116929"/>
                  <a:gd name="connsiteY9" fmla="*/ 97631 h 116681"/>
                  <a:gd name="connsiteX10" fmla="*/ 23812 w 116929"/>
                  <a:gd name="connsiteY10" fmla="*/ 104775 h 116681"/>
                  <a:gd name="connsiteX11" fmla="*/ 47625 w 116929"/>
                  <a:gd name="connsiteY11" fmla="*/ 116681 h 116681"/>
                  <a:gd name="connsiteX12" fmla="*/ 57150 w 116929"/>
                  <a:gd name="connsiteY12" fmla="*/ 114300 h 116681"/>
                  <a:gd name="connsiteX13" fmla="*/ 61912 w 116929"/>
                  <a:gd name="connsiteY13" fmla="*/ 107156 h 116681"/>
                  <a:gd name="connsiteX14" fmla="*/ 69056 w 116929"/>
                  <a:gd name="connsiteY14" fmla="*/ 102394 h 116681"/>
                  <a:gd name="connsiteX15" fmla="*/ 78581 w 116929"/>
                  <a:gd name="connsiteY15" fmla="*/ 88106 h 116681"/>
                  <a:gd name="connsiteX16" fmla="*/ 83343 w 116929"/>
                  <a:gd name="connsiteY16" fmla="*/ 80963 h 116681"/>
                  <a:gd name="connsiteX17" fmla="*/ 90487 w 116929"/>
                  <a:gd name="connsiteY17" fmla="*/ 73819 h 116681"/>
                  <a:gd name="connsiteX18" fmla="*/ 95250 w 116929"/>
                  <a:gd name="connsiteY18" fmla="*/ 66675 h 116681"/>
                  <a:gd name="connsiteX19" fmla="*/ 102393 w 116929"/>
                  <a:gd name="connsiteY19" fmla="*/ 59531 h 116681"/>
                  <a:gd name="connsiteX20" fmla="*/ 107156 w 116929"/>
                  <a:gd name="connsiteY20" fmla="*/ 52388 h 116681"/>
                  <a:gd name="connsiteX21" fmla="*/ 114300 w 116929"/>
                  <a:gd name="connsiteY21" fmla="*/ 47625 h 116681"/>
                  <a:gd name="connsiteX22" fmla="*/ 114300 w 116929"/>
                  <a:gd name="connsiteY22" fmla="*/ 30956 h 116681"/>
                  <a:gd name="connsiteX23" fmla="*/ 107156 w 116929"/>
                  <a:gd name="connsiteY23" fmla="*/ 26194 h 116681"/>
                  <a:gd name="connsiteX24" fmla="*/ 97631 w 116929"/>
                  <a:gd name="connsiteY24" fmla="*/ 16669 h 116681"/>
                  <a:gd name="connsiteX25" fmla="*/ 92868 w 116929"/>
                  <a:gd name="connsiteY25" fmla="*/ 9525 h 116681"/>
                  <a:gd name="connsiteX26" fmla="*/ 85725 w 116929"/>
                  <a:gd name="connsiteY26" fmla="*/ 2381 h 116681"/>
                  <a:gd name="connsiteX27" fmla="*/ 88106 w 116929"/>
                  <a:gd name="connsiteY27" fmla="*/ 2381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929" h="116681">
                    <a:moveTo>
                      <a:pt x="88106" y="2381"/>
                    </a:moveTo>
                    <a:lnTo>
                      <a:pt x="88106" y="2381"/>
                    </a:lnTo>
                    <a:cubicBezTo>
                      <a:pt x="80168" y="1587"/>
                      <a:pt x="72270" y="0"/>
                      <a:pt x="64293" y="0"/>
                    </a:cubicBezTo>
                    <a:cubicBezTo>
                      <a:pt x="38145" y="0"/>
                      <a:pt x="38693" y="446"/>
                      <a:pt x="21431" y="4763"/>
                    </a:cubicBezTo>
                    <a:cubicBezTo>
                      <a:pt x="8727" y="23815"/>
                      <a:pt x="25402" y="790"/>
                      <a:pt x="9525" y="16669"/>
                    </a:cubicBezTo>
                    <a:cubicBezTo>
                      <a:pt x="7501" y="18693"/>
                      <a:pt x="6350" y="21432"/>
                      <a:pt x="4762" y="23813"/>
                    </a:cubicBezTo>
                    <a:cubicBezTo>
                      <a:pt x="2883" y="29451"/>
                      <a:pt x="0" y="37114"/>
                      <a:pt x="0" y="42863"/>
                    </a:cubicBezTo>
                    <a:cubicBezTo>
                      <a:pt x="0" y="52421"/>
                      <a:pt x="810" y="62010"/>
                      <a:pt x="2381" y="71438"/>
                    </a:cubicBezTo>
                    <a:cubicBezTo>
                      <a:pt x="4860" y="86315"/>
                      <a:pt x="4784" y="84152"/>
                      <a:pt x="14287" y="90488"/>
                    </a:cubicBezTo>
                    <a:cubicBezTo>
                      <a:pt x="15081" y="92869"/>
                      <a:pt x="15276" y="95543"/>
                      <a:pt x="16668" y="97631"/>
                    </a:cubicBezTo>
                    <a:cubicBezTo>
                      <a:pt x="18536" y="100433"/>
                      <a:pt x="21154" y="102707"/>
                      <a:pt x="23812" y="104775"/>
                    </a:cubicBezTo>
                    <a:cubicBezTo>
                      <a:pt x="37242" y="115220"/>
                      <a:pt x="34595" y="113424"/>
                      <a:pt x="47625" y="116681"/>
                    </a:cubicBezTo>
                    <a:cubicBezTo>
                      <a:pt x="50800" y="115887"/>
                      <a:pt x="54427" y="116115"/>
                      <a:pt x="57150" y="114300"/>
                    </a:cubicBezTo>
                    <a:cubicBezTo>
                      <a:pt x="59531" y="112712"/>
                      <a:pt x="59888" y="109180"/>
                      <a:pt x="61912" y="107156"/>
                    </a:cubicBezTo>
                    <a:cubicBezTo>
                      <a:pt x="63936" y="105132"/>
                      <a:pt x="66675" y="103981"/>
                      <a:pt x="69056" y="102394"/>
                    </a:cubicBezTo>
                    <a:lnTo>
                      <a:pt x="78581" y="88106"/>
                    </a:lnTo>
                    <a:cubicBezTo>
                      <a:pt x="80168" y="85725"/>
                      <a:pt x="81320" y="82986"/>
                      <a:pt x="83343" y="80963"/>
                    </a:cubicBezTo>
                    <a:cubicBezTo>
                      <a:pt x="85724" y="78582"/>
                      <a:pt x="88331" y="76406"/>
                      <a:pt x="90487" y="73819"/>
                    </a:cubicBezTo>
                    <a:cubicBezTo>
                      <a:pt x="92319" y="71620"/>
                      <a:pt x="93418" y="68874"/>
                      <a:pt x="95250" y="66675"/>
                    </a:cubicBezTo>
                    <a:cubicBezTo>
                      <a:pt x="97406" y="64088"/>
                      <a:pt x="100237" y="62118"/>
                      <a:pt x="102393" y="59531"/>
                    </a:cubicBezTo>
                    <a:cubicBezTo>
                      <a:pt x="104225" y="57333"/>
                      <a:pt x="105132" y="54412"/>
                      <a:pt x="107156" y="52388"/>
                    </a:cubicBezTo>
                    <a:cubicBezTo>
                      <a:pt x="109180" y="50364"/>
                      <a:pt x="111919" y="49213"/>
                      <a:pt x="114300" y="47625"/>
                    </a:cubicBezTo>
                    <a:cubicBezTo>
                      <a:pt x="116442" y="41199"/>
                      <a:pt x="118951" y="37932"/>
                      <a:pt x="114300" y="30956"/>
                    </a:cubicBezTo>
                    <a:cubicBezTo>
                      <a:pt x="112712" y="28575"/>
                      <a:pt x="109537" y="27781"/>
                      <a:pt x="107156" y="26194"/>
                    </a:cubicBezTo>
                    <a:cubicBezTo>
                      <a:pt x="101961" y="10608"/>
                      <a:pt x="109176" y="25905"/>
                      <a:pt x="97631" y="16669"/>
                    </a:cubicBezTo>
                    <a:cubicBezTo>
                      <a:pt x="95396" y="14881"/>
                      <a:pt x="94700" y="11724"/>
                      <a:pt x="92868" y="9525"/>
                    </a:cubicBezTo>
                    <a:cubicBezTo>
                      <a:pt x="90712" y="6938"/>
                      <a:pt x="88527" y="4249"/>
                      <a:pt x="85725" y="2381"/>
                    </a:cubicBezTo>
                    <a:cubicBezTo>
                      <a:pt x="77828" y="-2884"/>
                      <a:pt x="87709" y="2381"/>
                      <a:pt x="88106" y="238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8" name="Freeform 827"/>
              <p:cNvSpPr/>
              <p:nvPr/>
            </p:nvSpPr>
            <p:spPr>
              <a:xfrm>
                <a:off x="2900363" y="1550194"/>
                <a:ext cx="112238" cy="85725"/>
              </a:xfrm>
              <a:custGeom>
                <a:avLst/>
                <a:gdLst>
                  <a:gd name="connsiteX0" fmla="*/ 102393 w 112238"/>
                  <a:gd name="connsiteY0" fmla="*/ 0 h 85725"/>
                  <a:gd name="connsiteX1" fmla="*/ 102393 w 112238"/>
                  <a:gd name="connsiteY1" fmla="*/ 0 h 85725"/>
                  <a:gd name="connsiteX2" fmla="*/ 33337 w 112238"/>
                  <a:gd name="connsiteY2" fmla="*/ 2381 h 85725"/>
                  <a:gd name="connsiteX3" fmla="*/ 26193 w 112238"/>
                  <a:gd name="connsiteY3" fmla="*/ 9525 h 85725"/>
                  <a:gd name="connsiteX4" fmla="*/ 16668 w 112238"/>
                  <a:gd name="connsiteY4" fmla="*/ 23812 h 85725"/>
                  <a:gd name="connsiteX5" fmla="*/ 2381 w 112238"/>
                  <a:gd name="connsiteY5" fmla="*/ 35719 h 85725"/>
                  <a:gd name="connsiteX6" fmla="*/ 0 w 112238"/>
                  <a:gd name="connsiteY6" fmla="*/ 42862 h 85725"/>
                  <a:gd name="connsiteX7" fmla="*/ 7143 w 112238"/>
                  <a:gd name="connsiteY7" fmla="*/ 64294 h 85725"/>
                  <a:gd name="connsiteX8" fmla="*/ 14287 w 112238"/>
                  <a:gd name="connsiteY8" fmla="*/ 71437 h 85725"/>
                  <a:gd name="connsiteX9" fmla="*/ 19050 w 112238"/>
                  <a:gd name="connsiteY9" fmla="*/ 78581 h 85725"/>
                  <a:gd name="connsiteX10" fmla="*/ 33337 w 112238"/>
                  <a:gd name="connsiteY10" fmla="*/ 85725 h 85725"/>
                  <a:gd name="connsiteX11" fmla="*/ 47625 w 112238"/>
                  <a:gd name="connsiteY11" fmla="*/ 83344 h 85725"/>
                  <a:gd name="connsiteX12" fmla="*/ 54768 w 112238"/>
                  <a:gd name="connsiteY12" fmla="*/ 80962 h 85725"/>
                  <a:gd name="connsiteX13" fmla="*/ 71437 w 112238"/>
                  <a:gd name="connsiteY13" fmla="*/ 76200 h 85725"/>
                  <a:gd name="connsiteX14" fmla="*/ 83343 w 112238"/>
                  <a:gd name="connsiteY14" fmla="*/ 64294 h 85725"/>
                  <a:gd name="connsiteX15" fmla="*/ 90487 w 112238"/>
                  <a:gd name="connsiteY15" fmla="*/ 59531 h 85725"/>
                  <a:gd name="connsiteX16" fmla="*/ 107156 w 112238"/>
                  <a:gd name="connsiteY16" fmla="*/ 38100 h 85725"/>
                  <a:gd name="connsiteX17" fmla="*/ 109537 w 112238"/>
                  <a:gd name="connsiteY17" fmla="*/ 9525 h 85725"/>
                  <a:gd name="connsiteX18" fmla="*/ 102393 w 112238"/>
                  <a:gd name="connsiteY18" fmla="*/ 2381 h 85725"/>
                  <a:gd name="connsiteX19" fmla="*/ 102393 w 112238"/>
                  <a:gd name="connsiteY19"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2238" h="85725">
                    <a:moveTo>
                      <a:pt x="102393" y="0"/>
                    </a:moveTo>
                    <a:lnTo>
                      <a:pt x="102393" y="0"/>
                    </a:lnTo>
                    <a:cubicBezTo>
                      <a:pt x="79374" y="794"/>
                      <a:pt x="56191" y="-476"/>
                      <a:pt x="33337" y="2381"/>
                    </a:cubicBezTo>
                    <a:cubicBezTo>
                      <a:pt x="29995" y="2799"/>
                      <a:pt x="28261" y="6867"/>
                      <a:pt x="26193" y="9525"/>
                    </a:cubicBezTo>
                    <a:cubicBezTo>
                      <a:pt x="22679" y="14043"/>
                      <a:pt x="21430" y="20637"/>
                      <a:pt x="16668" y="23812"/>
                    </a:cubicBezTo>
                    <a:cubicBezTo>
                      <a:pt x="6723" y="30443"/>
                      <a:pt x="11549" y="26551"/>
                      <a:pt x="2381" y="35719"/>
                    </a:cubicBezTo>
                    <a:cubicBezTo>
                      <a:pt x="1587" y="38100"/>
                      <a:pt x="0" y="40352"/>
                      <a:pt x="0" y="42862"/>
                    </a:cubicBezTo>
                    <a:cubicBezTo>
                      <a:pt x="0" y="52783"/>
                      <a:pt x="1393" y="57394"/>
                      <a:pt x="7143" y="64294"/>
                    </a:cubicBezTo>
                    <a:cubicBezTo>
                      <a:pt x="9299" y="66881"/>
                      <a:pt x="12131" y="68850"/>
                      <a:pt x="14287" y="71437"/>
                    </a:cubicBezTo>
                    <a:cubicBezTo>
                      <a:pt x="16119" y="73636"/>
                      <a:pt x="17026" y="76557"/>
                      <a:pt x="19050" y="78581"/>
                    </a:cubicBezTo>
                    <a:cubicBezTo>
                      <a:pt x="23667" y="83199"/>
                      <a:pt x="27525" y="83788"/>
                      <a:pt x="33337" y="85725"/>
                    </a:cubicBezTo>
                    <a:cubicBezTo>
                      <a:pt x="38100" y="84931"/>
                      <a:pt x="42912" y="84392"/>
                      <a:pt x="47625" y="83344"/>
                    </a:cubicBezTo>
                    <a:cubicBezTo>
                      <a:pt x="50075" y="82799"/>
                      <a:pt x="52355" y="81652"/>
                      <a:pt x="54768" y="80962"/>
                    </a:cubicBezTo>
                    <a:cubicBezTo>
                      <a:pt x="75733" y="74971"/>
                      <a:pt x="54282" y="81918"/>
                      <a:pt x="71437" y="76200"/>
                    </a:cubicBezTo>
                    <a:cubicBezTo>
                      <a:pt x="90489" y="63498"/>
                      <a:pt x="67468" y="80169"/>
                      <a:pt x="83343" y="64294"/>
                    </a:cubicBezTo>
                    <a:cubicBezTo>
                      <a:pt x="85367" y="62270"/>
                      <a:pt x="88106" y="61119"/>
                      <a:pt x="90487" y="59531"/>
                    </a:cubicBezTo>
                    <a:cubicBezTo>
                      <a:pt x="101880" y="42442"/>
                      <a:pt x="95965" y="49291"/>
                      <a:pt x="107156" y="38100"/>
                    </a:cubicBezTo>
                    <a:cubicBezTo>
                      <a:pt x="111063" y="26377"/>
                      <a:pt x="115034" y="21892"/>
                      <a:pt x="109537" y="9525"/>
                    </a:cubicBezTo>
                    <a:cubicBezTo>
                      <a:pt x="108169" y="6448"/>
                      <a:pt x="105023" y="4485"/>
                      <a:pt x="102393" y="2381"/>
                    </a:cubicBezTo>
                    <a:cubicBezTo>
                      <a:pt x="101007" y="1272"/>
                      <a:pt x="102393" y="397"/>
                      <a:pt x="10239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29" name="Freeform 828"/>
              <p:cNvSpPr/>
              <p:nvPr/>
            </p:nvSpPr>
            <p:spPr>
              <a:xfrm>
                <a:off x="3031331" y="1546205"/>
                <a:ext cx="214313" cy="118458"/>
              </a:xfrm>
              <a:custGeom>
                <a:avLst/>
                <a:gdLst>
                  <a:gd name="connsiteX0" fmla="*/ 214313 w 214313"/>
                  <a:gd name="connsiteY0" fmla="*/ 18276 h 118458"/>
                  <a:gd name="connsiteX1" fmla="*/ 214313 w 214313"/>
                  <a:gd name="connsiteY1" fmla="*/ 18276 h 118458"/>
                  <a:gd name="connsiteX2" fmla="*/ 97632 w 214313"/>
                  <a:gd name="connsiteY2" fmla="*/ 15895 h 118458"/>
                  <a:gd name="connsiteX3" fmla="*/ 78582 w 214313"/>
                  <a:gd name="connsiteY3" fmla="*/ 13514 h 118458"/>
                  <a:gd name="connsiteX4" fmla="*/ 71438 w 214313"/>
                  <a:gd name="connsiteY4" fmla="*/ 11133 h 118458"/>
                  <a:gd name="connsiteX5" fmla="*/ 14288 w 214313"/>
                  <a:gd name="connsiteY5" fmla="*/ 3989 h 118458"/>
                  <a:gd name="connsiteX6" fmla="*/ 4763 w 214313"/>
                  <a:gd name="connsiteY6" fmla="*/ 18276 h 118458"/>
                  <a:gd name="connsiteX7" fmla="*/ 0 w 214313"/>
                  <a:gd name="connsiteY7" fmla="*/ 34945 h 118458"/>
                  <a:gd name="connsiteX8" fmla="*/ 7144 w 214313"/>
                  <a:gd name="connsiteY8" fmla="*/ 63520 h 118458"/>
                  <a:gd name="connsiteX9" fmla="*/ 14288 w 214313"/>
                  <a:gd name="connsiteY9" fmla="*/ 65901 h 118458"/>
                  <a:gd name="connsiteX10" fmla="*/ 30957 w 214313"/>
                  <a:gd name="connsiteY10" fmla="*/ 84951 h 118458"/>
                  <a:gd name="connsiteX11" fmla="*/ 33338 w 214313"/>
                  <a:gd name="connsiteY11" fmla="*/ 92095 h 118458"/>
                  <a:gd name="connsiteX12" fmla="*/ 50007 w 214313"/>
                  <a:gd name="connsiteY12" fmla="*/ 111145 h 118458"/>
                  <a:gd name="connsiteX13" fmla="*/ 57150 w 214313"/>
                  <a:gd name="connsiteY13" fmla="*/ 113526 h 118458"/>
                  <a:gd name="connsiteX14" fmla="*/ 64294 w 214313"/>
                  <a:gd name="connsiteY14" fmla="*/ 118289 h 118458"/>
                  <a:gd name="connsiteX15" fmla="*/ 90488 w 214313"/>
                  <a:gd name="connsiteY15" fmla="*/ 115908 h 118458"/>
                  <a:gd name="connsiteX16" fmla="*/ 97632 w 214313"/>
                  <a:gd name="connsiteY16" fmla="*/ 111145 h 118458"/>
                  <a:gd name="connsiteX17" fmla="*/ 104775 w 214313"/>
                  <a:gd name="connsiteY17" fmla="*/ 108764 h 118458"/>
                  <a:gd name="connsiteX18" fmla="*/ 123825 w 214313"/>
                  <a:gd name="connsiteY18" fmla="*/ 101620 h 118458"/>
                  <a:gd name="connsiteX19" fmla="*/ 128588 w 214313"/>
                  <a:gd name="connsiteY19" fmla="*/ 94476 h 118458"/>
                  <a:gd name="connsiteX20" fmla="*/ 135732 w 214313"/>
                  <a:gd name="connsiteY20" fmla="*/ 92095 h 118458"/>
                  <a:gd name="connsiteX21" fmla="*/ 142875 w 214313"/>
                  <a:gd name="connsiteY21" fmla="*/ 87333 h 118458"/>
                  <a:gd name="connsiteX22" fmla="*/ 147638 w 214313"/>
                  <a:gd name="connsiteY22" fmla="*/ 80189 h 118458"/>
                  <a:gd name="connsiteX23" fmla="*/ 161925 w 214313"/>
                  <a:gd name="connsiteY23" fmla="*/ 70664 h 118458"/>
                  <a:gd name="connsiteX24" fmla="*/ 173832 w 214313"/>
                  <a:gd name="connsiteY24" fmla="*/ 61139 h 118458"/>
                  <a:gd name="connsiteX25" fmla="*/ 178594 w 214313"/>
                  <a:gd name="connsiteY25" fmla="*/ 53995 h 118458"/>
                  <a:gd name="connsiteX26" fmla="*/ 185738 w 214313"/>
                  <a:gd name="connsiteY26" fmla="*/ 46851 h 118458"/>
                  <a:gd name="connsiteX27" fmla="*/ 195263 w 214313"/>
                  <a:gd name="connsiteY27" fmla="*/ 32564 h 118458"/>
                  <a:gd name="connsiteX28" fmla="*/ 214313 w 214313"/>
                  <a:gd name="connsiteY28" fmla="*/ 18276 h 11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4313" h="118458">
                    <a:moveTo>
                      <a:pt x="214313" y="18276"/>
                    </a:moveTo>
                    <a:lnTo>
                      <a:pt x="214313" y="18276"/>
                    </a:lnTo>
                    <a:lnTo>
                      <a:pt x="97632" y="15895"/>
                    </a:lnTo>
                    <a:cubicBezTo>
                      <a:pt x="91237" y="15671"/>
                      <a:pt x="84878" y="14659"/>
                      <a:pt x="78582" y="13514"/>
                    </a:cubicBezTo>
                    <a:cubicBezTo>
                      <a:pt x="76112" y="13065"/>
                      <a:pt x="73819" y="11927"/>
                      <a:pt x="71438" y="11133"/>
                    </a:cubicBezTo>
                    <a:cubicBezTo>
                      <a:pt x="45244" y="-6329"/>
                      <a:pt x="62865" y="1291"/>
                      <a:pt x="14288" y="3989"/>
                    </a:cubicBezTo>
                    <a:cubicBezTo>
                      <a:pt x="11113" y="8751"/>
                      <a:pt x="6151" y="12723"/>
                      <a:pt x="4763" y="18276"/>
                    </a:cubicBezTo>
                    <a:cubicBezTo>
                      <a:pt x="1773" y="30236"/>
                      <a:pt x="3417" y="24696"/>
                      <a:pt x="0" y="34945"/>
                    </a:cubicBezTo>
                    <a:cubicBezTo>
                      <a:pt x="821" y="42334"/>
                      <a:pt x="-857" y="57119"/>
                      <a:pt x="7144" y="63520"/>
                    </a:cubicBezTo>
                    <a:cubicBezTo>
                      <a:pt x="9104" y="65088"/>
                      <a:pt x="11907" y="65107"/>
                      <a:pt x="14288" y="65901"/>
                    </a:cubicBezTo>
                    <a:cubicBezTo>
                      <a:pt x="25400" y="82570"/>
                      <a:pt x="19050" y="77014"/>
                      <a:pt x="30957" y="84951"/>
                    </a:cubicBezTo>
                    <a:cubicBezTo>
                      <a:pt x="31751" y="87332"/>
                      <a:pt x="32119" y="89901"/>
                      <a:pt x="33338" y="92095"/>
                    </a:cubicBezTo>
                    <a:cubicBezTo>
                      <a:pt x="38834" y="101989"/>
                      <a:pt x="40908" y="106596"/>
                      <a:pt x="50007" y="111145"/>
                    </a:cubicBezTo>
                    <a:cubicBezTo>
                      <a:pt x="52252" y="112267"/>
                      <a:pt x="54769" y="112732"/>
                      <a:pt x="57150" y="113526"/>
                    </a:cubicBezTo>
                    <a:cubicBezTo>
                      <a:pt x="59531" y="115114"/>
                      <a:pt x="61439" y="118085"/>
                      <a:pt x="64294" y="118289"/>
                    </a:cubicBezTo>
                    <a:cubicBezTo>
                      <a:pt x="73039" y="118914"/>
                      <a:pt x="81915" y="117745"/>
                      <a:pt x="90488" y="115908"/>
                    </a:cubicBezTo>
                    <a:cubicBezTo>
                      <a:pt x="93287" y="115308"/>
                      <a:pt x="95072" y="112425"/>
                      <a:pt x="97632" y="111145"/>
                    </a:cubicBezTo>
                    <a:cubicBezTo>
                      <a:pt x="99877" y="110023"/>
                      <a:pt x="102468" y="109753"/>
                      <a:pt x="104775" y="108764"/>
                    </a:cubicBezTo>
                    <a:cubicBezTo>
                      <a:pt x="122208" y="101292"/>
                      <a:pt x="106265" y="106010"/>
                      <a:pt x="123825" y="101620"/>
                    </a:cubicBezTo>
                    <a:cubicBezTo>
                      <a:pt x="125413" y="99239"/>
                      <a:pt x="126353" y="96264"/>
                      <a:pt x="128588" y="94476"/>
                    </a:cubicBezTo>
                    <a:cubicBezTo>
                      <a:pt x="130548" y="92908"/>
                      <a:pt x="133487" y="93217"/>
                      <a:pt x="135732" y="92095"/>
                    </a:cubicBezTo>
                    <a:cubicBezTo>
                      <a:pt x="138292" y="90815"/>
                      <a:pt x="140494" y="88920"/>
                      <a:pt x="142875" y="87333"/>
                    </a:cubicBezTo>
                    <a:cubicBezTo>
                      <a:pt x="144463" y="84952"/>
                      <a:pt x="145484" y="82074"/>
                      <a:pt x="147638" y="80189"/>
                    </a:cubicBezTo>
                    <a:cubicBezTo>
                      <a:pt x="151945" y="76420"/>
                      <a:pt x="161925" y="70664"/>
                      <a:pt x="161925" y="70664"/>
                    </a:cubicBezTo>
                    <a:cubicBezTo>
                      <a:pt x="175577" y="50187"/>
                      <a:pt x="157398" y="74287"/>
                      <a:pt x="173832" y="61139"/>
                    </a:cubicBezTo>
                    <a:cubicBezTo>
                      <a:pt x="176067" y="59351"/>
                      <a:pt x="176762" y="56194"/>
                      <a:pt x="178594" y="53995"/>
                    </a:cubicBezTo>
                    <a:cubicBezTo>
                      <a:pt x="180750" y="51408"/>
                      <a:pt x="183670" y="49509"/>
                      <a:pt x="185738" y="46851"/>
                    </a:cubicBezTo>
                    <a:cubicBezTo>
                      <a:pt x="189252" y="42333"/>
                      <a:pt x="195263" y="38288"/>
                      <a:pt x="195263" y="32564"/>
                    </a:cubicBezTo>
                    <a:lnTo>
                      <a:pt x="214313" y="18276"/>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0" name="Freeform 829"/>
              <p:cNvSpPr/>
              <p:nvPr/>
            </p:nvSpPr>
            <p:spPr>
              <a:xfrm>
                <a:off x="3114675" y="1609725"/>
                <a:ext cx="102394" cy="133350"/>
              </a:xfrm>
              <a:custGeom>
                <a:avLst/>
                <a:gdLst>
                  <a:gd name="connsiteX0" fmla="*/ 102394 w 102394"/>
                  <a:gd name="connsiteY0" fmla="*/ 0 h 133350"/>
                  <a:gd name="connsiteX1" fmla="*/ 102394 w 102394"/>
                  <a:gd name="connsiteY1" fmla="*/ 0 h 133350"/>
                  <a:gd name="connsiteX2" fmla="*/ 76200 w 102394"/>
                  <a:gd name="connsiteY2" fmla="*/ 11906 h 133350"/>
                  <a:gd name="connsiteX3" fmla="*/ 69056 w 102394"/>
                  <a:gd name="connsiteY3" fmla="*/ 16669 h 133350"/>
                  <a:gd name="connsiteX4" fmla="*/ 54769 w 102394"/>
                  <a:gd name="connsiteY4" fmla="*/ 21431 h 133350"/>
                  <a:gd name="connsiteX5" fmla="*/ 35719 w 102394"/>
                  <a:gd name="connsiteY5" fmla="*/ 30956 h 133350"/>
                  <a:gd name="connsiteX6" fmla="*/ 28575 w 102394"/>
                  <a:gd name="connsiteY6" fmla="*/ 33338 h 133350"/>
                  <a:gd name="connsiteX7" fmla="*/ 14288 w 102394"/>
                  <a:gd name="connsiteY7" fmla="*/ 42863 h 133350"/>
                  <a:gd name="connsiteX8" fmla="*/ 7144 w 102394"/>
                  <a:gd name="connsiteY8" fmla="*/ 47625 h 133350"/>
                  <a:gd name="connsiteX9" fmla="*/ 0 w 102394"/>
                  <a:gd name="connsiteY9" fmla="*/ 52388 h 133350"/>
                  <a:gd name="connsiteX10" fmla="*/ 2381 w 102394"/>
                  <a:gd name="connsiteY10" fmla="*/ 69056 h 133350"/>
                  <a:gd name="connsiteX11" fmla="*/ 4763 w 102394"/>
                  <a:gd name="connsiteY11" fmla="*/ 76200 h 133350"/>
                  <a:gd name="connsiteX12" fmla="*/ 9525 w 102394"/>
                  <a:gd name="connsiteY12" fmla="*/ 100013 h 133350"/>
                  <a:gd name="connsiteX13" fmla="*/ 11906 w 102394"/>
                  <a:gd name="connsiteY13" fmla="*/ 114300 h 133350"/>
                  <a:gd name="connsiteX14" fmla="*/ 21431 w 102394"/>
                  <a:gd name="connsiteY14" fmla="*/ 128588 h 133350"/>
                  <a:gd name="connsiteX15" fmla="*/ 42863 w 102394"/>
                  <a:gd name="connsiteY15" fmla="*/ 133350 h 133350"/>
                  <a:gd name="connsiteX16" fmla="*/ 78581 w 102394"/>
                  <a:gd name="connsiteY16" fmla="*/ 130969 h 133350"/>
                  <a:gd name="connsiteX17" fmla="*/ 88106 w 102394"/>
                  <a:gd name="connsiteY17" fmla="*/ 119063 h 133350"/>
                  <a:gd name="connsiteX18" fmla="*/ 95250 w 102394"/>
                  <a:gd name="connsiteY18" fmla="*/ 111919 h 133350"/>
                  <a:gd name="connsiteX19" fmla="*/ 95250 w 102394"/>
                  <a:gd name="connsiteY19" fmla="*/ 45244 h 133350"/>
                  <a:gd name="connsiteX20" fmla="*/ 92869 w 102394"/>
                  <a:gd name="connsiteY20" fmla="*/ 38100 h 133350"/>
                  <a:gd name="connsiteX21" fmla="*/ 83344 w 102394"/>
                  <a:gd name="connsiteY21" fmla="*/ 7144 h 133350"/>
                  <a:gd name="connsiteX22" fmla="*/ 66675 w 102394"/>
                  <a:gd name="connsiteY22" fmla="*/ 9525 h 133350"/>
                  <a:gd name="connsiteX23" fmla="*/ 102394 w 102394"/>
                  <a:gd name="connsiteY23"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2394" h="133350">
                    <a:moveTo>
                      <a:pt x="102394" y="0"/>
                    </a:moveTo>
                    <a:lnTo>
                      <a:pt x="102394" y="0"/>
                    </a:lnTo>
                    <a:cubicBezTo>
                      <a:pt x="93663" y="3969"/>
                      <a:pt x="84778" y="7617"/>
                      <a:pt x="76200" y="11906"/>
                    </a:cubicBezTo>
                    <a:cubicBezTo>
                      <a:pt x="73640" y="13186"/>
                      <a:pt x="71671" y="15507"/>
                      <a:pt x="69056" y="16669"/>
                    </a:cubicBezTo>
                    <a:cubicBezTo>
                      <a:pt x="64469" y="18708"/>
                      <a:pt x="59383" y="19454"/>
                      <a:pt x="54769" y="21431"/>
                    </a:cubicBezTo>
                    <a:cubicBezTo>
                      <a:pt x="48243" y="24228"/>
                      <a:pt x="42454" y="28710"/>
                      <a:pt x="35719" y="30956"/>
                    </a:cubicBezTo>
                    <a:cubicBezTo>
                      <a:pt x="33338" y="31750"/>
                      <a:pt x="30769" y="32119"/>
                      <a:pt x="28575" y="33338"/>
                    </a:cubicBezTo>
                    <a:cubicBezTo>
                      <a:pt x="23572" y="36118"/>
                      <a:pt x="19050" y="39688"/>
                      <a:pt x="14288" y="42863"/>
                    </a:cubicBezTo>
                    <a:lnTo>
                      <a:pt x="7144" y="47625"/>
                    </a:lnTo>
                    <a:lnTo>
                      <a:pt x="0" y="52388"/>
                    </a:lnTo>
                    <a:cubicBezTo>
                      <a:pt x="794" y="57944"/>
                      <a:pt x="1280" y="63553"/>
                      <a:pt x="2381" y="69056"/>
                    </a:cubicBezTo>
                    <a:cubicBezTo>
                      <a:pt x="2873" y="71517"/>
                      <a:pt x="4199" y="73754"/>
                      <a:pt x="4763" y="76200"/>
                    </a:cubicBezTo>
                    <a:cubicBezTo>
                      <a:pt x="6583" y="84088"/>
                      <a:pt x="8194" y="92028"/>
                      <a:pt x="9525" y="100013"/>
                    </a:cubicBezTo>
                    <a:cubicBezTo>
                      <a:pt x="10319" y="104775"/>
                      <a:pt x="10049" y="109843"/>
                      <a:pt x="11906" y="114300"/>
                    </a:cubicBezTo>
                    <a:cubicBezTo>
                      <a:pt x="14107" y="119584"/>
                      <a:pt x="16001" y="126778"/>
                      <a:pt x="21431" y="128588"/>
                    </a:cubicBezTo>
                    <a:cubicBezTo>
                      <a:pt x="33156" y="132496"/>
                      <a:pt x="26099" y="130556"/>
                      <a:pt x="42863" y="133350"/>
                    </a:cubicBezTo>
                    <a:cubicBezTo>
                      <a:pt x="54769" y="132556"/>
                      <a:pt x="66811" y="132931"/>
                      <a:pt x="78581" y="130969"/>
                    </a:cubicBezTo>
                    <a:cubicBezTo>
                      <a:pt x="88567" y="129305"/>
                      <a:pt x="84159" y="124983"/>
                      <a:pt x="88106" y="119063"/>
                    </a:cubicBezTo>
                    <a:cubicBezTo>
                      <a:pt x="89974" y="116261"/>
                      <a:pt x="92869" y="114300"/>
                      <a:pt x="95250" y="111919"/>
                    </a:cubicBezTo>
                    <a:cubicBezTo>
                      <a:pt x="97098" y="78643"/>
                      <a:pt x="99598" y="73510"/>
                      <a:pt x="95250" y="45244"/>
                    </a:cubicBezTo>
                    <a:cubicBezTo>
                      <a:pt x="94868" y="42763"/>
                      <a:pt x="93663" y="40481"/>
                      <a:pt x="92869" y="38100"/>
                    </a:cubicBezTo>
                    <a:cubicBezTo>
                      <a:pt x="92528" y="34348"/>
                      <a:pt x="97033" y="8513"/>
                      <a:pt x="83344" y="7144"/>
                    </a:cubicBezTo>
                    <a:cubicBezTo>
                      <a:pt x="77759" y="6586"/>
                      <a:pt x="72244" y="8829"/>
                      <a:pt x="66675" y="9525"/>
                    </a:cubicBezTo>
                    <a:cubicBezTo>
                      <a:pt x="65887" y="9623"/>
                      <a:pt x="96441" y="1588"/>
                      <a:pt x="102394"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1" name="Freeform 830"/>
              <p:cNvSpPr/>
              <p:nvPr/>
            </p:nvSpPr>
            <p:spPr>
              <a:xfrm>
                <a:off x="3109547" y="1749513"/>
                <a:ext cx="93244" cy="129293"/>
              </a:xfrm>
              <a:custGeom>
                <a:avLst/>
                <a:gdLst>
                  <a:gd name="connsiteX0" fmla="*/ 69422 w 93244"/>
                  <a:gd name="connsiteY0" fmla="*/ 3087 h 129293"/>
                  <a:gd name="connsiteX1" fmla="*/ 69422 w 93244"/>
                  <a:gd name="connsiteY1" fmla="*/ 3087 h 129293"/>
                  <a:gd name="connsiteX2" fmla="*/ 36084 w 93244"/>
                  <a:gd name="connsiteY2" fmla="*/ 7850 h 129293"/>
                  <a:gd name="connsiteX3" fmla="*/ 17034 w 93244"/>
                  <a:gd name="connsiteY3" fmla="*/ 14993 h 129293"/>
                  <a:gd name="connsiteX4" fmla="*/ 12272 w 93244"/>
                  <a:gd name="connsiteY4" fmla="*/ 119768 h 129293"/>
                  <a:gd name="connsiteX5" fmla="*/ 19416 w 93244"/>
                  <a:gd name="connsiteY5" fmla="*/ 124531 h 129293"/>
                  <a:gd name="connsiteX6" fmla="*/ 38466 w 93244"/>
                  <a:gd name="connsiteY6" fmla="*/ 129293 h 129293"/>
                  <a:gd name="connsiteX7" fmla="*/ 67041 w 93244"/>
                  <a:gd name="connsiteY7" fmla="*/ 124531 h 129293"/>
                  <a:gd name="connsiteX8" fmla="*/ 74184 w 93244"/>
                  <a:gd name="connsiteY8" fmla="*/ 119768 h 129293"/>
                  <a:gd name="connsiteX9" fmla="*/ 76566 w 93244"/>
                  <a:gd name="connsiteY9" fmla="*/ 112625 h 129293"/>
                  <a:gd name="connsiteX10" fmla="*/ 78947 w 93244"/>
                  <a:gd name="connsiteY10" fmla="*/ 98337 h 129293"/>
                  <a:gd name="connsiteX11" fmla="*/ 90853 w 93244"/>
                  <a:gd name="connsiteY11" fmla="*/ 84050 h 129293"/>
                  <a:gd name="connsiteX12" fmla="*/ 90853 w 93244"/>
                  <a:gd name="connsiteY12" fmla="*/ 24518 h 129293"/>
                  <a:gd name="connsiteX13" fmla="*/ 86091 w 93244"/>
                  <a:gd name="connsiteY13" fmla="*/ 10231 h 129293"/>
                  <a:gd name="connsiteX14" fmla="*/ 83709 w 93244"/>
                  <a:gd name="connsiteY14" fmla="*/ 706 h 129293"/>
                  <a:gd name="connsiteX15" fmla="*/ 69422 w 93244"/>
                  <a:gd name="connsiteY15" fmla="*/ 3087 h 12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244" h="129293">
                    <a:moveTo>
                      <a:pt x="69422" y="3087"/>
                    </a:moveTo>
                    <a:lnTo>
                      <a:pt x="69422" y="3087"/>
                    </a:lnTo>
                    <a:cubicBezTo>
                      <a:pt x="61468" y="3882"/>
                      <a:pt x="45506" y="4317"/>
                      <a:pt x="36084" y="7850"/>
                    </a:cubicBezTo>
                    <a:cubicBezTo>
                      <a:pt x="11190" y="17186"/>
                      <a:pt x="41474" y="8884"/>
                      <a:pt x="17034" y="14993"/>
                    </a:cubicBezTo>
                    <a:cubicBezTo>
                      <a:pt x="-12470" y="44501"/>
                      <a:pt x="3467" y="25113"/>
                      <a:pt x="12272" y="119768"/>
                    </a:cubicBezTo>
                    <a:cubicBezTo>
                      <a:pt x="12537" y="122618"/>
                      <a:pt x="16856" y="123251"/>
                      <a:pt x="19416" y="124531"/>
                    </a:cubicBezTo>
                    <a:cubicBezTo>
                      <a:pt x="24297" y="126972"/>
                      <a:pt x="33938" y="128388"/>
                      <a:pt x="38466" y="129293"/>
                    </a:cubicBezTo>
                    <a:cubicBezTo>
                      <a:pt x="45250" y="128539"/>
                      <a:pt x="59064" y="128520"/>
                      <a:pt x="67041" y="124531"/>
                    </a:cubicBezTo>
                    <a:cubicBezTo>
                      <a:pt x="69601" y="123251"/>
                      <a:pt x="71803" y="121356"/>
                      <a:pt x="74184" y="119768"/>
                    </a:cubicBezTo>
                    <a:cubicBezTo>
                      <a:pt x="74978" y="117387"/>
                      <a:pt x="76021" y="115075"/>
                      <a:pt x="76566" y="112625"/>
                    </a:cubicBezTo>
                    <a:cubicBezTo>
                      <a:pt x="77614" y="107912"/>
                      <a:pt x="77420" y="102918"/>
                      <a:pt x="78947" y="98337"/>
                    </a:cubicBezTo>
                    <a:cubicBezTo>
                      <a:pt x="80605" y="93362"/>
                      <a:pt x="87535" y="87367"/>
                      <a:pt x="90853" y="84050"/>
                    </a:cubicBezTo>
                    <a:cubicBezTo>
                      <a:pt x="92690" y="58322"/>
                      <a:pt x="95162" y="48937"/>
                      <a:pt x="90853" y="24518"/>
                    </a:cubicBezTo>
                    <a:cubicBezTo>
                      <a:pt x="89981" y="19574"/>
                      <a:pt x="87309" y="15101"/>
                      <a:pt x="86091" y="10231"/>
                    </a:cubicBezTo>
                    <a:cubicBezTo>
                      <a:pt x="85297" y="7056"/>
                      <a:pt x="85524" y="3429"/>
                      <a:pt x="83709" y="706"/>
                    </a:cubicBezTo>
                    <a:cubicBezTo>
                      <a:pt x="82122" y="-1675"/>
                      <a:pt x="71803" y="2690"/>
                      <a:pt x="69422" y="308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2" name="Freeform 831"/>
              <p:cNvSpPr/>
              <p:nvPr/>
            </p:nvSpPr>
            <p:spPr>
              <a:xfrm>
                <a:off x="3088481" y="1878747"/>
                <a:ext cx="119063" cy="107624"/>
              </a:xfrm>
              <a:custGeom>
                <a:avLst/>
                <a:gdLst>
                  <a:gd name="connsiteX0" fmla="*/ 95250 w 119063"/>
                  <a:gd name="connsiteY0" fmla="*/ 14347 h 107624"/>
                  <a:gd name="connsiteX1" fmla="*/ 95250 w 119063"/>
                  <a:gd name="connsiteY1" fmla="*/ 14347 h 107624"/>
                  <a:gd name="connsiteX2" fmla="*/ 59532 w 119063"/>
                  <a:gd name="connsiteY2" fmla="*/ 16728 h 107624"/>
                  <a:gd name="connsiteX3" fmla="*/ 45244 w 119063"/>
                  <a:gd name="connsiteY3" fmla="*/ 26253 h 107624"/>
                  <a:gd name="connsiteX4" fmla="*/ 38100 w 119063"/>
                  <a:gd name="connsiteY4" fmla="*/ 31016 h 107624"/>
                  <a:gd name="connsiteX5" fmla="*/ 28575 w 119063"/>
                  <a:gd name="connsiteY5" fmla="*/ 45303 h 107624"/>
                  <a:gd name="connsiteX6" fmla="*/ 21432 w 119063"/>
                  <a:gd name="connsiteY6" fmla="*/ 52447 h 107624"/>
                  <a:gd name="connsiteX7" fmla="*/ 11907 w 119063"/>
                  <a:gd name="connsiteY7" fmla="*/ 66734 h 107624"/>
                  <a:gd name="connsiteX8" fmla="*/ 7144 w 119063"/>
                  <a:gd name="connsiteY8" fmla="*/ 73878 h 107624"/>
                  <a:gd name="connsiteX9" fmla="*/ 4763 w 119063"/>
                  <a:gd name="connsiteY9" fmla="*/ 81022 h 107624"/>
                  <a:gd name="connsiteX10" fmla="*/ 0 w 119063"/>
                  <a:gd name="connsiteY10" fmla="*/ 88166 h 107624"/>
                  <a:gd name="connsiteX11" fmla="*/ 4763 w 119063"/>
                  <a:gd name="connsiteY11" fmla="*/ 95309 h 107624"/>
                  <a:gd name="connsiteX12" fmla="*/ 11907 w 119063"/>
                  <a:gd name="connsiteY12" fmla="*/ 102453 h 107624"/>
                  <a:gd name="connsiteX13" fmla="*/ 26194 w 119063"/>
                  <a:gd name="connsiteY13" fmla="*/ 107216 h 107624"/>
                  <a:gd name="connsiteX14" fmla="*/ 107157 w 119063"/>
                  <a:gd name="connsiteY14" fmla="*/ 97691 h 107624"/>
                  <a:gd name="connsiteX15" fmla="*/ 109538 w 119063"/>
                  <a:gd name="connsiteY15" fmla="*/ 90547 h 107624"/>
                  <a:gd name="connsiteX16" fmla="*/ 114300 w 119063"/>
                  <a:gd name="connsiteY16" fmla="*/ 83403 h 107624"/>
                  <a:gd name="connsiteX17" fmla="*/ 119063 w 119063"/>
                  <a:gd name="connsiteY17" fmla="*/ 69116 h 107624"/>
                  <a:gd name="connsiteX18" fmla="*/ 114300 w 119063"/>
                  <a:gd name="connsiteY18" fmla="*/ 45303 h 107624"/>
                  <a:gd name="connsiteX19" fmla="*/ 111919 w 119063"/>
                  <a:gd name="connsiteY19" fmla="*/ 38159 h 107624"/>
                  <a:gd name="connsiteX20" fmla="*/ 107157 w 119063"/>
                  <a:gd name="connsiteY20" fmla="*/ 9584 h 107624"/>
                  <a:gd name="connsiteX21" fmla="*/ 104775 w 119063"/>
                  <a:gd name="connsiteY21" fmla="*/ 59 h 107624"/>
                  <a:gd name="connsiteX22" fmla="*/ 95250 w 119063"/>
                  <a:gd name="connsiteY22" fmla="*/ 14347 h 10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9063" h="107624">
                    <a:moveTo>
                      <a:pt x="95250" y="14347"/>
                    </a:moveTo>
                    <a:lnTo>
                      <a:pt x="95250" y="14347"/>
                    </a:lnTo>
                    <a:cubicBezTo>
                      <a:pt x="83344" y="15141"/>
                      <a:pt x="71140" y="13964"/>
                      <a:pt x="59532" y="16728"/>
                    </a:cubicBezTo>
                    <a:cubicBezTo>
                      <a:pt x="53964" y="18054"/>
                      <a:pt x="50007" y="23078"/>
                      <a:pt x="45244" y="26253"/>
                    </a:cubicBezTo>
                    <a:lnTo>
                      <a:pt x="38100" y="31016"/>
                    </a:lnTo>
                    <a:cubicBezTo>
                      <a:pt x="34925" y="35778"/>
                      <a:pt x="32622" y="41255"/>
                      <a:pt x="28575" y="45303"/>
                    </a:cubicBezTo>
                    <a:cubicBezTo>
                      <a:pt x="26194" y="47684"/>
                      <a:pt x="23499" y="49789"/>
                      <a:pt x="21432" y="52447"/>
                    </a:cubicBezTo>
                    <a:cubicBezTo>
                      <a:pt x="17918" y="56965"/>
                      <a:pt x="15082" y="61972"/>
                      <a:pt x="11907" y="66734"/>
                    </a:cubicBezTo>
                    <a:lnTo>
                      <a:pt x="7144" y="73878"/>
                    </a:lnTo>
                    <a:cubicBezTo>
                      <a:pt x="6350" y="76259"/>
                      <a:pt x="5886" y="78777"/>
                      <a:pt x="4763" y="81022"/>
                    </a:cubicBezTo>
                    <a:cubicBezTo>
                      <a:pt x="3483" y="83582"/>
                      <a:pt x="0" y="85304"/>
                      <a:pt x="0" y="88166"/>
                    </a:cubicBezTo>
                    <a:cubicBezTo>
                      <a:pt x="0" y="91028"/>
                      <a:pt x="2931" y="93111"/>
                      <a:pt x="4763" y="95309"/>
                    </a:cubicBezTo>
                    <a:cubicBezTo>
                      <a:pt x="6919" y="97896"/>
                      <a:pt x="8963" y="100817"/>
                      <a:pt x="11907" y="102453"/>
                    </a:cubicBezTo>
                    <a:cubicBezTo>
                      <a:pt x="16295" y="104891"/>
                      <a:pt x="26194" y="107216"/>
                      <a:pt x="26194" y="107216"/>
                    </a:cubicBezTo>
                    <a:cubicBezTo>
                      <a:pt x="102869" y="102269"/>
                      <a:pt x="79496" y="116129"/>
                      <a:pt x="107157" y="97691"/>
                    </a:cubicBezTo>
                    <a:cubicBezTo>
                      <a:pt x="107951" y="95310"/>
                      <a:pt x="108416" y="92792"/>
                      <a:pt x="109538" y="90547"/>
                    </a:cubicBezTo>
                    <a:cubicBezTo>
                      <a:pt x="110818" y="87987"/>
                      <a:pt x="113138" y="86018"/>
                      <a:pt x="114300" y="83403"/>
                    </a:cubicBezTo>
                    <a:cubicBezTo>
                      <a:pt x="116339" y="78816"/>
                      <a:pt x="119063" y="69116"/>
                      <a:pt x="119063" y="69116"/>
                    </a:cubicBezTo>
                    <a:cubicBezTo>
                      <a:pt x="117190" y="57877"/>
                      <a:pt x="117144" y="55257"/>
                      <a:pt x="114300" y="45303"/>
                    </a:cubicBezTo>
                    <a:cubicBezTo>
                      <a:pt x="113610" y="42889"/>
                      <a:pt x="112411" y="40620"/>
                      <a:pt x="111919" y="38159"/>
                    </a:cubicBezTo>
                    <a:cubicBezTo>
                      <a:pt x="110025" y="28690"/>
                      <a:pt x="109500" y="18952"/>
                      <a:pt x="107157" y="9584"/>
                    </a:cubicBezTo>
                    <a:cubicBezTo>
                      <a:pt x="106363" y="6409"/>
                      <a:pt x="105991" y="3098"/>
                      <a:pt x="104775" y="59"/>
                    </a:cubicBezTo>
                    <a:cubicBezTo>
                      <a:pt x="104358" y="-983"/>
                      <a:pt x="96837" y="11966"/>
                      <a:pt x="95250" y="1434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3" name="Freeform 832"/>
              <p:cNvSpPr/>
              <p:nvPr/>
            </p:nvSpPr>
            <p:spPr>
              <a:xfrm>
                <a:off x="3095625" y="1993106"/>
                <a:ext cx="104792" cy="97632"/>
              </a:xfrm>
              <a:custGeom>
                <a:avLst/>
                <a:gdLst>
                  <a:gd name="connsiteX0" fmla="*/ 80963 w 104792"/>
                  <a:gd name="connsiteY0" fmla="*/ 0 h 97632"/>
                  <a:gd name="connsiteX1" fmla="*/ 80963 w 104792"/>
                  <a:gd name="connsiteY1" fmla="*/ 0 h 97632"/>
                  <a:gd name="connsiteX2" fmla="*/ 45244 w 104792"/>
                  <a:gd name="connsiteY2" fmla="*/ 16669 h 97632"/>
                  <a:gd name="connsiteX3" fmla="*/ 38100 w 104792"/>
                  <a:gd name="connsiteY3" fmla="*/ 23813 h 97632"/>
                  <a:gd name="connsiteX4" fmla="*/ 30956 w 104792"/>
                  <a:gd name="connsiteY4" fmla="*/ 28575 h 97632"/>
                  <a:gd name="connsiteX5" fmla="*/ 21431 w 104792"/>
                  <a:gd name="connsiteY5" fmla="*/ 40482 h 97632"/>
                  <a:gd name="connsiteX6" fmla="*/ 19050 w 104792"/>
                  <a:gd name="connsiteY6" fmla="*/ 47625 h 97632"/>
                  <a:gd name="connsiteX7" fmla="*/ 16669 w 104792"/>
                  <a:gd name="connsiteY7" fmla="*/ 57150 h 97632"/>
                  <a:gd name="connsiteX8" fmla="*/ 7144 w 104792"/>
                  <a:gd name="connsiteY8" fmla="*/ 71438 h 97632"/>
                  <a:gd name="connsiteX9" fmla="*/ 2381 w 104792"/>
                  <a:gd name="connsiteY9" fmla="*/ 78582 h 97632"/>
                  <a:gd name="connsiteX10" fmla="*/ 0 w 104792"/>
                  <a:gd name="connsiteY10" fmla="*/ 85725 h 97632"/>
                  <a:gd name="connsiteX11" fmla="*/ 2381 w 104792"/>
                  <a:gd name="connsiteY11" fmla="*/ 92869 h 97632"/>
                  <a:gd name="connsiteX12" fmla="*/ 11906 w 104792"/>
                  <a:gd name="connsiteY12" fmla="*/ 95250 h 97632"/>
                  <a:gd name="connsiteX13" fmla="*/ 38100 w 104792"/>
                  <a:gd name="connsiteY13" fmla="*/ 97632 h 97632"/>
                  <a:gd name="connsiteX14" fmla="*/ 88106 w 104792"/>
                  <a:gd name="connsiteY14" fmla="*/ 92869 h 97632"/>
                  <a:gd name="connsiteX15" fmla="*/ 95250 w 104792"/>
                  <a:gd name="connsiteY15" fmla="*/ 90488 h 97632"/>
                  <a:gd name="connsiteX16" fmla="*/ 97631 w 104792"/>
                  <a:gd name="connsiteY16" fmla="*/ 83344 h 97632"/>
                  <a:gd name="connsiteX17" fmla="*/ 104775 w 104792"/>
                  <a:gd name="connsiteY17" fmla="*/ 69057 h 97632"/>
                  <a:gd name="connsiteX18" fmla="*/ 80963 w 104792"/>
                  <a:gd name="connsiteY18" fmla="*/ 0 h 9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792" h="97632">
                    <a:moveTo>
                      <a:pt x="80963" y="0"/>
                    </a:moveTo>
                    <a:lnTo>
                      <a:pt x="80963" y="0"/>
                    </a:lnTo>
                    <a:cubicBezTo>
                      <a:pt x="50143" y="15411"/>
                      <a:pt x="62491" y="10921"/>
                      <a:pt x="45244" y="16669"/>
                    </a:cubicBezTo>
                    <a:cubicBezTo>
                      <a:pt x="42863" y="19050"/>
                      <a:pt x="40687" y="21657"/>
                      <a:pt x="38100" y="23813"/>
                    </a:cubicBezTo>
                    <a:cubicBezTo>
                      <a:pt x="35901" y="25645"/>
                      <a:pt x="32744" y="26340"/>
                      <a:pt x="30956" y="28575"/>
                    </a:cubicBezTo>
                    <a:cubicBezTo>
                      <a:pt x="17808" y="45009"/>
                      <a:pt x="41908" y="26830"/>
                      <a:pt x="21431" y="40482"/>
                    </a:cubicBezTo>
                    <a:cubicBezTo>
                      <a:pt x="20637" y="42863"/>
                      <a:pt x="19739" y="45212"/>
                      <a:pt x="19050" y="47625"/>
                    </a:cubicBezTo>
                    <a:cubicBezTo>
                      <a:pt x="18151" y="50772"/>
                      <a:pt x="18133" y="54223"/>
                      <a:pt x="16669" y="57150"/>
                    </a:cubicBezTo>
                    <a:cubicBezTo>
                      <a:pt x="14109" y="62270"/>
                      <a:pt x="10319" y="66675"/>
                      <a:pt x="7144" y="71438"/>
                    </a:cubicBezTo>
                    <a:lnTo>
                      <a:pt x="2381" y="78582"/>
                    </a:lnTo>
                    <a:cubicBezTo>
                      <a:pt x="1587" y="80963"/>
                      <a:pt x="0" y="83215"/>
                      <a:pt x="0" y="85725"/>
                    </a:cubicBezTo>
                    <a:cubicBezTo>
                      <a:pt x="0" y="88235"/>
                      <a:pt x="421" y="91301"/>
                      <a:pt x="2381" y="92869"/>
                    </a:cubicBezTo>
                    <a:cubicBezTo>
                      <a:pt x="4937" y="94913"/>
                      <a:pt x="8662" y="94817"/>
                      <a:pt x="11906" y="95250"/>
                    </a:cubicBezTo>
                    <a:cubicBezTo>
                      <a:pt x="20596" y="96409"/>
                      <a:pt x="29369" y="96838"/>
                      <a:pt x="38100" y="97632"/>
                    </a:cubicBezTo>
                    <a:cubicBezTo>
                      <a:pt x="59795" y="96276"/>
                      <a:pt x="70225" y="97339"/>
                      <a:pt x="88106" y="92869"/>
                    </a:cubicBezTo>
                    <a:cubicBezTo>
                      <a:pt x="90541" y="92260"/>
                      <a:pt x="92869" y="91282"/>
                      <a:pt x="95250" y="90488"/>
                    </a:cubicBezTo>
                    <a:cubicBezTo>
                      <a:pt x="96044" y="88107"/>
                      <a:pt x="96508" y="85589"/>
                      <a:pt x="97631" y="83344"/>
                    </a:cubicBezTo>
                    <a:cubicBezTo>
                      <a:pt x="100323" y="77959"/>
                      <a:pt x="104526" y="75541"/>
                      <a:pt x="104775" y="69057"/>
                    </a:cubicBezTo>
                    <a:cubicBezTo>
                      <a:pt x="105477" y="50814"/>
                      <a:pt x="84932" y="11509"/>
                      <a:pt x="8096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4" name="Freeform 833"/>
              <p:cNvSpPr/>
              <p:nvPr/>
            </p:nvSpPr>
            <p:spPr>
              <a:xfrm>
                <a:off x="3098006" y="2093113"/>
                <a:ext cx="116682" cy="85731"/>
              </a:xfrm>
              <a:custGeom>
                <a:avLst/>
                <a:gdLst>
                  <a:gd name="connsiteX0" fmla="*/ 71438 w 116682"/>
                  <a:gd name="connsiteY0" fmla="*/ 2387 h 85731"/>
                  <a:gd name="connsiteX1" fmla="*/ 71438 w 116682"/>
                  <a:gd name="connsiteY1" fmla="*/ 2387 h 85731"/>
                  <a:gd name="connsiteX2" fmla="*/ 35719 w 116682"/>
                  <a:gd name="connsiteY2" fmla="*/ 2387 h 85731"/>
                  <a:gd name="connsiteX3" fmla="*/ 21432 w 116682"/>
                  <a:gd name="connsiteY3" fmla="*/ 11912 h 85731"/>
                  <a:gd name="connsiteX4" fmla="*/ 2382 w 116682"/>
                  <a:gd name="connsiteY4" fmla="*/ 33343 h 85731"/>
                  <a:gd name="connsiteX5" fmla="*/ 0 w 116682"/>
                  <a:gd name="connsiteY5" fmla="*/ 40487 h 85731"/>
                  <a:gd name="connsiteX6" fmla="*/ 9525 w 116682"/>
                  <a:gd name="connsiteY6" fmla="*/ 54775 h 85731"/>
                  <a:gd name="connsiteX7" fmla="*/ 14288 w 116682"/>
                  <a:gd name="connsiteY7" fmla="*/ 61918 h 85731"/>
                  <a:gd name="connsiteX8" fmla="*/ 28575 w 116682"/>
                  <a:gd name="connsiteY8" fmla="*/ 71443 h 85731"/>
                  <a:gd name="connsiteX9" fmla="*/ 35719 w 116682"/>
                  <a:gd name="connsiteY9" fmla="*/ 76206 h 85731"/>
                  <a:gd name="connsiteX10" fmla="*/ 42863 w 116682"/>
                  <a:gd name="connsiteY10" fmla="*/ 80968 h 85731"/>
                  <a:gd name="connsiteX11" fmla="*/ 59532 w 116682"/>
                  <a:gd name="connsiteY11" fmla="*/ 85731 h 85731"/>
                  <a:gd name="connsiteX12" fmla="*/ 78582 w 116682"/>
                  <a:gd name="connsiteY12" fmla="*/ 83350 h 85731"/>
                  <a:gd name="connsiteX13" fmla="*/ 92869 w 116682"/>
                  <a:gd name="connsiteY13" fmla="*/ 78587 h 85731"/>
                  <a:gd name="connsiteX14" fmla="*/ 107157 w 116682"/>
                  <a:gd name="connsiteY14" fmla="*/ 66681 h 85731"/>
                  <a:gd name="connsiteX15" fmla="*/ 114300 w 116682"/>
                  <a:gd name="connsiteY15" fmla="*/ 59537 h 85731"/>
                  <a:gd name="connsiteX16" fmla="*/ 116682 w 116682"/>
                  <a:gd name="connsiteY16" fmla="*/ 52393 h 85731"/>
                  <a:gd name="connsiteX17" fmla="*/ 109538 w 116682"/>
                  <a:gd name="connsiteY17" fmla="*/ 38106 h 85731"/>
                  <a:gd name="connsiteX18" fmla="*/ 102394 w 116682"/>
                  <a:gd name="connsiteY18" fmla="*/ 11912 h 85731"/>
                  <a:gd name="connsiteX19" fmla="*/ 76200 w 116682"/>
                  <a:gd name="connsiteY19" fmla="*/ 4768 h 85731"/>
                  <a:gd name="connsiteX20" fmla="*/ 71438 w 116682"/>
                  <a:gd name="connsiteY20" fmla="*/ 2387 h 8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682" h="85731">
                    <a:moveTo>
                      <a:pt x="71438" y="2387"/>
                    </a:moveTo>
                    <a:lnTo>
                      <a:pt x="71438" y="2387"/>
                    </a:lnTo>
                    <a:cubicBezTo>
                      <a:pt x="60284" y="1148"/>
                      <a:pt x="46970" y="-2301"/>
                      <a:pt x="35719" y="2387"/>
                    </a:cubicBezTo>
                    <a:cubicBezTo>
                      <a:pt x="30436" y="4588"/>
                      <a:pt x="25479" y="7865"/>
                      <a:pt x="21432" y="11912"/>
                    </a:cubicBezTo>
                    <a:cubicBezTo>
                      <a:pt x="15120" y="18224"/>
                      <a:pt x="6632" y="24844"/>
                      <a:pt x="2382" y="33343"/>
                    </a:cubicBezTo>
                    <a:cubicBezTo>
                      <a:pt x="1259" y="35588"/>
                      <a:pt x="794" y="38106"/>
                      <a:pt x="0" y="40487"/>
                    </a:cubicBezTo>
                    <a:cubicBezTo>
                      <a:pt x="4330" y="57801"/>
                      <a:pt x="-1437" y="43813"/>
                      <a:pt x="9525" y="54775"/>
                    </a:cubicBezTo>
                    <a:cubicBezTo>
                      <a:pt x="11549" y="56799"/>
                      <a:pt x="12134" y="60034"/>
                      <a:pt x="14288" y="61918"/>
                    </a:cubicBezTo>
                    <a:cubicBezTo>
                      <a:pt x="18596" y="65687"/>
                      <a:pt x="23813" y="68268"/>
                      <a:pt x="28575" y="71443"/>
                    </a:cubicBezTo>
                    <a:lnTo>
                      <a:pt x="35719" y="76206"/>
                    </a:lnTo>
                    <a:cubicBezTo>
                      <a:pt x="38100" y="77793"/>
                      <a:pt x="40087" y="80274"/>
                      <a:pt x="42863" y="80968"/>
                    </a:cubicBezTo>
                    <a:cubicBezTo>
                      <a:pt x="54823" y="83959"/>
                      <a:pt x="49283" y="82315"/>
                      <a:pt x="59532" y="85731"/>
                    </a:cubicBezTo>
                    <a:cubicBezTo>
                      <a:pt x="65882" y="84937"/>
                      <a:pt x="72325" y="84691"/>
                      <a:pt x="78582" y="83350"/>
                    </a:cubicBezTo>
                    <a:cubicBezTo>
                      <a:pt x="83491" y="82298"/>
                      <a:pt x="92869" y="78587"/>
                      <a:pt x="92869" y="78587"/>
                    </a:cubicBezTo>
                    <a:cubicBezTo>
                      <a:pt x="113749" y="57707"/>
                      <a:pt x="87258" y="83264"/>
                      <a:pt x="107157" y="66681"/>
                    </a:cubicBezTo>
                    <a:cubicBezTo>
                      <a:pt x="109744" y="64525"/>
                      <a:pt x="111919" y="61918"/>
                      <a:pt x="114300" y="59537"/>
                    </a:cubicBezTo>
                    <a:cubicBezTo>
                      <a:pt x="115094" y="57156"/>
                      <a:pt x="116682" y="54903"/>
                      <a:pt x="116682" y="52393"/>
                    </a:cubicBezTo>
                    <a:cubicBezTo>
                      <a:pt x="116682" y="46412"/>
                      <a:pt x="111944" y="42918"/>
                      <a:pt x="109538" y="38106"/>
                    </a:cubicBezTo>
                    <a:cubicBezTo>
                      <a:pt x="106948" y="32925"/>
                      <a:pt x="102914" y="12085"/>
                      <a:pt x="102394" y="11912"/>
                    </a:cubicBezTo>
                    <a:cubicBezTo>
                      <a:pt x="90532" y="7958"/>
                      <a:pt x="87978" y="6451"/>
                      <a:pt x="76200" y="4768"/>
                    </a:cubicBezTo>
                    <a:cubicBezTo>
                      <a:pt x="74629" y="4543"/>
                      <a:pt x="72232" y="2784"/>
                      <a:pt x="71438" y="238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5" name="Freeform 834"/>
              <p:cNvSpPr/>
              <p:nvPr/>
            </p:nvSpPr>
            <p:spPr>
              <a:xfrm>
                <a:off x="3095415" y="2185586"/>
                <a:ext cx="112129" cy="50408"/>
              </a:xfrm>
              <a:custGeom>
                <a:avLst/>
                <a:gdLst>
                  <a:gd name="connsiteX0" fmla="*/ 81173 w 112129"/>
                  <a:gd name="connsiteY0" fmla="*/ 9927 h 50408"/>
                  <a:gd name="connsiteX1" fmla="*/ 81173 w 112129"/>
                  <a:gd name="connsiteY1" fmla="*/ 9927 h 50408"/>
                  <a:gd name="connsiteX2" fmla="*/ 47835 w 112129"/>
                  <a:gd name="connsiteY2" fmla="*/ 402 h 50408"/>
                  <a:gd name="connsiteX3" fmla="*/ 4973 w 112129"/>
                  <a:gd name="connsiteY3" fmla="*/ 2783 h 50408"/>
                  <a:gd name="connsiteX4" fmla="*/ 210 w 112129"/>
                  <a:gd name="connsiteY4" fmla="*/ 17070 h 50408"/>
                  <a:gd name="connsiteX5" fmla="*/ 4973 w 112129"/>
                  <a:gd name="connsiteY5" fmla="*/ 33739 h 50408"/>
                  <a:gd name="connsiteX6" fmla="*/ 9735 w 112129"/>
                  <a:gd name="connsiteY6" fmla="*/ 40883 h 50408"/>
                  <a:gd name="connsiteX7" fmla="*/ 24023 w 112129"/>
                  <a:gd name="connsiteY7" fmla="*/ 45645 h 50408"/>
                  <a:gd name="connsiteX8" fmla="*/ 52598 w 112129"/>
                  <a:gd name="connsiteY8" fmla="*/ 50408 h 50408"/>
                  <a:gd name="connsiteX9" fmla="*/ 81173 w 112129"/>
                  <a:gd name="connsiteY9" fmla="*/ 48027 h 50408"/>
                  <a:gd name="connsiteX10" fmla="*/ 88316 w 112129"/>
                  <a:gd name="connsiteY10" fmla="*/ 45645 h 50408"/>
                  <a:gd name="connsiteX11" fmla="*/ 93079 w 112129"/>
                  <a:gd name="connsiteY11" fmla="*/ 38502 h 50408"/>
                  <a:gd name="connsiteX12" fmla="*/ 100223 w 112129"/>
                  <a:gd name="connsiteY12" fmla="*/ 33739 h 50408"/>
                  <a:gd name="connsiteX13" fmla="*/ 112129 w 112129"/>
                  <a:gd name="connsiteY13" fmla="*/ 12308 h 50408"/>
                  <a:gd name="connsiteX14" fmla="*/ 107366 w 112129"/>
                  <a:gd name="connsiteY14" fmla="*/ 5164 h 50408"/>
                  <a:gd name="connsiteX15" fmla="*/ 81173 w 112129"/>
                  <a:gd name="connsiteY15" fmla="*/ 2783 h 50408"/>
                  <a:gd name="connsiteX16" fmla="*/ 81173 w 112129"/>
                  <a:gd name="connsiteY16" fmla="*/ 9927 h 5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129" h="50408">
                    <a:moveTo>
                      <a:pt x="81173" y="9927"/>
                    </a:moveTo>
                    <a:lnTo>
                      <a:pt x="81173" y="9927"/>
                    </a:lnTo>
                    <a:cubicBezTo>
                      <a:pt x="77435" y="8681"/>
                      <a:pt x="55552" y="402"/>
                      <a:pt x="47835" y="402"/>
                    </a:cubicBezTo>
                    <a:cubicBezTo>
                      <a:pt x="33526" y="402"/>
                      <a:pt x="19260" y="1989"/>
                      <a:pt x="4973" y="2783"/>
                    </a:cubicBezTo>
                    <a:cubicBezTo>
                      <a:pt x="3385" y="7545"/>
                      <a:pt x="-1007" y="12200"/>
                      <a:pt x="210" y="17070"/>
                    </a:cubicBezTo>
                    <a:cubicBezTo>
                      <a:pt x="975" y="20128"/>
                      <a:pt x="3263" y="30318"/>
                      <a:pt x="4973" y="33739"/>
                    </a:cubicBezTo>
                    <a:cubicBezTo>
                      <a:pt x="6253" y="36299"/>
                      <a:pt x="7308" y="39366"/>
                      <a:pt x="9735" y="40883"/>
                    </a:cubicBezTo>
                    <a:cubicBezTo>
                      <a:pt x="13992" y="43544"/>
                      <a:pt x="19153" y="44427"/>
                      <a:pt x="24023" y="45645"/>
                    </a:cubicBezTo>
                    <a:cubicBezTo>
                      <a:pt x="39756" y="49580"/>
                      <a:pt x="30300" y="47621"/>
                      <a:pt x="52598" y="50408"/>
                    </a:cubicBezTo>
                    <a:cubicBezTo>
                      <a:pt x="62123" y="49614"/>
                      <a:pt x="71699" y="49290"/>
                      <a:pt x="81173" y="48027"/>
                    </a:cubicBezTo>
                    <a:cubicBezTo>
                      <a:pt x="83661" y="47695"/>
                      <a:pt x="86356" y="47213"/>
                      <a:pt x="88316" y="45645"/>
                    </a:cubicBezTo>
                    <a:cubicBezTo>
                      <a:pt x="90551" y="43857"/>
                      <a:pt x="91055" y="40526"/>
                      <a:pt x="93079" y="38502"/>
                    </a:cubicBezTo>
                    <a:cubicBezTo>
                      <a:pt x="95103" y="36478"/>
                      <a:pt x="97842" y="35327"/>
                      <a:pt x="100223" y="33739"/>
                    </a:cubicBezTo>
                    <a:cubicBezTo>
                      <a:pt x="111140" y="17363"/>
                      <a:pt x="107938" y="24882"/>
                      <a:pt x="112129" y="12308"/>
                    </a:cubicBezTo>
                    <a:cubicBezTo>
                      <a:pt x="110541" y="9927"/>
                      <a:pt x="109390" y="7188"/>
                      <a:pt x="107366" y="5164"/>
                    </a:cubicBezTo>
                    <a:cubicBezTo>
                      <a:pt x="98593" y="-3609"/>
                      <a:pt x="94801" y="1080"/>
                      <a:pt x="81173" y="2783"/>
                    </a:cubicBezTo>
                    <a:cubicBezTo>
                      <a:pt x="72345" y="5725"/>
                      <a:pt x="81173" y="8736"/>
                      <a:pt x="81173" y="992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6" name="Freeform 835"/>
              <p:cNvSpPr/>
              <p:nvPr/>
            </p:nvSpPr>
            <p:spPr>
              <a:xfrm>
                <a:off x="3095625" y="2238375"/>
                <a:ext cx="107475" cy="107156"/>
              </a:xfrm>
              <a:custGeom>
                <a:avLst/>
                <a:gdLst>
                  <a:gd name="connsiteX0" fmla="*/ 78581 w 107475"/>
                  <a:gd name="connsiteY0" fmla="*/ 0 h 107156"/>
                  <a:gd name="connsiteX1" fmla="*/ 78581 w 107475"/>
                  <a:gd name="connsiteY1" fmla="*/ 0 h 107156"/>
                  <a:gd name="connsiteX2" fmla="*/ 45244 w 107475"/>
                  <a:gd name="connsiteY2" fmla="*/ 2381 h 107156"/>
                  <a:gd name="connsiteX3" fmla="*/ 38100 w 107475"/>
                  <a:gd name="connsiteY3" fmla="*/ 4763 h 107156"/>
                  <a:gd name="connsiteX4" fmla="*/ 23813 w 107475"/>
                  <a:gd name="connsiteY4" fmla="*/ 14288 h 107156"/>
                  <a:gd name="connsiteX5" fmla="*/ 9525 w 107475"/>
                  <a:gd name="connsiteY5" fmla="*/ 28575 h 107156"/>
                  <a:gd name="connsiteX6" fmla="*/ 0 w 107475"/>
                  <a:gd name="connsiteY6" fmla="*/ 42863 h 107156"/>
                  <a:gd name="connsiteX7" fmla="*/ 2381 w 107475"/>
                  <a:gd name="connsiteY7" fmla="*/ 69056 h 107156"/>
                  <a:gd name="connsiteX8" fmla="*/ 11906 w 107475"/>
                  <a:gd name="connsiteY8" fmla="*/ 83344 h 107156"/>
                  <a:gd name="connsiteX9" fmla="*/ 14288 w 107475"/>
                  <a:gd name="connsiteY9" fmla="*/ 90488 h 107156"/>
                  <a:gd name="connsiteX10" fmla="*/ 28575 w 107475"/>
                  <a:gd name="connsiteY10" fmla="*/ 100013 h 107156"/>
                  <a:gd name="connsiteX11" fmla="*/ 42863 w 107475"/>
                  <a:gd name="connsiteY11" fmla="*/ 107156 h 107156"/>
                  <a:gd name="connsiteX12" fmla="*/ 61913 w 107475"/>
                  <a:gd name="connsiteY12" fmla="*/ 104775 h 107156"/>
                  <a:gd name="connsiteX13" fmla="*/ 76200 w 107475"/>
                  <a:gd name="connsiteY13" fmla="*/ 92869 h 107156"/>
                  <a:gd name="connsiteX14" fmla="*/ 83344 w 107475"/>
                  <a:gd name="connsiteY14" fmla="*/ 90488 h 107156"/>
                  <a:gd name="connsiteX15" fmla="*/ 88106 w 107475"/>
                  <a:gd name="connsiteY15" fmla="*/ 83344 h 107156"/>
                  <a:gd name="connsiteX16" fmla="*/ 95250 w 107475"/>
                  <a:gd name="connsiteY16" fmla="*/ 76200 h 107156"/>
                  <a:gd name="connsiteX17" fmla="*/ 97631 w 107475"/>
                  <a:gd name="connsiteY17" fmla="*/ 69056 h 107156"/>
                  <a:gd name="connsiteX18" fmla="*/ 102394 w 107475"/>
                  <a:gd name="connsiteY18" fmla="*/ 61913 h 107156"/>
                  <a:gd name="connsiteX19" fmla="*/ 107156 w 107475"/>
                  <a:gd name="connsiteY19" fmla="*/ 47625 h 107156"/>
                  <a:gd name="connsiteX20" fmla="*/ 97631 w 107475"/>
                  <a:gd name="connsiteY20" fmla="*/ 19050 h 107156"/>
                  <a:gd name="connsiteX21" fmla="*/ 90488 w 107475"/>
                  <a:gd name="connsiteY21" fmla="*/ 4763 h 107156"/>
                  <a:gd name="connsiteX22" fmla="*/ 78581 w 107475"/>
                  <a:gd name="connsiteY22"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7475" h="107156">
                    <a:moveTo>
                      <a:pt x="78581" y="0"/>
                    </a:moveTo>
                    <a:lnTo>
                      <a:pt x="78581" y="0"/>
                    </a:lnTo>
                    <a:cubicBezTo>
                      <a:pt x="67469" y="794"/>
                      <a:pt x="56308" y="1079"/>
                      <a:pt x="45244" y="2381"/>
                    </a:cubicBezTo>
                    <a:cubicBezTo>
                      <a:pt x="42751" y="2674"/>
                      <a:pt x="40294" y="3544"/>
                      <a:pt x="38100" y="4763"/>
                    </a:cubicBezTo>
                    <a:cubicBezTo>
                      <a:pt x="33097" y="7543"/>
                      <a:pt x="27860" y="10241"/>
                      <a:pt x="23813" y="14288"/>
                    </a:cubicBezTo>
                    <a:cubicBezTo>
                      <a:pt x="19050" y="19050"/>
                      <a:pt x="13261" y="22971"/>
                      <a:pt x="9525" y="28575"/>
                    </a:cubicBezTo>
                    <a:lnTo>
                      <a:pt x="0" y="42863"/>
                    </a:lnTo>
                    <a:cubicBezTo>
                      <a:pt x="794" y="51594"/>
                      <a:pt x="-93" y="60645"/>
                      <a:pt x="2381" y="69056"/>
                    </a:cubicBezTo>
                    <a:cubicBezTo>
                      <a:pt x="3996" y="74547"/>
                      <a:pt x="10095" y="77914"/>
                      <a:pt x="11906" y="83344"/>
                    </a:cubicBezTo>
                    <a:cubicBezTo>
                      <a:pt x="12700" y="85725"/>
                      <a:pt x="12513" y="88713"/>
                      <a:pt x="14288" y="90488"/>
                    </a:cubicBezTo>
                    <a:cubicBezTo>
                      <a:pt x="18335" y="94535"/>
                      <a:pt x="23813" y="96838"/>
                      <a:pt x="28575" y="100013"/>
                    </a:cubicBezTo>
                    <a:cubicBezTo>
                      <a:pt x="37805" y="106167"/>
                      <a:pt x="33006" y="103871"/>
                      <a:pt x="42863" y="107156"/>
                    </a:cubicBezTo>
                    <a:cubicBezTo>
                      <a:pt x="49213" y="106362"/>
                      <a:pt x="55739" y="106459"/>
                      <a:pt x="61913" y="104775"/>
                    </a:cubicBezTo>
                    <a:cubicBezTo>
                      <a:pt x="68504" y="102978"/>
                      <a:pt x="70980" y="96349"/>
                      <a:pt x="76200" y="92869"/>
                    </a:cubicBezTo>
                    <a:cubicBezTo>
                      <a:pt x="78289" y="91477"/>
                      <a:pt x="80963" y="91282"/>
                      <a:pt x="83344" y="90488"/>
                    </a:cubicBezTo>
                    <a:cubicBezTo>
                      <a:pt x="84931" y="88107"/>
                      <a:pt x="86274" y="85543"/>
                      <a:pt x="88106" y="83344"/>
                    </a:cubicBezTo>
                    <a:cubicBezTo>
                      <a:pt x="90262" y="80757"/>
                      <a:pt x="93382" y="79002"/>
                      <a:pt x="95250" y="76200"/>
                    </a:cubicBezTo>
                    <a:cubicBezTo>
                      <a:pt x="96642" y="74111"/>
                      <a:pt x="96508" y="71301"/>
                      <a:pt x="97631" y="69056"/>
                    </a:cubicBezTo>
                    <a:cubicBezTo>
                      <a:pt x="98911" y="66496"/>
                      <a:pt x="100806" y="64294"/>
                      <a:pt x="102394" y="61913"/>
                    </a:cubicBezTo>
                    <a:cubicBezTo>
                      <a:pt x="103981" y="57150"/>
                      <a:pt x="108743" y="52388"/>
                      <a:pt x="107156" y="47625"/>
                    </a:cubicBezTo>
                    <a:lnTo>
                      <a:pt x="97631" y="19050"/>
                    </a:lnTo>
                    <a:cubicBezTo>
                      <a:pt x="91644" y="1092"/>
                      <a:pt x="99721" y="23228"/>
                      <a:pt x="90488" y="4763"/>
                    </a:cubicBezTo>
                    <a:cubicBezTo>
                      <a:pt x="89365" y="2518"/>
                      <a:pt x="80566" y="794"/>
                      <a:pt x="78581"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7" name="Freeform 836"/>
              <p:cNvSpPr/>
              <p:nvPr/>
            </p:nvSpPr>
            <p:spPr>
              <a:xfrm>
                <a:off x="3076537" y="2345099"/>
                <a:ext cx="120468" cy="95682"/>
              </a:xfrm>
              <a:custGeom>
                <a:avLst/>
                <a:gdLst>
                  <a:gd name="connsiteX0" fmla="*/ 107194 w 120468"/>
                  <a:gd name="connsiteY0" fmla="*/ 2814 h 95682"/>
                  <a:gd name="connsiteX1" fmla="*/ 107194 w 120468"/>
                  <a:gd name="connsiteY1" fmla="*/ 2814 h 95682"/>
                  <a:gd name="connsiteX2" fmla="*/ 47663 w 120468"/>
                  <a:gd name="connsiteY2" fmla="*/ 2814 h 95682"/>
                  <a:gd name="connsiteX3" fmla="*/ 40519 w 120468"/>
                  <a:gd name="connsiteY3" fmla="*/ 7576 h 95682"/>
                  <a:gd name="connsiteX4" fmla="*/ 26232 w 120468"/>
                  <a:gd name="connsiteY4" fmla="*/ 12339 h 95682"/>
                  <a:gd name="connsiteX5" fmla="*/ 19088 w 120468"/>
                  <a:gd name="connsiteY5" fmla="*/ 14720 h 95682"/>
                  <a:gd name="connsiteX6" fmla="*/ 4801 w 120468"/>
                  <a:gd name="connsiteY6" fmla="*/ 24245 h 95682"/>
                  <a:gd name="connsiteX7" fmla="*/ 38 w 120468"/>
                  <a:gd name="connsiteY7" fmla="*/ 38532 h 95682"/>
                  <a:gd name="connsiteX8" fmla="*/ 4801 w 120468"/>
                  <a:gd name="connsiteY8" fmla="*/ 71870 h 95682"/>
                  <a:gd name="connsiteX9" fmla="*/ 16707 w 120468"/>
                  <a:gd name="connsiteY9" fmla="*/ 86157 h 95682"/>
                  <a:gd name="connsiteX10" fmla="*/ 45282 w 120468"/>
                  <a:gd name="connsiteY10" fmla="*/ 88539 h 95682"/>
                  <a:gd name="connsiteX11" fmla="*/ 64332 w 120468"/>
                  <a:gd name="connsiteY11" fmla="*/ 90920 h 95682"/>
                  <a:gd name="connsiteX12" fmla="*/ 83382 w 120468"/>
                  <a:gd name="connsiteY12" fmla="*/ 95682 h 95682"/>
                  <a:gd name="connsiteX13" fmla="*/ 97669 w 120468"/>
                  <a:gd name="connsiteY13" fmla="*/ 93301 h 95682"/>
                  <a:gd name="connsiteX14" fmla="*/ 116719 w 120468"/>
                  <a:gd name="connsiteY14" fmla="*/ 71870 h 95682"/>
                  <a:gd name="connsiteX15" fmla="*/ 119101 w 120468"/>
                  <a:gd name="connsiteY15" fmla="*/ 64726 h 95682"/>
                  <a:gd name="connsiteX16" fmla="*/ 109576 w 120468"/>
                  <a:gd name="connsiteY16" fmla="*/ 14720 h 95682"/>
                  <a:gd name="connsiteX17" fmla="*/ 97669 w 120468"/>
                  <a:gd name="connsiteY17" fmla="*/ 12339 h 95682"/>
                  <a:gd name="connsiteX18" fmla="*/ 107194 w 120468"/>
                  <a:gd name="connsiteY18" fmla="*/ 2814 h 9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0468" h="95682">
                    <a:moveTo>
                      <a:pt x="107194" y="2814"/>
                    </a:moveTo>
                    <a:lnTo>
                      <a:pt x="107194" y="2814"/>
                    </a:lnTo>
                    <a:cubicBezTo>
                      <a:pt x="82182" y="34"/>
                      <a:pt x="76887" y="-1800"/>
                      <a:pt x="47663" y="2814"/>
                    </a:cubicBezTo>
                    <a:cubicBezTo>
                      <a:pt x="44836" y="3260"/>
                      <a:pt x="43134" y="6414"/>
                      <a:pt x="40519" y="7576"/>
                    </a:cubicBezTo>
                    <a:cubicBezTo>
                      <a:pt x="35932" y="9615"/>
                      <a:pt x="30994" y="10751"/>
                      <a:pt x="26232" y="12339"/>
                    </a:cubicBezTo>
                    <a:cubicBezTo>
                      <a:pt x="23851" y="13133"/>
                      <a:pt x="21177" y="13328"/>
                      <a:pt x="19088" y="14720"/>
                    </a:cubicBezTo>
                    <a:lnTo>
                      <a:pt x="4801" y="24245"/>
                    </a:lnTo>
                    <a:cubicBezTo>
                      <a:pt x="3213" y="29007"/>
                      <a:pt x="-416" y="33533"/>
                      <a:pt x="38" y="38532"/>
                    </a:cubicBezTo>
                    <a:cubicBezTo>
                      <a:pt x="648" y="45239"/>
                      <a:pt x="218" y="62704"/>
                      <a:pt x="4801" y="71870"/>
                    </a:cubicBezTo>
                    <a:cubicBezTo>
                      <a:pt x="6223" y="74715"/>
                      <a:pt x="13666" y="85346"/>
                      <a:pt x="16707" y="86157"/>
                    </a:cubicBezTo>
                    <a:cubicBezTo>
                      <a:pt x="25942" y="88620"/>
                      <a:pt x="35771" y="87588"/>
                      <a:pt x="45282" y="88539"/>
                    </a:cubicBezTo>
                    <a:cubicBezTo>
                      <a:pt x="51650" y="89176"/>
                      <a:pt x="57982" y="90126"/>
                      <a:pt x="64332" y="90920"/>
                    </a:cubicBezTo>
                    <a:cubicBezTo>
                      <a:pt x="69969" y="92799"/>
                      <a:pt x="77636" y="95682"/>
                      <a:pt x="83382" y="95682"/>
                    </a:cubicBezTo>
                    <a:cubicBezTo>
                      <a:pt x="88210" y="95682"/>
                      <a:pt x="92907" y="94095"/>
                      <a:pt x="97669" y="93301"/>
                    </a:cubicBezTo>
                    <a:cubicBezTo>
                      <a:pt x="103986" y="86984"/>
                      <a:pt x="112468" y="80372"/>
                      <a:pt x="116719" y="71870"/>
                    </a:cubicBezTo>
                    <a:cubicBezTo>
                      <a:pt x="117842" y="69625"/>
                      <a:pt x="118307" y="67107"/>
                      <a:pt x="119101" y="64726"/>
                    </a:cubicBezTo>
                    <a:cubicBezTo>
                      <a:pt x="118629" y="56233"/>
                      <a:pt x="126343" y="23104"/>
                      <a:pt x="109576" y="14720"/>
                    </a:cubicBezTo>
                    <a:cubicBezTo>
                      <a:pt x="105956" y="12910"/>
                      <a:pt x="101685" y="12841"/>
                      <a:pt x="97669" y="12339"/>
                    </a:cubicBezTo>
                    <a:cubicBezTo>
                      <a:pt x="95306" y="12044"/>
                      <a:pt x="105607" y="4401"/>
                      <a:pt x="107194" y="281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8" name="Freeform 837"/>
              <p:cNvSpPr/>
              <p:nvPr/>
            </p:nvSpPr>
            <p:spPr>
              <a:xfrm>
                <a:off x="3088370" y="2431075"/>
                <a:ext cx="90599" cy="66856"/>
              </a:xfrm>
              <a:custGeom>
                <a:avLst/>
                <a:gdLst>
                  <a:gd name="connsiteX0" fmla="*/ 69168 w 90599"/>
                  <a:gd name="connsiteY0" fmla="*/ 2563 h 66856"/>
                  <a:gd name="connsiteX1" fmla="*/ 69168 w 90599"/>
                  <a:gd name="connsiteY1" fmla="*/ 2563 h 66856"/>
                  <a:gd name="connsiteX2" fmla="*/ 23924 w 90599"/>
                  <a:gd name="connsiteY2" fmla="*/ 4944 h 66856"/>
                  <a:gd name="connsiteX3" fmla="*/ 12018 w 90599"/>
                  <a:gd name="connsiteY3" fmla="*/ 16850 h 66856"/>
                  <a:gd name="connsiteX4" fmla="*/ 4874 w 90599"/>
                  <a:gd name="connsiteY4" fmla="*/ 21613 h 66856"/>
                  <a:gd name="connsiteX5" fmla="*/ 111 w 90599"/>
                  <a:gd name="connsiteY5" fmla="*/ 35900 h 66856"/>
                  <a:gd name="connsiteX6" fmla="*/ 2493 w 90599"/>
                  <a:gd name="connsiteY6" fmla="*/ 50188 h 66856"/>
                  <a:gd name="connsiteX7" fmla="*/ 9636 w 90599"/>
                  <a:gd name="connsiteY7" fmla="*/ 57331 h 66856"/>
                  <a:gd name="connsiteX8" fmla="*/ 16780 w 90599"/>
                  <a:gd name="connsiteY8" fmla="*/ 59713 h 66856"/>
                  <a:gd name="connsiteX9" fmla="*/ 40593 w 90599"/>
                  <a:gd name="connsiteY9" fmla="*/ 62094 h 66856"/>
                  <a:gd name="connsiteX10" fmla="*/ 50118 w 90599"/>
                  <a:gd name="connsiteY10" fmla="*/ 64475 h 66856"/>
                  <a:gd name="connsiteX11" fmla="*/ 57261 w 90599"/>
                  <a:gd name="connsiteY11" fmla="*/ 66856 h 66856"/>
                  <a:gd name="connsiteX12" fmla="*/ 78693 w 90599"/>
                  <a:gd name="connsiteY12" fmla="*/ 64475 h 66856"/>
                  <a:gd name="connsiteX13" fmla="*/ 85836 w 90599"/>
                  <a:gd name="connsiteY13" fmla="*/ 54950 h 66856"/>
                  <a:gd name="connsiteX14" fmla="*/ 88218 w 90599"/>
                  <a:gd name="connsiteY14" fmla="*/ 43044 h 66856"/>
                  <a:gd name="connsiteX15" fmla="*/ 90599 w 90599"/>
                  <a:gd name="connsiteY15" fmla="*/ 35900 h 66856"/>
                  <a:gd name="connsiteX16" fmla="*/ 83455 w 90599"/>
                  <a:gd name="connsiteY16" fmla="*/ 16850 h 66856"/>
                  <a:gd name="connsiteX17" fmla="*/ 76311 w 90599"/>
                  <a:gd name="connsiteY17" fmla="*/ 14469 h 66856"/>
                  <a:gd name="connsiteX18" fmla="*/ 69168 w 90599"/>
                  <a:gd name="connsiteY18" fmla="*/ 9706 h 66856"/>
                  <a:gd name="connsiteX19" fmla="*/ 59643 w 90599"/>
                  <a:gd name="connsiteY19" fmla="*/ 2563 h 66856"/>
                  <a:gd name="connsiteX20" fmla="*/ 69168 w 90599"/>
                  <a:gd name="connsiteY20" fmla="*/ 2563 h 6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599" h="66856">
                    <a:moveTo>
                      <a:pt x="69168" y="2563"/>
                    </a:moveTo>
                    <a:lnTo>
                      <a:pt x="69168" y="2563"/>
                    </a:lnTo>
                    <a:cubicBezTo>
                      <a:pt x="54087" y="3357"/>
                      <a:pt x="38888" y="2904"/>
                      <a:pt x="23924" y="4944"/>
                    </a:cubicBezTo>
                    <a:cubicBezTo>
                      <a:pt x="16570" y="5947"/>
                      <a:pt x="16196" y="12671"/>
                      <a:pt x="12018" y="16850"/>
                    </a:cubicBezTo>
                    <a:cubicBezTo>
                      <a:pt x="9994" y="18874"/>
                      <a:pt x="7255" y="20025"/>
                      <a:pt x="4874" y="21613"/>
                    </a:cubicBezTo>
                    <a:cubicBezTo>
                      <a:pt x="3286" y="26375"/>
                      <a:pt x="-715" y="30948"/>
                      <a:pt x="111" y="35900"/>
                    </a:cubicBezTo>
                    <a:cubicBezTo>
                      <a:pt x="905" y="40663"/>
                      <a:pt x="532" y="45776"/>
                      <a:pt x="2493" y="50188"/>
                    </a:cubicBezTo>
                    <a:cubicBezTo>
                      <a:pt x="3861" y="53265"/>
                      <a:pt x="6834" y="55463"/>
                      <a:pt x="9636" y="57331"/>
                    </a:cubicBezTo>
                    <a:cubicBezTo>
                      <a:pt x="11725" y="58723"/>
                      <a:pt x="14299" y="59331"/>
                      <a:pt x="16780" y="59713"/>
                    </a:cubicBezTo>
                    <a:cubicBezTo>
                      <a:pt x="24664" y="60926"/>
                      <a:pt x="32655" y="61300"/>
                      <a:pt x="40593" y="62094"/>
                    </a:cubicBezTo>
                    <a:cubicBezTo>
                      <a:pt x="43768" y="62888"/>
                      <a:pt x="46971" y="63576"/>
                      <a:pt x="50118" y="64475"/>
                    </a:cubicBezTo>
                    <a:cubicBezTo>
                      <a:pt x="52531" y="65164"/>
                      <a:pt x="54751" y="66856"/>
                      <a:pt x="57261" y="66856"/>
                    </a:cubicBezTo>
                    <a:cubicBezTo>
                      <a:pt x="64449" y="66856"/>
                      <a:pt x="71549" y="65269"/>
                      <a:pt x="78693" y="64475"/>
                    </a:cubicBezTo>
                    <a:cubicBezTo>
                      <a:pt x="81074" y="61300"/>
                      <a:pt x="84224" y="58577"/>
                      <a:pt x="85836" y="54950"/>
                    </a:cubicBezTo>
                    <a:cubicBezTo>
                      <a:pt x="87480" y="51252"/>
                      <a:pt x="87236" y="46970"/>
                      <a:pt x="88218" y="43044"/>
                    </a:cubicBezTo>
                    <a:cubicBezTo>
                      <a:pt x="88827" y="40609"/>
                      <a:pt x="89805" y="38281"/>
                      <a:pt x="90599" y="35900"/>
                    </a:cubicBezTo>
                    <a:cubicBezTo>
                      <a:pt x="89308" y="29445"/>
                      <a:pt x="89295" y="21522"/>
                      <a:pt x="83455" y="16850"/>
                    </a:cubicBezTo>
                    <a:cubicBezTo>
                      <a:pt x="81495" y="15282"/>
                      <a:pt x="78692" y="15263"/>
                      <a:pt x="76311" y="14469"/>
                    </a:cubicBezTo>
                    <a:cubicBezTo>
                      <a:pt x="73930" y="12881"/>
                      <a:pt x="71497" y="11369"/>
                      <a:pt x="69168" y="9706"/>
                    </a:cubicBezTo>
                    <a:cubicBezTo>
                      <a:pt x="65939" y="7399"/>
                      <a:pt x="63193" y="4338"/>
                      <a:pt x="59643" y="2563"/>
                    </a:cubicBezTo>
                    <a:cubicBezTo>
                      <a:pt x="48108" y="-3204"/>
                      <a:pt x="67581" y="2563"/>
                      <a:pt x="69168" y="256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39" name="Freeform 838"/>
              <p:cNvSpPr/>
              <p:nvPr/>
            </p:nvSpPr>
            <p:spPr>
              <a:xfrm>
                <a:off x="3074194" y="2499447"/>
                <a:ext cx="111919" cy="67541"/>
              </a:xfrm>
              <a:custGeom>
                <a:avLst/>
                <a:gdLst>
                  <a:gd name="connsiteX0" fmla="*/ 102394 w 111919"/>
                  <a:gd name="connsiteY0" fmla="*/ 3247 h 67541"/>
                  <a:gd name="connsiteX1" fmla="*/ 102394 w 111919"/>
                  <a:gd name="connsiteY1" fmla="*/ 3247 h 67541"/>
                  <a:gd name="connsiteX2" fmla="*/ 30956 w 111919"/>
                  <a:gd name="connsiteY2" fmla="*/ 3247 h 67541"/>
                  <a:gd name="connsiteX3" fmla="*/ 19050 w 111919"/>
                  <a:gd name="connsiteY3" fmla="*/ 17534 h 67541"/>
                  <a:gd name="connsiteX4" fmla="*/ 11906 w 111919"/>
                  <a:gd name="connsiteY4" fmla="*/ 22297 h 67541"/>
                  <a:gd name="connsiteX5" fmla="*/ 9525 w 111919"/>
                  <a:gd name="connsiteY5" fmla="*/ 29441 h 67541"/>
                  <a:gd name="connsiteX6" fmla="*/ 0 w 111919"/>
                  <a:gd name="connsiteY6" fmla="*/ 41347 h 67541"/>
                  <a:gd name="connsiteX7" fmla="*/ 2381 w 111919"/>
                  <a:gd name="connsiteY7" fmla="*/ 48491 h 67541"/>
                  <a:gd name="connsiteX8" fmla="*/ 21431 w 111919"/>
                  <a:gd name="connsiteY8" fmla="*/ 58016 h 67541"/>
                  <a:gd name="connsiteX9" fmla="*/ 28575 w 111919"/>
                  <a:gd name="connsiteY9" fmla="*/ 60397 h 67541"/>
                  <a:gd name="connsiteX10" fmla="*/ 40481 w 111919"/>
                  <a:gd name="connsiteY10" fmla="*/ 62778 h 67541"/>
                  <a:gd name="connsiteX11" fmla="*/ 47625 w 111919"/>
                  <a:gd name="connsiteY11" fmla="*/ 65159 h 67541"/>
                  <a:gd name="connsiteX12" fmla="*/ 57150 w 111919"/>
                  <a:gd name="connsiteY12" fmla="*/ 67541 h 67541"/>
                  <a:gd name="connsiteX13" fmla="*/ 69056 w 111919"/>
                  <a:gd name="connsiteY13" fmla="*/ 65159 h 67541"/>
                  <a:gd name="connsiteX14" fmla="*/ 83344 w 111919"/>
                  <a:gd name="connsiteY14" fmla="*/ 53253 h 67541"/>
                  <a:gd name="connsiteX15" fmla="*/ 97631 w 111919"/>
                  <a:gd name="connsiteY15" fmla="*/ 41347 h 67541"/>
                  <a:gd name="connsiteX16" fmla="*/ 109537 w 111919"/>
                  <a:gd name="connsiteY16" fmla="*/ 27059 h 67541"/>
                  <a:gd name="connsiteX17" fmla="*/ 111919 w 111919"/>
                  <a:gd name="connsiteY17" fmla="*/ 19916 h 67541"/>
                  <a:gd name="connsiteX18" fmla="*/ 109537 w 111919"/>
                  <a:gd name="connsiteY18" fmla="*/ 8009 h 67541"/>
                  <a:gd name="connsiteX19" fmla="*/ 102394 w 111919"/>
                  <a:gd name="connsiteY19" fmla="*/ 3247 h 6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1919" h="67541">
                    <a:moveTo>
                      <a:pt x="102394" y="3247"/>
                    </a:moveTo>
                    <a:lnTo>
                      <a:pt x="102394" y="3247"/>
                    </a:lnTo>
                    <a:cubicBezTo>
                      <a:pt x="74934" y="196"/>
                      <a:pt x="63631" y="-2199"/>
                      <a:pt x="30956" y="3247"/>
                    </a:cubicBezTo>
                    <a:cubicBezTo>
                      <a:pt x="26274" y="4027"/>
                      <a:pt x="21868" y="14716"/>
                      <a:pt x="19050" y="17534"/>
                    </a:cubicBezTo>
                    <a:cubicBezTo>
                      <a:pt x="17026" y="19558"/>
                      <a:pt x="14287" y="20709"/>
                      <a:pt x="11906" y="22297"/>
                    </a:cubicBezTo>
                    <a:cubicBezTo>
                      <a:pt x="11112" y="24678"/>
                      <a:pt x="11093" y="27481"/>
                      <a:pt x="9525" y="29441"/>
                    </a:cubicBezTo>
                    <a:cubicBezTo>
                      <a:pt x="-2785" y="44828"/>
                      <a:pt x="5985" y="23390"/>
                      <a:pt x="0" y="41347"/>
                    </a:cubicBezTo>
                    <a:cubicBezTo>
                      <a:pt x="794" y="43728"/>
                      <a:pt x="774" y="46563"/>
                      <a:pt x="2381" y="48491"/>
                    </a:cubicBezTo>
                    <a:cubicBezTo>
                      <a:pt x="9179" y="56649"/>
                      <a:pt x="12464" y="55454"/>
                      <a:pt x="21431" y="58016"/>
                    </a:cubicBezTo>
                    <a:cubicBezTo>
                      <a:pt x="23845" y="58706"/>
                      <a:pt x="26140" y="59788"/>
                      <a:pt x="28575" y="60397"/>
                    </a:cubicBezTo>
                    <a:cubicBezTo>
                      <a:pt x="32501" y="61379"/>
                      <a:pt x="36555" y="61796"/>
                      <a:pt x="40481" y="62778"/>
                    </a:cubicBezTo>
                    <a:cubicBezTo>
                      <a:pt x="42916" y="63387"/>
                      <a:pt x="45211" y="64469"/>
                      <a:pt x="47625" y="65159"/>
                    </a:cubicBezTo>
                    <a:cubicBezTo>
                      <a:pt x="50772" y="66058"/>
                      <a:pt x="53975" y="66747"/>
                      <a:pt x="57150" y="67541"/>
                    </a:cubicBezTo>
                    <a:cubicBezTo>
                      <a:pt x="61119" y="66747"/>
                      <a:pt x="65266" y="66580"/>
                      <a:pt x="69056" y="65159"/>
                    </a:cubicBezTo>
                    <a:cubicBezTo>
                      <a:pt x="75508" y="62739"/>
                      <a:pt x="78288" y="57466"/>
                      <a:pt x="83344" y="53253"/>
                    </a:cubicBezTo>
                    <a:cubicBezTo>
                      <a:pt x="93562" y="44738"/>
                      <a:pt x="88143" y="52733"/>
                      <a:pt x="97631" y="41347"/>
                    </a:cubicBezTo>
                    <a:cubicBezTo>
                      <a:pt x="114215" y="21447"/>
                      <a:pt x="88660" y="47939"/>
                      <a:pt x="109537" y="27059"/>
                    </a:cubicBezTo>
                    <a:cubicBezTo>
                      <a:pt x="110331" y="24678"/>
                      <a:pt x="111919" y="22426"/>
                      <a:pt x="111919" y="19916"/>
                    </a:cubicBezTo>
                    <a:cubicBezTo>
                      <a:pt x="111919" y="15868"/>
                      <a:pt x="111782" y="11377"/>
                      <a:pt x="109537" y="8009"/>
                    </a:cubicBezTo>
                    <a:cubicBezTo>
                      <a:pt x="107113" y="4373"/>
                      <a:pt x="103584" y="4041"/>
                      <a:pt x="102394" y="324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0" name="Freeform 839"/>
              <p:cNvSpPr/>
              <p:nvPr/>
            </p:nvSpPr>
            <p:spPr>
              <a:xfrm>
                <a:off x="3149425" y="2540794"/>
                <a:ext cx="81931" cy="119062"/>
              </a:xfrm>
              <a:custGeom>
                <a:avLst/>
                <a:gdLst>
                  <a:gd name="connsiteX0" fmla="*/ 58119 w 81931"/>
                  <a:gd name="connsiteY0" fmla="*/ 0 h 119062"/>
                  <a:gd name="connsiteX1" fmla="*/ 58119 w 81931"/>
                  <a:gd name="connsiteY1" fmla="*/ 0 h 119062"/>
                  <a:gd name="connsiteX2" fmla="*/ 24781 w 81931"/>
                  <a:gd name="connsiteY2" fmla="*/ 7144 h 119062"/>
                  <a:gd name="connsiteX3" fmla="*/ 10494 w 81931"/>
                  <a:gd name="connsiteY3" fmla="*/ 28575 h 119062"/>
                  <a:gd name="connsiteX4" fmla="*/ 5731 w 81931"/>
                  <a:gd name="connsiteY4" fmla="*/ 35719 h 119062"/>
                  <a:gd name="connsiteX5" fmla="*/ 5731 w 81931"/>
                  <a:gd name="connsiteY5" fmla="*/ 111919 h 119062"/>
                  <a:gd name="connsiteX6" fmla="*/ 10494 w 81931"/>
                  <a:gd name="connsiteY6" fmla="*/ 119062 h 119062"/>
                  <a:gd name="connsiteX7" fmla="*/ 41450 w 81931"/>
                  <a:gd name="connsiteY7" fmla="*/ 116681 h 119062"/>
                  <a:gd name="connsiteX8" fmla="*/ 48594 w 81931"/>
                  <a:gd name="connsiteY8" fmla="*/ 114300 h 119062"/>
                  <a:gd name="connsiteX9" fmla="*/ 58119 w 81931"/>
                  <a:gd name="connsiteY9" fmla="*/ 100012 h 119062"/>
                  <a:gd name="connsiteX10" fmla="*/ 70025 w 81931"/>
                  <a:gd name="connsiteY10" fmla="*/ 85725 h 119062"/>
                  <a:gd name="connsiteX11" fmla="*/ 74788 w 81931"/>
                  <a:gd name="connsiteY11" fmla="*/ 71437 h 119062"/>
                  <a:gd name="connsiteX12" fmla="*/ 79550 w 81931"/>
                  <a:gd name="connsiteY12" fmla="*/ 57150 h 119062"/>
                  <a:gd name="connsiteX13" fmla="*/ 81931 w 81931"/>
                  <a:gd name="connsiteY13" fmla="*/ 47625 h 119062"/>
                  <a:gd name="connsiteX14" fmla="*/ 74788 w 81931"/>
                  <a:gd name="connsiteY14" fmla="*/ 28575 h 119062"/>
                  <a:gd name="connsiteX15" fmla="*/ 67644 w 81931"/>
                  <a:gd name="connsiteY15" fmla="*/ 7144 h 119062"/>
                  <a:gd name="connsiteX16" fmla="*/ 65263 w 81931"/>
                  <a:gd name="connsiteY16" fmla="*/ 0 h 119062"/>
                  <a:gd name="connsiteX17" fmla="*/ 58119 w 81931"/>
                  <a:gd name="connsiteY17"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1931" h="119062">
                    <a:moveTo>
                      <a:pt x="58119" y="0"/>
                    </a:moveTo>
                    <a:lnTo>
                      <a:pt x="58119" y="0"/>
                    </a:lnTo>
                    <a:cubicBezTo>
                      <a:pt x="49094" y="820"/>
                      <a:pt x="32684" y="-1888"/>
                      <a:pt x="24781" y="7144"/>
                    </a:cubicBezTo>
                    <a:cubicBezTo>
                      <a:pt x="24771" y="7156"/>
                      <a:pt x="12879" y="24997"/>
                      <a:pt x="10494" y="28575"/>
                    </a:cubicBezTo>
                    <a:lnTo>
                      <a:pt x="5731" y="35719"/>
                    </a:lnTo>
                    <a:cubicBezTo>
                      <a:pt x="-3573" y="63630"/>
                      <a:pt x="-47" y="50286"/>
                      <a:pt x="5731" y="111919"/>
                    </a:cubicBezTo>
                    <a:cubicBezTo>
                      <a:pt x="5998" y="114768"/>
                      <a:pt x="8906" y="116681"/>
                      <a:pt x="10494" y="119062"/>
                    </a:cubicBezTo>
                    <a:cubicBezTo>
                      <a:pt x="20813" y="118268"/>
                      <a:pt x="31181" y="117965"/>
                      <a:pt x="41450" y="116681"/>
                    </a:cubicBezTo>
                    <a:cubicBezTo>
                      <a:pt x="43941" y="116370"/>
                      <a:pt x="46819" y="116075"/>
                      <a:pt x="48594" y="114300"/>
                    </a:cubicBezTo>
                    <a:cubicBezTo>
                      <a:pt x="52641" y="110253"/>
                      <a:pt x="54071" y="104059"/>
                      <a:pt x="58119" y="100012"/>
                    </a:cubicBezTo>
                    <a:cubicBezTo>
                      <a:pt x="62608" y="95524"/>
                      <a:pt x="67372" y="91695"/>
                      <a:pt x="70025" y="85725"/>
                    </a:cubicBezTo>
                    <a:cubicBezTo>
                      <a:pt x="72064" y="81137"/>
                      <a:pt x="73200" y="76200"/>
                      <a:pt x="74788" y="71437"/>
                    </a:cubicBezTo>
                    <a:lnTo>
                      <a:pt x="79550" y="57150"/>
                    </a:lnTo>
                    <a:lnTo>
                      <a:pt x="81931" y="47625"/>
                    </a:lnTo>
                    <a:cubicBezTo>
                      <a:pt x="76287" y="19403"/>
                      <a:pt x="83705" y="48639"/>
                      <a:pt x="74788" y="28575"/>
                    </a:cubicBezTo>
                    <a:cubicBezTo>
                      <a:pt x="74787" y="28573"/>
                      <a:pt x="68835" y="10717"/>
                      <a:pt x="67644" y="7144"/>
                    </a:cubicBezTo>
                    <a:cubicBezTo>
                      <a:pt x="66850" y="4763"/>
                      <a:pt x="67038" y="1775"/>
                      <a:pt x="65263" y="0"/>
                    </a:cubicBezTo>
                    <a:lnTo>
                      <a:pt x="58119" y="0"/>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1" name="Freeform 840"/>
              <p:cNvSpPr/>
              <p:nvPr/>
            </p:nvSpPr>
            <p:spPr>
              <a:xfrm>
                <a:off x="3221831" y="2533650"/>
                <a:ext cx="123825" cy="116681"/>
              </a:xfrm>
              <a:custGeom>
                <a:avLst/>
                <a:gdLst>
                  <a:gd name="connsiteX0" fmla="*/ 83344 w 123825"/>
                  <a:gd name="connsiteY0" fmla="*/ 0 h 116681"/>
                  <a:gd name="connsiteX1" fmla="*/ 83344 w 123825"/>
                  <a:gd name="connsiteY1" fmla="*/ 0 h 116681"/>
                  <a:gd name="connsiteX2" fmla="*/ 59532 w 123825"/>
                  <a:gd name="connsiteY2" fmla="*/ 7144 h 116681"/>
                  <a:gd name="connsiteX3" fmla="*/ 52388 w 123825"/>
                  <a:gd name="connsiteY3" fmla="*/ 9525 h 116681"/>
                  <a:gd name="connsiteX4" fmla="*/ 38100 w 123825"/>
                  <a:gd name="connsiteY4" fmla="*/ 19050 h 116681"/>
                  <a:gd name="connsiteX5" fmla="*/ 16669 w 123825"/>
                  <a:gd name="connsiteY5" fmla="*/ 38100 h 116681"/>
                  <a:gd name="connsiteX6" fmla="*/ 11907 w 123825"/>
                  <a:gd name="connsiteY6" fmla="*/ 45244 h 116681"/>
                  <a:gd name="connsiteX7" fmla="*/ 4763 w 123825"/>
                  <a:gd name="connsiteY7" fmla="*/ 50006 h 116681"/>
                  <a:gd name="connsiteX8" fmla="*/ 0 w 123825"/>
                  <a:gd name="connsiteY8" fmla="*/ 64294 h 116681"/>
                  <a:gd name="connsiteX9" fmla="*/ 2382 w 123825"/>
                  <a:gd name="connsiteY9" fmla="*/ 80963 h 116681"/>
                  <a:gd name="connsiteX10" fmla="*/ 4763 w 123825"/>
                  <a:gd name="connsiteY10" fmla="*/ 88106 h 116681"/>
                  <a:gd name="connsiteX11" fmla="*/ 11907 w 123825"/>
                  <a:gd name="connsiteY11" fmla="*/ 90488 h 116681"/>
                  <a:gd name="connsiteX12" fmla="*/ 26194 w 123825"/>
                  <a:gd name="connsiteY12" fmla="*/ 102394 h 116681"/>
                  <a:gd name="connsiteX13" fmla="*/ 40482 w 123825"/>
                  <a:gd name="connsiteY13" fmla="*/ 107156 h 116681"/>
                  <a:gd name="connsiteX14" fmla="*/ 47625 w 123825"/>
                  <a:gd name="connsiteY14" fmla="*/ 111919 h 116681"/>
                  <a:gd name="connsiteX15" fmla="*/ 61913 w 123825"/>
                  <a:gd name="connsiteY15" fmla="*/ 116681 h 116681"/>
                  <a:gd name="connsiteX16" fmla="*/ 76200 w 123825"/>
                  <a:gd name="connsiteY16" fmla="*/ 114300 h 116681"/>
                  <a:gd name="connsiteX17" fmla="*/ 95250 w 123825"/>
                  <a:gd name="connsiteY17" fmla="*/ 92869 h 116681"/>
                  <a:gd name="connsiteX18" fmla="*/ 97632 w 123825"/>
                  <a:gd name="connsiteY18" fmla="*/ 85725 h 116681"/>
                  <a:gd name="connsiteX19" fmla="*/ 107157 w 123825"/>
                  <a:gd name="connsiteY19" fmla="*/ 69056 h 116681"/>
                  <a:gd name="connsiteX20" fmla="*/ 111919 w 123825"/>
                  <a:gd name="connsiteY20" fmla="*/ 54769 h 116681"/>
                  <a:gd name="connsiteX21" fmla="*/ 123825 w 123825"/>
                  <a:gd name="connsiteY21" fmla="*/ 33338 h 116681"/>
                  <a:gd name="connsiteX22" fmla="*/ 121444 w 123825"/>
                  <a:gd name="connsiteY22" fmla="*/ 23813 h 116681"/>
                  <a:gd name="connsiteX23" fmla="*/ 116682 w 123825"/>
                  <a:gd name="connsiteY23" fmla="*/ 16669 h 116681"/>
                  <a:gd name="connsiteX24" fmla="*/ 95250 w 123825"/>
                  <a:gd name="connsiteY24" fmla="*/ 4763 h 116681"/>
                  <a:gd name="connsiteX25" fmla="*/ 83344 w 123825"/>
                  <a:gd name="connsiteY25" fmla="*/ 0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3825" h="116681">
                    <a:moveTo>
                      <a:pt x="83344" y="0"/>
                    </a:moveTo>
                    <a:lnTo>
                      <a:pt x="83344" y="0"/>
                    </a:lnTo>
                    <a:lnTo>
                      <a:pt x="59532" y="7144"/>
                    </a:lnTo>
                    <a:cubicBezTo>
                      <a:pt x="57133" y="7882"/>
                      <a:pt x="54582" y="8306"/>
                      <a:pt x="52388" y="9525"/>
                    </a:cubicBezTo>
                    <a:cubicBezTo>
                      <a:pt x="47384" y="12305"/>
                      <a:pt x="42147" y="15002"/>
                      <a:pt x="38100" y="19050"/>
                    </a:cubicBezTo>
                    <a:cubicBezTo>
                      <a:pt x="21789" y="35362"/>
                      <a:pt x="29417" y="29602"/>
                      <a:pt x="16669" y="38100"/>
                    </a:cubicBezTo>
                    <a:cubicBezTo>
                      <a:pt x="15082" y="40481"/>
                      <a:pt x="13931" y="43220"/>
                      <a:pt x="11907" y="45244"/>
                    </a:cubicBezTo>
                    <a:cubicBezTo>
                      <a:pt x="9883" y="47268"/>
                      <a:pt x="6280" y="47579"/>
                      <a:pt x="4763" y="50006"/>
                    </a:cubicBezTo>
                    <a:cubicBezTo>
                      <a:pt x="2102" y="54263"/>
                      <a:pt x="0" y="64294"/>
                      <a:pt x="0" y="64294"/>
                    </a:cubicBezTo>
                    <a:cubicBezTo>
                      <a:pt x="794" y="69850"/>
                      <a:pt x="1281" y="75459"/>
                      <a:pt x="2382" y="80963"/>
                    </a:cubicBezTo>
                    <a:cubicBezTo>
                      <a:pt x="2874" y="83424"/>
                      <a:pt x="2988" y="86331"/>
                      <a:pt x="4763" y="88106"/>
                    </a:cubicBezTo>
                    <a:cubicBezTo>
                      <a:pt x="6538" y="89881"/>
                      <a:pt x="9526" y="89694"/>
                      <a:pt x="11907" y="90488"/>
                    </a:cubicBezTo>
                    <a:cubicBezTo>
                      <a:pt x="17752" y="99255"/>
                      <a:pt x="15209" y="98000"/>
                      <a:pt x="26194" y="102394"/>
                    </a:cubicBezTo>
                    <a:cubicBezTo>
                      <a:pt x="30855" y="104258"/>
                      <a:pt x="40482" y="107156"/>
                      <a:pt x="40482" y="107156"/>
                    </a:cubicBezTo>
                    <a:cubicBezTo>
                      <a:pt x="42863" y="108744"/>
                      <a:pt x="45010" y="110757"/>
                      <a:pt x="47625" y="111919"/>
                    </a:cubicBezTo>
                    <a:cubicBezTo>
                      <a:pt x="52213" y="113958"/>
                      <a:pt x="61913" y="116681"/>
                      <a:pt x="61913" y="116681"/>
                    </a:cubicBezTo>
                    <a:cubicBezTo>
                      <a:pt x="66675" y="115887"/>
                      <a:pt x="72030" y="116733"/>
                      <a:pt x="76200" y="114300"/>
                    </a:cubicBezTo>
                    <a:cubicBezTo>
                      <a:pt x="80660" y="111699"/>
                      <a:pt x="91789" y="99792"/>
                      <a:pt x="95250" y="92869"/>
                    </a:cubicBezTo>
                    <a:cubicBezTo>
                      <a:pt x="96373" y="90624"/>
                      <a:pt x="96509" y="87970"/>
                      <a:pt x="97632" y="85725"/>
                    </a:cubicBezTo>
                    <a:cubicBezTo>
                      <a:pt x="106218" y="68553"/>
                      <a:pt x="98813" y="89915"/>
                      <a:pt x="107157" y="69056"/>
                    </a:cubicBezTo>
                    <a:cubicBezTo>
                      <a:pt x="109021" y="64395"/>
                      <a:pt x="109135" y="58946"/>
                      <a:pt x="111919" y="54769"/>
                    </a:cubicBezTo>
                    <a:cubicBezTo>
                      <a:pt x="122836" y="38393"/>
                      <a:pt x="119634" y="45911"/>
                      <a:pt x="123825" y="33338"/>
                    </a:cubicBezTo>
                    <a:cubicBezTo>
                      <a:pt x="123031" y="30163"/>
                      <a:pt x="122733" y="26821"/>
                      <a:pt x="121444" y="23813"/>
                    </a:cubicBezTo>
                    <a:cubicBezTo>
                      <a:pt x="120317" y="21182"/>
                      <a:pt x="118836" y="18554"/>
                      <a:pt x="116682" y="16669"/>
                    </a:cubicBezTo>
                    <a:cubicBezTo>
                      <a:pt x="114129" y="14435"/>
                      <a:pt x="101762" y="5146"/>
                      <a:pt x="95250" y="4763"/>
                    </a:cubicBezTo>
                    <a:cubicBezTo>
                      <a:pt x="84157" y="4111"/>
                      <a:pt x="73025" y="4763"/>
                      <a:pt x="83344"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2" name="Freeform 841"/>
              <p:cNvSpPr/>
              <p:nvPr/>
            </p:nvSpPr>
            <p:spPr>
              <a:xfrm>
                <a:off x="3309672" y="2545484"/>
                <a:ext cx="110107" cy="92941"/>
              </a:xfrm>
              <a:custGeom>
                <a:avLst/>
                <a:gdLst>
                  <a:gd name="connsiteX0" fmla="*/ 97897 w 110107"/>
                  <a:gd name="connsiteY0" fmla="*/ 14360 h 92941"/>
                  <a:gd name="connsiteX1" fmla="*/ 97897 w 110107"/>
                  <a:gd name="connsiteY1" fmla="*/ 14360 h 92941"/>
                  <a:gd name="connsiteX2" fmla="*/ 81228 w 110107"/>
                  <a:gd name="connsiteY2" fmla="*/ 2454 h 92941"/>
                  <a:gd name="connsiteX3" fmla="*/ 47891 w 110107"/>
                  <a:gd name="connsiteY3" fmla="*/ 2454 h 92941"/>
                  <a:gd name="connsiteX4" fmla="*/ 33603 w 110107"/>
                  <a:gd name="connsiteY4" fmla="*/ 11979 h 92941"/>
                  <a:gd name="connsiteX5" fmla="*/ 21697 w 110107"/>
                  <a:gd name="connsiteY5" fmla="*/ 26266 h 92941"/>
                  <a:gd name="connsiteX6" fmla="*/ 19316 w 110107"/>
                  <a:gd name="connsiteY6" fmla="*/ 33410 h 92941"/>
                  <a:gd name="connsiteX7" fmla="*/ 12172 w 110107"/>
                  <a:gd name="connsiteY7" fmla="*/ 38172 h 92941"/>
                  <a:gd name="connsiteX8" fmla="*/ 7409 w 110107"/>
                  <a:gd name="connsiteY8" fmla="*/ 45316 h 92941"/>
                  <a:gd name="connsiteX9" fmla="*/ 5028 w 110107"/>
                  <a:gd name="connsiteY9" fmla="*/ 52460 h 92941"/>
                  <a:gd name="connsiteX10" fmla="*/ 266 w 110107"/>
                  <a:gd name="connsiteY10" fmla="*/ 59604 h 92941"/>
                  <a:gd name="connsiteX11" fmla="*/ 2647 w 110107"/>
                  <a:gd name="connsiteY11" fmla="*/ 88179 h 92941"/>
                  <a:gd name="connsiteX12" fmla="*/ 9791 w 110107"/>
                  <a:gd name="connsiteY12" fmla="*/ 92941 h 92941"/>
                  <a:gd name="connsiteX13" fmla="*/ 55034 w 110107"/>
                  <a:gd name="connsiteY13" fmla="*/ 90560 h 92941"/>
                  <a:gd name="connsiteX14" fmla="*/ 62178 w 110107"/>
                  <a:gd name="connsiteY14" fmla="*/ 88179 h 92941"/>
                  <a:gd name="connsiteX15" fmla="*/ 74084 w 110107"/>
                  <a:gd name="connsiteY15" fmla="*/ 78654 h 92941"/>
                  <a:gd name="connsiteX16" fmla="*/ 83609 w 110107"/>
                  <a:gd name="connsiteY16" fmla="*/ 64366 h 92941"/>
                  <a:gd name="connsiteX17" fmla="*/ 93134 w 110107"/>
                  <a:gd name="connsiteY17" fmla="*/ 57222 h 92941"/>
                  <a:gd name="connsiteX18" fmla="*/ 102659 w 110107"/>
                  <a:gd name="connsiteY18" fmla="*/ 42935 h 92941"/>
                  <a:gd name="connsiteX19" fmla="*/ 107422 w 110107"/>
                  <a:gd name="connsiteY19" fmla="*/ 35791 h 92941"/>
                  <a:gd name="connsiteX20" fmla="*/ 107422 w 110107"/>
                  <a:gd name="connsiteY20" fmla="*/ 16741 h 92941"/>
                  <a:gd name="connsiteX21" fmla="*/ 97897 w 110107"/>
                  <a:gd name="connsiteY21" fmla="*/ 14360 h 9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0107" h="92941">
                    <a:moveTo>
                      <a:pt x="97897" y="14360"/>
                    </a:moveTo>
                    <a:lnTo>
                      <a:pt x="97897" y="14360"/>
                    </a:lnTo>
                    <a:cubicBezTo>
                      <a:pt x="92341" y="10391"/>
                      <a:pt x="87222" y="5724"/>
                      <a:pt x="81228" y="2454"/>
                    </a:cubicBezTo>
                    <a:cubicBezTo>
                      <a:pt x="71864" y="-2654"/>
                      <a:pt x="55704" y="1672"/>
                      <a:pt x="47891" y="2454"/>
                    </a:cubicBezTo>
                    <a:cubicBezTo>
                      <a:pt x="43128" y="5629"/>
                      <a:pt x="36778" y="7216"/>
                      <a:pt x="33603" y="11979"/>
                    </a:cubicBezTo>
                    <a:cubicBezTo>
                      <a:pt x="26973" y="21924"/>
                      <a:pt x="30864" y="17099"/>
                      <a:pt x="21697" y="26266"/>
                    </a:cubicBezTo>
                    <a:cubicBezTo>
                      <a:pt x="20903" y="28647"/>
                      <a:pt x="20884" y="31450"/>
                      <a:pt x="19316" y="33410"/>
                    </a:cubicBezTo>
                    <a:cubicBezTo>
                      <a:pt x="17528" y="35645"/>
                      <a:pt x="14196" y="36148"/>
                      <a:pt x="12172" y="38172"/>
                    </a:cubicBezTo>
                    <a:cubicBezTo>
                      <a:pt x="10148" y="40196"/>
                      <a:pt x="8997" y="42935"/>
                      <a:pt x="7409" y="45316"/>
                    </a:cubicBezTo>
                    <a:cubicBezTo>
                      <a:pt x="6615" y="47697"/>
                      <a:pt x="6150" y="50215"/>
                      <a:pt x="5028" y="52460"/>
                    </a:cubicBezTo>
                    <a:cubicBezTo>
                      <a:pt x="3748" y="55020"/>
                      <a:pt x="456" y="56748"/>
                      <a:pt x="266" y="59604"/>
                    </a:cubicBezTo>
                    <a:cubicBezTo>
                      <a:pt x="-370" y="69141"/>
                      <a:pt x="21" y="78989"/>
                      <a:pt x="2647" y="88179"/>
                    </a:cubicBezTo>
                    <a:cubicBezTo>
                      <a:pt x="3433" y="90931"/>
                      <a:pt x="7410" y="91354"/>
                      <a:pt x="9791" y="92941"/>
                    </a:cubicBezTo>
                    <a:cubicBezTo>
                      <a:pt x="24872" y="92147"/>
                      <a:pt x="39994" y="91927"/>
                      <a:pt x="55034" y="90560"/>
                    </a:cubicBezTo>
                    <a:cubicBezTo>
                      <a:pt x="57534" y="90333"/>
                      <a:pt x="60218" y="89747"/>
                      <a:pt x="62178" y="88179"/>
                    </a:cubicBezTo>
                    <a:cubicBezTo>
                      <a:pt x="77566" y="75869"/>
                      <a:pt x="56129" y="84639"/>
                      <a:pt x="74084" y="78654"/>
                    </a:cubicBezTo>
                    <a:cubicBezTo>
                      <a:pt x="77259" y="73891"/>
                      <a:pt x="79030" y="67800"/>
                      <a:pt x="83609" y="64366"/>
                    </a:cubicBezTo>
                    <a:cubicBezTo>
                      <a:pt x="86784" y="61985"/>
                      <a:pt x="90497" y="60188"/>
                      <a:pt x="93134" y="57222"/>
                    </a:cubicBezTo>
                    <a:cubicBezTo>
                      <a:pt x="96937" y="52944"/>
                      <a:pt x="99484" y="47697"/>
                      <a:pt x="102659" y="42935"/>
                    </a:cubicBezTo>
                    <a:lnTo>
                      <a:pt x="107422" y="35791"/>
                    </a:lnTo>
                    <a:cubicBezTo>
                      <a:pt x="110192" y="27481"/>
                      <a:pt x="111732" y="26797"/>
                      <a:pt x="107422" y="16741"/>
                    </a:cubicBezTo>
                    <a:cubicBezTo>
                      <a:pt x="106538" y="14677"/>
                      <a:pt x="99484" y="14757"/>
                      <a:pt x="97897" y="1436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3" name="Freeform 842"/>
              <p:cNvSpPr/>
              <p:nvPr/>
            </p:nvSpPr>
            <p:spPr>
              <a:xfrm>
                <a:off x="3406426" y="2518889"/>
                <a:ext cx="91630" cy="113197"/>
              </a:xfrm>
              <a:custGeom>
                <a:avLst/>
                <a:gdLst>
                  <a:gd name="connsiteX0" fmla="*/ 79724 w 91630"/>
                  <a:gd name="connsiteY0" fmla="*/ 7617 h 113197"/>
                  <a:gd name="connsiteX1" fmla="*/ 79724 w 91630"/>
                  <a:gd name="connsiteY1" fmla="*/ 7617 h 113197"/>
                  <a:gd name="connsiteX2" fmla="*/ 44005 w 91630"/>
                  <a:gd name="connsiteY2" fmla="*/ 2855 h 113197"/>
                  <a:gd name="connsiteX3" fmla="*/ 39243 w 91630"/>
                  <a:gd name="connsiteY3" fmla="*/ 9999 h 113197"/>
                  <a:gd name="connsiteX4" fmla="*/ 32099 w 91630"/>
                  <a:gd name="connsiteY4" fmla="*/ 12380 h 113197"/>
                  <a:gd name="connsiteX5" fmla="*/ 29718 w 91630"/>
                  <a:gd name="connsiteY5" fmla="*/ 19524 h 113197"/>
                  <a:gd name="connsiteX6" fmla="*/ 20193 w 91630"/>
                  <a:gd name="connsiteY6" fmla="*/ 33811 h 113197"/>
                  <a:gd name="connsiteX7" fmla="*/ 15430 w 91630"/>
                  <a:gd name="connsiteY7" fmla="*/ 55242 h 113197"/>
                  <a:gd name="connsiteX8" fmla="*/ 13049 w 91630"/>
                  <a:gd name="connsiteY8" fmla="*/ 62386 h 113197"/>
                  <a:gd name="connsiteX9" fmla="*/ 8287 w 91630"/>
                  <a:gd name="connsiteY9" fmla="*/ 81436 h 113197"/>
                  <a:gd name="connsiteX10" fmla="*/ 3524 w 91630"/>
                  <a:gd name="connsiteY10" fmla="*/ 88580 h 113197"/>
                  <a:gd name="connsiteX11" fmla="*/ 3524 w 91630"/>
                  <a:gd name="connsiteY11" fmla="*/ 112392 h 113197"/>
                  <a:gd name="connsiteX12" fmla="*/ 13049 w 91630"/>
                  <a:gd name="connsiteY12" fmla="*/ 110011 h 113197"/>
                  <a:gd name="connsiteX13" fmla="*/ 27337 w 91630"/>
                  <a:gd name="connsiteY13" fmla="*/ 100486 h 113197"/>
                  <a:gd name="connsiteX14" fmla="*/ 44005 w 91630"/>
                  <a:gd name="connsiteY14" fmla="*/ 93342 h 113197"/>
                  <a:gd name="connsiteX15" fmla="*/ 58293 w 91630"/>
                  <a:gd name="connsiteY15" fmla="*/ 83817 h 113197"/>
                  <a:gd name="connsiteX16" fmla="*/ 82105 w 91630"/>
                  <a:gd name="connsiteY16" fmla="*/ 79055 h 113197"/>
                  <a:gd name="connsiteX17" fmla="*/ 89249 w 91630"/>
                  <a:gd name="connsiteY17" fmla="*/ 74292 h 113197"/>
                  <a:gd name="connsiteX18" fmla="*/ 91630 w 91630"/>
                  <a:gd name="connsiteY18" fmla="*/ 67149 h 113197"/>
                  <a:gd name="connsiteX19" fmla="*/ 89249 w 91630"/>
                  <a:gd name="connsiteY19" fmla="*/ 26667 h 113197"/>
                  <a:gd name="connsiteX20" fmla="*/ 79724 w 91630"/>
                  <a:gd name="connsiteY20" fmla="*/ 9999 h 113197"/>
                  <a:gd name="connsiteX21" fmla="*/ 79724 w 91630"/>
                  <a:gd name="connsiteY21" fmla="*/ 7617 h 11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1630" h="113197">
                    <a:moveTo>
                      <a:pt x="79724" y="7617"/>
                    </a:moveTo>
                    <a:lnTo>
                      <a:pt x="79724" y="7617"/>
                    </a:lnTo>
                    <a:cubicBezTo>
                      <a:pt x="65818" y="2403"/>
                      <a:pt x="58781" y="-3712"/>
                      <a:pt x="44005" y="2855"/>
                    </a:cubicBezTo>
                    <a:cubicBezTo>
                      <a:pt x="41390" y="4017"/>
                      <a:pt x="41478" y="8211"/>
                      <a:pt x="39243" y="9999"/>
                    </a:cubicBezTo>
                    <a:cubicBezTo>
                      <a:pt x="37283" y="11567"/>
                      <a:pt x="34480" y="11586"/>
                      <a:pt x="32099" y="12380"/>
                    </a:cubicBezTo>
                    <a:cubicBezTo>
                      <a:pt x="31305" y="14761"/>
                      <a:pt x="30937" y="17330"/>
                      <a:pt x="29718" y="19524"/>
                    </a:cubicBezTo>
                    <a:cubicBezTo>
                      <a:pt x="26938" y="24527"/>
                      <a:pt x="20193" y="33811"/>
                      <a:pt x="20193" y="33811"/>
                    </a:cubicBezTo>
                    <a:cubicBezTo>
                      <a:pt x="18554" y="42009"/>
                      <a:pt x="17675" y="47384"/>
                      <a:pt x="15430" y="55242"/>
                    </a:cubicBezTo>
                    <a:cubicBezTo>
                      <a:pt x="14740" y="57656"/>
                      <a:pt x="13658" y="59951"/>
                      <a:pt x="13049" y="62386"/>
                    </a:cubicBezTo>
                    <a:cubicBezTo>
                      <a:pt x="11691" y="67817"/>
                      <a:pt x="11008" y="75994"/>
                      <a:pt x="8287" y="81436"/>
                    </a:cubicBezTo>
                    <a:cubicBezTo>
                      <a:pt x="7007" y="83996"/>
                      <a:pt x="5112" y="86199"/>
                      <a:pt x="3524" y="88580"/>
                    </a:cubicBezTo>
                    <a:cubicBezTo>
                      <a:pt x="1058" y="95978"/>
                      <a:pt x="-2990" y="104575"/>
                      <a:pt x="3524" y="112392"/>
                    </a:cubicBezTo>
                    <a:cubicBezTo>
                      <a:pt x="5619" y="114906"/>
                      <a:pt x="9874" y="110805"/>
                      <a:pt x="13049" y="110011"/>
                    </a:cubicBezTo>
                    <a:cubicBezTo>
                      <a:pt x="17812" y="106836"/>
                      <a:pt x="21907" y="102296"/>
                      <a:pt x="27337" y="100486"/>
                    </a:cubicBezTo>
                    <a:cubicBezTo>
                      <a:pt x="34729" y="98022"/>
                      <a:pt x="36647" y="97757"/>
                      <a:pt x="44005" y="93342"/>
                    </a:cubicBezTo>
                    <a:cubicBezTo>
                      <a:pt x="48913" y="90397"/>
                      <a:pt x="52740" y="85205"/>
                      <a:pt x="58293" y="83817"/>
                    </a:cubicBezTo>
                    <a:cubicBezTo>
                      <a:pt x="72502" y="80265"/>
                      <a:pt x="64590" y="81974"/>
                      <a:pt x="82105" y="79055"/>
                    </a:cubicBezTo>
                    <a:cubicBezTo>
                      <a:pt x="84486" y="77467"/>
                      <a:pt x="87461" y="76527"/>
                      <a:pt x="89249" y="74292"/>
                    </a:cubicBezTo>
                    <a:cubicBezTo>
                      <a:pt x="90817" y="72332"/>
                      <a:pt x="91630" y="69659"/>
                      <a:pt x="91630" y="67149"/>
                    </a:cubicBezTo>
                    <a:cubicBezTo>
                      <a:pt x="91630" y="53632"/>
                      <a:pt x="90530" y="40123"/>
                      <a:pt x="89249" y="26667"/>
                    </a:cubicBezTo>
                    <a:cubicBezTo>
                      <a:pt x="88720" y="21109"/>
                      <a:pt x="86437" y="12013"/>
                      <a:pt x="79724" y="9999"/>
                    </a:cubicBezTo>
                    <a:cubicBezTo>
                      <a:pt x="74402" y="8403"/>
                      <a:pt x="79724" y="8014"/>
                      <a:pt x="79724" y="761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4" name="Freeform 843"/>
              <p:cNvSpPr/>
              <p:nvPr/>
            </p:nvSpPr>
            <p:spPr>
              <a:xfrm>
                <a:off x="3494818" y="2516975"/>
                <a:ext cx="103251" cy="150025"/>
              </a:xfrm>
              <a:custGeom>
                <a:avLst/>
                <a:gdLst>
                  <a:gd name="connsiteX0" fmla="*/ 100870 w 103251"/>
                  <a:gd name="connsiteY0" fmla="*/ 4769 h 150025"/>
                  <a:gd name="connsiteX1" fmla="*/ 100870 w 103251"/>
                  <a:gd name="connsiteY1" fmla="*/ 4769 h 150025"/>
                  <a:gd name="connsiteX2" fmla="*/ 34195 w 103251"/>
                  <a:gd name="connsiteY2" fmla="*/ 9531 h 150025"/>
                  <a:gd name="connsiteX3" fmla="*/ 27051 w 103251"/>
                  <a:gd name="connsiteY3" fmla="*/ 11913 h 150025"/>
                  <a:gd name="connsiteX4" fmla="*/ 5620 w 103251"/>
                  <a:gd name="connsiteY4" fmla="*/ 23819 h 150025"/>
                  <a:gd name="connsiteX5" fmla="*/ 857 w 103251"/>
                  <a:gd name="connsiteY5" fmla="*/ 92875 h 150025"/>
                  <a:gd name="connsiteX6" fmla="*/ 3238 w 103251"/>
                  <a:gd name="connsiteY6" fmla="*/ 121450 h 150025"/>
                  <a:gd name="connsiteX7" fmla="*/ 27051 w 103251"/>
                  <a:gd name="connsiteY7" fmla="*/ 145263 h 150025"/>
                  <a:gd name="connsiteX8" fmla="*/ 34195 w 103251"/>
                  <a:gd name="connsiteY8" fmla="*/ 150025 h 150025"/>
                  <a:gd name="connsiteX9" fmla="*/ 41338 w 103251"/>
                  <a:gd name="connsiteY9" fmla="*/ 145263 h 150025"/>
                  <a:gd name="connsiteX10" fmla="*/ 50863 w 103251"/>
                  <a:gd name="connsiteY10" fmla="*/ 128594 h 150025"/>
                  <a:gd name="connsiteX11" fmla="*/ 58007 w 103251"/>
                  <a:gd name="connsiteY11" fmla="*/ 123831 h 150025"/>
                  <a:gd name="connsiteX12" fmla="*/ 60388 w 103251"/>
                  <a:gd name="connsiteY12" fmla="*/ 116688 h 150025"/>
                  <a:gd name="connsiteX13" fmla="*/ 69913 w 103251"/>
                  <a:gd name="connsiteY13" fmla="*/ 100019 h 150025"/>
                  <a:gd name="connsiteX14" fmla="*/ 72295 w 103251"/>
                  <a:gd name="connsiteY14" fmla="*/ 85731 h 150025"/>
                  <a:gd name="connsiteX15" fmla="*/ 81820 w 103251"/>
                  <a:gd name="connsiteY15" fmla="*/ 71444 h 150025"/>
                  <a:gd name="connsiteX16" fmla="*/ 86582 w 103251"/>
                  <a:gd name="connsiteY16" fmla="*/ 54775 h 150025"/>
                  <a:gd name="connsiteX17" fmla="*/ 88963 w 103251"/>
                  <a:gd name="connsiteY17" fmla="*/ 47631 h 150025"/>
                  <a:gd name="connsiteX18" fmla="*/ 93726 w 103251"/>
                  <a:gd name="connsiteY18" fmla="*/ 30963 h 150025"/>
                  <a:gd name="connsiteX19" fmla="*/ 98488 w 103251"/>
                  <a:gd name="connsiteY19" fmla="*/ 23819 h 150025"/>
                  <a:gd name="connsiteX20" fmla="*/ 103251 w 103251"/>
                  <a:gd name="connsiteY20" fmla="*/ 9531 h 150025"/>
                  <a:gd name="connsiteX21" fmla="*/ 88963 w 103251"/>
                  <a:gd name="connsiteY21" fmla="*/ 6 h 150025"/>
                  <a:gd name="connsiteX22" fmla="*/ 100870 w 103251"/>
                  <a:gd name="connsiteY22" fmla="*/ 4769 h 15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251" h="150025">
                    <a:moveTo>
                      <a:pt x="100870" y="4769"/>
                    </a:moveTo>
                    <a:lnTo>
                      <a:pt x="100870" y="4769"/>
                    </a:lnTo>
                    <a:cubicBezTo>
                      <a:pt x="74683" y="5907"/>
                      <a:pt x="56794" y="3881"/>
                      <a:pt x="34195" y="9531"/>
                    </a:cubicBezTo>
                    <a:cubicBezTo>
                      <a:pt x="31760" y="10140"/>
                      <a:pt x="29245" y="10694"/>
                      <a:pt x="27051" y="11913"/>
                    </a:cubicBezTo>
                    <a:cubicBezTo>
                      <a:pt x="2490" y="25558"/>
                      <a:pt x="21782" y="18432"/>
                      <a:pt x="5620" y="23819"/>
                    </a:cubicBezTo>
                    <a:cubicBezTo>
                      <a:pt x="-2993" y="49652"/>
                      <a:pt x="857" y="35885"/>
                      <a:pt x="857" y="92875"/>
                    </a:cubicBezTo>
                    <a:cubicBezTo>
                      <a:pt x="857" y="102433"/>
                      <a:pt x="680" y="112241"/>
                      <a:pt x="3238" y="121450"/>
                    </a:cubicBezTo>
                    <a:cubicBezTo>
                      <a:pt x="6846" y="134439"/>
                      <a:pt x="17092" y="138624"/>
                      <a:pt x="27051" y="145263"/>
                    </a:cubicBezTo>
                    <a:lnTo>
                      <a:pt x="34195" y="150025"/>
                    </a:lnTo>
                    <a:cubicBezTo>
                      <a:pt x="36576" y="148438"/>
                      <a:pt x="39315" y="147286"/>
                      <a:pt x="41338" y="145263"/>
                    </a:cubicBezTo>
                    <a:cubicBezTo>
                      <a:pt x="50732" y="135869"/>
                      <a:pt x="41520" y="139806"/>
                      <a:pt x="50863" y="128594"/>
                    </a:cubicBezTo>
                    <a:cubicBezTo>
                      <a:pt x="52695" y="126395"/>
                      <a:pt x="55626" y="125419"/>
                      <a:pt x="58007" y="123831"/>
                    </a:cubicBezTo>
                    <a:cubicBezTo>
                      <a:pt x="58801" y="121450"/>
                      <a:pt x="59399" y="118995"/>
                      <a:pt x="60388" y="116688"/>
                    </a:cubicBezTo>
                    <a:cubicBezTo>
                      <a:pt x="64012" y="108232"/>
                      <a:pt x="65132" y="107192"/>
                      <a:pt x="69913" y="100019"/>
                    </a:cubicBezTo>
                    <a:cubicBezTo>
                      <a:pt x="70707" y="95256"/>
                      <a:pt x="70438" y="90188"/>
                      <a:pt x="72295" y="85731"/>
                    </a:cubicBezTo>
                    <a:cubicBezTo>
                      <a:pt x="74497" y="80448"/>
                      <a:pt x="81820" y="71444"/>
                      <a:pt x="81820" y="71444"/>
                    </a:cubicBezTo>
                    <a:cubicBezTo>
                      <a:pt x="87529" y="54315"/>
                      <a:pt x="80603" y="75706"/>
                      <a:pt x="86582" y="54775"/>
                    </a:cubicBezTo>
                    <a:cubicBezTo>
                      <a:pt x="87272" y="52361"/>
                      <a:pt x="88273" y="50045"/>
                      <a:pt x="88963" y="47631"/>
                    </a:cubicBezTo>
                    <a:cubicBezTo>
                      <a:pt x="89979" y="44075"/>
                      <a:pt x="91824" y="34766"/>
                      <a:pt x="93726" y="30963"/>
                    </a:cubicBezTo>
                    <a:cubicBezTo>
                      <a:pt x="95006" y="28403"/>
                      <a:pt x="97326" y="26434"/>
                      <a:pt x="98488" y="23819"/>
                    </a:cubicBezTo>
                    <a:cubicBezTo>
                      <a:pt x="100527" y="19231"/>
                      <a:pt x="103251" y="9531"/>
                      <a:pt x="103251" y="9531"/>
                    </a:cubicBezTo>
                    <a:cubicBezTo>
                      <a:pt x="95874" y="2155"/>
                      <a:pt x="98152" y="2304"/>
                      <a:pt x="88963" y="6"/>
                    </a:cubicBezTo>
                    <a:cubicBezTo>
                      <a:pt x="88193" y="-187"/>
                      <a:pt x="98885" y="3975"/>
                      <a:pt x="100870" y="476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5" name="Freeform 844"/>
              <p:cNvSpPr/>
              <p:nvPr/>
            </p:nvSpPr>
            <p:spPr>
              <a:xfrm>
                <a:off x="3587839" y="2490788"/>
                <a:ext cx="122149" cy="97631"/>
              </a:xfrm>
              <a:custGeom>
                <a:avLst/>
                <a:gdLst>
                  <a:gd name="connsiteX0" fmla="*/ 81667 w 122149"/>
                  <a:gd name="connsiteY0" fmla="*/ 0 h 97631"/>
                  <a:gd name="connsiteX1" fmla="*/ 81667 w 122149"/>
                  <a:gd name="connsiteY1" fmla="*/ 0 h 97631"/>
                  <a:gd name="connsiteX2" fmla="*/ 50711 w 122149"/>
                  <a:gd name="connsiteY2" fmla="*/ 2381 h 97631"/>
                  <a:gd name="connsiteX3" fmla="*/ 36424 w 122149"/>
                  <a:gd name="connsiteY3" fmla="*/ 7143 h 97631"/>
                  <a:gd name="connsiteX4" fmla="*/ 29280 w 122149"/>
                  <a:gd name="connsiteY4" fmla="*/ 11906 h 97631"/>
                  <a:gd name="connsiteX5" fmla="*/ 19755 w 122149"/>
                  <a:gd name="connsiteY5" fmla="*/ 30956 h 97631"/>
                  <a:gd name="connsiteX6" fmla="*/ 17374 w 122149"/>
                  <a:gd name="connsiteY6" fmla="*/ 45243 h 97631"/>
                  <a:gd name="connsiteX7" fmla="*/ 12611 w 122149"/>
                  <a:gd name="connsiteY7" fmla="*/ 52387 h 97631"/>
                  <a:gd name="connsiteX8" fmla="*/ 3086 w 122149"/>
                  <a:gd name="connsiteY8" fmla="*/ 66675 h 97631"/>
                  <a:gd name="connsiteX9" fmla="*/ 3086 w 122149"/>
                  <a:gd name="connsiteY9" fmla="*/ 90487 h 97631"/>
                  <a:gd name="connsiteX10" fmla="*/ 10230 w 122149"/>
                  <a:gd name="connsiteY10" fmla="*/ 97631 h 97631"/>
                  <a:gd name="connsiteX11" fmla="*/ 55474 w 122149"/>
                  <a:gd name="connsiteY11" fmla="*/ 95250 h 97631"/>
                  <a:gd name="connsiteX12" fmla="*/ 64999 w 122149"/>
                  <a:gd name="connsiteY12" fmla="*/ 92868 h 97631"/>
                  <a:gd name="connsiteX13" fmla="*/ 72142 w 122149"/>
                  <a:gd name="connsiteY13" fmla="*/ 88106 h 97631"/>
                  <a:gd name="connsiteX14" fmla="*/ 91192 w 122149"/>
                  <a:gd name="connsiteY14" fmla="*/ 83343 h 97631"/>
                  <a:gd name="connsiteX15" fmla="*/ 105480 w 122149"/>
                  <a:gd name="connsiteY15" fmla="*/ 78581 h 97631"/>
                  <a:gd name="connsiteX16" fmla="*/ 117386 w 122149"/>
                  <a:gd name="connsiteY16" fmla="*/ 64293 h 97631"/>
                  <a:gd name="connsiteX17" fmla="*/ 122149 w 122149"/>
                  <a:gd name="connsiteY17" fmla="*/ 50006 h 97631"/>
                  <a:gd name="connsiteX18" fmla="*/ 119767 w 122149"/>
                  <a:gd name="connsiteY18" fmla="*/ 35718 h 97631"/>
                  <a:gd name="connsiteX19" fmla="*/ 115005 w 122149"/>
                  <a:gd name="connsiteY19" fmla="*/ 21431 h 97631"/>
                  <a:gd name="connsiteX20" fmla="*/ 112624 w 122149"/>
                  <a:gd name="connsiteY20" fmla="*/ 14287 h 97631"/>
                  <a:gd name="connsiteX21" fmla="*/ 88811 w 122149"/>
                  <a:gd name="connsiteY21" fmla="*/ 9525 h 97631"/>
                  <a:gd name="connsiteX22" fmla="*/ 81667 w 122149"/>
                  <a:gd name="connsiteY22" fmla="*/ 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2149" h="97631">
                    <a:moveTo>
                      <a:pt x="81667" y="0"/>
                    </a:moveTo>
                    <a:lnTo>
                      <a:pt x="81667" y="0"/>
                    </a:lnTo>
                    <a:cubicBezTo>
                      <a:pt x="71348" y="794"/>
                      <a:pt x="60934" y="767"/>
                      <a:pt x="50711" y="2381"/>
                    </a:cubicBezTo>
                    <a:cubicBezTo>
                      <a:pt x="45753" y="3164"/>
                      <a:pt x="36424" y="7143"/>
                      <a:pt x="36424" y="7143"/>
                    </a:cubicBezTo>
                    <a:cubicBezTo>
                      <a:pt x="34043" y="8731"/>
                      <a:pt x="30921" y="9561"/>
                      <a:pt x="29280" y="11906"/>
                    </a:cubicBezTo>
                    <a:cubicBezTo>
                      <a:pt x="25209" y="17722"/>
                      <a:pt x="19755" y="30956"/>
                      <a:pt x="19755" y="30956"/>
                    </a:cubicBezTo>
                    <a:cubicBezTo>
                      <a:pt x="18961" y="35718"/>
                      <a:pt x="18901" y="40663"/>
                      <a:pt x="17374" y="45243"/>
                    </a:cubicBezTo>
                    <a:cubicBezTo>
                      <a:pt x="16469" y="47958"/>
                      <a:pt x="13891" y="49827"/>
                      <a:pt x="12611" y="52387"/>
                    </a:cubicBezTo>
                    <a:cubicBezTo>
                      <a:pt x="5718" y="66173"/>
                      <a:pt x="16630" y="53131"/>
                      <a:pt x="3086" y="66675"/>
                    </a:cubicBezTo>
                    <a:cubicBezTo>
                      <a:pt x="-69" y="76139"/>
                      <a:pt x="-1889" y="78050"/>
                      <a:pt x="3086" y="90487"/>
                    </a:cubicBezTo>
                    <a:cubicBezTo>
                      <a:pt x="4337" y="93614"/>
                      <a:pt x="7849" y="95250"/>
                      <a:pt x="10230" y="97631"/>
                    </a:cubicBezTo>
                    <a:cubicBezTo>
                      <a:pt x="25311" y="96837"/>
                      <a:pt x="40429" y="96558"/>
                      <a:pt x="55474" y="95250"/>
                    </a:cubicBezTo>
                    <a:cubicBezTo>
                      <a:pt x="58734" y="94966"/>
                      <a:pt x="61991" y="94157"/>
                      <a:pt x="64999" y="92868"/>
                    </a:cubicBezTo>
                    <a:cubicBezTo>
                      <a:pt x="67629" y="91741"/>
                      <a:pt x="69582" y="89386"/>
                      <a:pt x="72142" y="88106"/>
                    </a:cubicBezTo>
                    <a:cubicBezTo>
                      <a:pt x="77918" y="85218"/>
                      <a:pt x="85221" y="84972"/>
                      <a:pt x="91192" y="83343"/>
                    </a:cubicBezTo>
                    <a:cubicBezTo>
                      <a:pt x="96035" y="82022"/>
                      <a:pt x="105480" y="78581"/>
                      <a:pt x="105480" y="78581"/>
                    </a:cubicBezTo>
                    <a:cubicBezTo>
                      <a:pt x="109968" y="74093"/>
                      <a:pt x="114733" y="70262"/>
                      <a:pt x="117386" y="64293"/>
                    </a:cubicBezTo>
                    <a:cubicBezTo>
                      <a:pt x="119425" y="59706"/>
                      <a:pt x="122149" y="50006"/>
                      <a:pt x="122149" y="50006"/>
                    </a:cubicBezTo>
                    <a:cubicBezTo>
                      <a:pt x="121355" y="45243"/>
                      <a:pt x="120938" y="40402"/>
                      <a:pt x="119767" y="35718"/>
                    </a:cubicBezTo>
                    <a:cubicBezTo>
                      <a:pt x="118549" y="30848"/>
                      <a:pt x="116592" y="26193"/>
                      <a:pt x="115005" y="21431"/>
                    </a:cubicBezTo>
                    <a:cubicBezTo>
                      <a:pt x="114211" y="19050"/>
                      <a:pt x="115005" y="15081"/>
                      <a:pt x="112624" y="14287"/>
                    </a:cubicBezTo>
                    <a:cubicBezTo>
                      <a:pt x="100155" y="10131"/>
                      <a:pt x="107965" y="12261"/>
                      <a:pt x="88811" y="9525"/>
                    </a:cubicBezTo>
                    <a:cubicBezTo>
                      <a:pt x="79686" y="3441"/>
                      <a:pt x="82858" y="1587"/>
                      <a:pt x="81667"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6" name="Freeform 845"/>
              <p:cNvSpPr/>
              <p:nvPr/>
            </p:nvSpPr>
            <p:spPr>
              <a:xfrm>
                <a:off x="3698081" y="2483644"/>
                <a:ext cx="121484" cy="85725"/>
              </a:xfrm>
              <a:custGeom>
                <a:avLst/>
                <a:gdLst>
                  <a:gd name="connsiteX0" fmla="*/ 109538 w 121484"/>
                  <a:gd name="connsiteY0" fmla="*/ 4762 h 85725"/>
                  <a:gd name="connsiteX1" fmla="*/ 109538 w 121484"/>
                  <a:gd name="connsiteY1" fmla="*/ 4762 h 85725"/>
                  <a:gd name="connsiteX2" fmla="*/ 88107 w 121484"/>
                  <a:gd name="connsiteY2" fmla="*/ 2381 h 85725"/>
                  <a:gd name="connsiteX3" fmla="*/ 71438 w 121484"/>
                  <a:gd name="connsiteY3" fmla="*/ 0 h 85725"/>
                  <a:gd name="connsiteX4" fmla="*/ 45244 w 121484"/>
                  <a:gd name="connsiteY4" fmla="*/ 2381 h 85725"/>
                  <a:gd name="connsiteX5" fmla="*/ 30957 w 121484"/>
                  <a:gd name="connsiteY5" fmla="*/ 7144 h 85725"/>
                  <a:gd name="connsiteX6" fmla="*/ 16669 w 121484"/>
                  <a:gd name="connsiteY6" fmla="*/ 19050 h 85725"/>
                  <a:gd name="connsiteX7" fmla="*/ 11907 w 121484"/>
                  <a:gd name="connsiteY7" fmla="*/ 26194 h 85725"/>
                  <a:gd name="connsiteX8" fmla="*/ 9525 w 121484"/>
                  <a:gd name="connsiteY8" fmla="*/ 33337 h 85725"/>
                  <a:gd name="connsiteX9" fmla="*/ 0 w 121484"/>
                  <a:gd name="connsiteY9" fmla="*/ 47625 h 85725"/>
                  <a:gd name="connsiteX10" fmla="*/ 4763 w 121484"/>
                  <a:gd name="connsiteY10" fmla="*/ 69056 h 85725"/>
                  <a:gd name="connsiteX11" fmla="*/ 11907 w 121484"/>
                  <a:gd name="connsiteY11" fmla="*/ 73819 h 85725"/>
                  <a:gd name="connsiteX12" fmla="*/ 16669 w 121484"/>
                  <a:gd name="connsiteY12" fmla="*/ 80962 h 85725"/>
                  <a:gd name="connsiteX13" fmla="*/ 30957 w 121484"/>
                  <a:gd name="connsiteY13" fmla="*/ 85725 h 85725"/>
                  <a:gd name="connsiteX14" fmla="*/ 64294 w 121484"/>
                  <a:gd name="connsiteY14" fmla="*/ 78581 h 85725"/>
                  <a:gd name="connsiteX15" fmla="*/ 71438 w 121484"/>
                  <a:gd name="connsiteY15" fmla="*/ 76200 h 85725"/>
                  <a:gd name="connsiteX16" fmla="*/ 78582 w 121484"/>
                  <a:gd name="connsiteY16" fmla="*/ 73819 h 85725"/>
                  <a:gd name="connsiteX17" fmla="*/ 92869 w 121484"/>
                  <a:gd name="connsiteY17" fmla="*/ 66675 h 85725"/>
                  <a:gd name="connsiteX18" fmla="*/ 100013 w 121484"/>
                  <a:gd name="connsiteY18" fmla="*/ 61912 h 85725"/>
                  <a:gd name="connsiteX19" fmla="*/ 116682 w 121484"/>
                  <a:gd name="connsiteY19" fmla="*/ 52387 h 85725"/>
                  <a:gd name="connsiteX20" fmla="*/ 119063 w 121484"/>
                  <a:gd name="connsiteY20" fmla="*/ 28575 h 85725"/>
                  <a:gd name="connsiteX21" fmla="*/ 109538 w 121484"/>
                  <a:gd name="connsiteY21" fmla="*/ 14287 h 85725"/>
                  <a:gd name="connsiteX22" fmla="*/ 102394 w 121484"/>
                  <a:gd name="connsiteY22" fmla="*/ 9525 h 85725"/>
                  <a:gd name="connsiteX23" fmla="*/ 109538 w 121484"/>
                  <a:gd name="connsiteY23" fmla="*/ 4762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484" h="85725">
                    <a:moveTo>
                      <a:pt x="109538" y="4762"/>
                    </a:moveTo>
                    <a:lnTo>
                      <a:pt x="109538" y="4762"/>
                    </a:lnTo>
                    <a:lnTo>
                      <a:pt x="88107" y="2381"/>
                    </a:lnTo>
                    <a:cubicBezTo>
                      <a:pt x="82538" y="1685"/>
                      <a:pt x="77051" y="0"/>
                      <a:pt x="71438" y="0"/>
                    </a:cubicBezTo>
                    <a:cubicBezTo>
                      <a:pt x="62671" y="0"/>
                      <a:pt x="53975" y="1587"/>
                      <a:pt x="45244" y="2381"/>
                    </a:cubicBezTo>
                    <a:cubicBezTo>
                      <a:pt x="40482" y="3969"/>
                      <a:pt x="34507" y="3595"/>
                      <a:pt x="30957" y="7144"/>
                    </a:cubicBezTo>
                    <a:cubicBezTo>
                      <a:pt x="21789" y="16311"/>
                      <a:pt x="26615" y="12419"/>
                      <a:pt x="16669" y="19050"/>
                    </a:cubicBezTo>
                    <a:cubicBezTo>
                      <a:pt x="15082" y="21431"/>
                      <a:pt x="13187" y="23634"/>
                      <a:pt x="11907" y="26194"/>
                    </a:cubicBezTo>
                    <a:cubicBezTo>
                      <a:pt x="10784" y="28439"/>
                      <a:pt x="10744" y="31143"/>
                      <a:pt x="9525" y="33337"/>
                    </a:cubicBezTo>
                    <a:cubicBezTo>
                      <a:pt x="6745" y="38341"/>
                      <a:pt x="0" y="47625"/>
                      <a:pt x="0" y="47625"/>
                    </a:cubicBezTo>
                    <a:cubicBezTo>
                      <a:pt x="24" y="47769"/>
                      <a:pt x="2296" y="65972"/>
                      <a:pt x="4763" y="69056"/>
                    </a:cubicBezTo>
                    <a:cubicBezTo>
                      <a:pt x="6551" y="71291"/>
                      <a:pt x="9526" y="72231"/>
                      <a:pt x="11907" y="73819"/>
                    </a:cubicBezTo>
                    <a:cubicBezTo>
                      <a:pt x="13494" y="76200"/>
                      <a:pt x="14242" y="79445"/>
                      <a:pt x="16669" y="80962"/>
                    </a:cubicBezTo>
                    <a:cubicBezTo>
                      <a:pt x="20926" y="83623"/>
                      <a:pt x="30957" y="85725"/>
                      <a:pt x="30957" y="85725"/>
                    </a:cubicBezTo>
                    <a:cubicBezTo>
                      <a:pt x="54992" y="82721"/>
                      <a:pt x="43933" y="85368"/>
                      <a:pt x="64294" y="78581"/>
                    </a:cubicBezTo>
                    <a:lnTo>
                      <a:pt x="71438" y="76200"/>
                    </a:lnTo>
                    <a:lnTo>
                      <a:pt x="78582" y="73819"/>
                    </a:lnTo>
                    <a:cubicBezTo>
                      <a:pt x="99047" y="60173"/>
                      <a:pt x="73157" y="76531"/>
                      <a:pt x="92869" y="66675"/>
                    </a:cubicBezTo>
                    <a:cubicBezTo>
                      <a:pt x="95429" y="65395"/>
                      <a:pt x="97528" y="63332"/>
                      <a:pt x="100013" y="61912"/>
                    </a:cubicBezTo>
                    <a:cubicBezTo>
                      <a:pt x="121162" y="49827"/>
                      <a:pt x="99276" y="63992"/>
                      <a:pt x="116682" y="52387"/>
                    </a:cubicBezTo>
                    <a:cubicBezTo>
                      <a:pt x="120271" y="41620"/>
                      <a:pt x="124101" y="38651"/>
                      <a:pt x="119063" y="28575"/>
                    </a:cubicBezTo>
                    <a:cubicBezTo>
                      <a:pt x="116503" y="23455"/>
                      <a:pt x="114301" y="17462"/>
                      <a:pt x="109538" y="14287"/>
                    </a:cubicBezTo>
                    <a:cubicBezTo>
                      <a:pt x="107157" y="12700"/>
                      <a:pt x="105025" y="10652"/>
                      <a:pt x="102394" y="9525"/>
                    </a:cubicBezTo>
                    <a:cubicBezTo>
                      <a:pt x="88466" y="3557"/>
                      <a:pt x="96319" y="10596"/>
                      <a:pt x="109538" y="476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7" name="Freeform 846"/>
              <p:cNvSpPr/>
              <p:nvPr/>
            </p:nvSpPr>
            <p:spPr>
              <a:xfrm>
                <a:off x="3821906" y="2493169"/>
                <a:ext cx="147638" cy="80962"/>
              </a:xfrm>
              <a:custGeom>
                <a:avLst/>
                <a:gdLst>
                  <a:gd name="connsiteX0" fmla="*/ 111919 w 147638"/>
                  <a:gd name="connsiteY0" fmla="*/ 7144 h 80962"/>
                  <a:gd name="connsiteX1" fmla="*/ 111919 w 147638"/>
                  <a:gd name="connsiteY1" fmla="*/ 7144 h 80962"/>
                  <a:gd name="connsiteX2" fmla="*/ 71438 w 147638"/>
                  <a:gd name="connsiteY2" fmla="*/ 0 h 80962"/>
                  <a:gd name="connsiteX3" fmla="*/ 47625 w 147638"/>
                  <a:gd name="connsiteY3" fmla="*/ 2381 h 80962"/>
                  <a:gd name="connsiteX4" fmla="*/ 40482 w 147638"/>
                  <a:gd name="connsiteY4" fmla="*/ 4762 h 80962"/>
                  <a:gd name="connsiteX5" fmla="*/ 33338 w 147638"/>
                  <a:gd name="connsiteY5" fmla="*/ 9525 h 80962"/>
                  <a:gd name="connsiteX6" fmla="*/ 19050 w 147638"/>
                  <a:gd name="connsiteY6" fmla="*/ 14287 h 80962"/>
                  <a:gd name="connsiteX7" fmla="*/ 11907 w 147638"/>
                  <a:gd name="connsiteY7" fmla="*/ 19050 h 80962"/>
                  <a:gd name="connsiteX8" fmla="*/ 4763 w 147638"/>
                  <a:gd name="connsiteY8" fmla="*/ 21431 h 80962"/>
                  <a:gd name="connsiteX9" fmla="*/ 2382 w 147638"/>
                  <a:gd name="connsiteY9" fmla="*/ 28575 h 80962"/>
                  <a:gd name="connsiteX10" fmla="*/ 0 w 147638"/>
                  <a:gd name="connsiteY10" fmla="*/ 40481 h 80962"/>
                  <a:gd name="connsiteX11" fmla="*/ 2382 w 147638"/>
                  <a:gd name="connsiteY11" fmla="*/ 57150 h 80962"/>
                  <a:gd name="connsiteX12" fmla="*/ 9525 w 147638"/>
                  <a:gd name="connsiteY12" fmla="*/ 61912 h 80962"/>
                  <a:gd name="connsiteX13" fmla="*/ 26194 w 147638"/>
                  <a:gd name="connsiteY13" fmla="*/ 66675 h 80962"/>
                  <a:gd name="connsiteX14" fmla="*/ 57150 w 147638"/>
                  <a:gd name="connsiteY14" fmla="*/ 71437 h 80962"/>
                  <a:gd name="connsiteX15" fmla="*/ 80963 w 147638"/>
                  <a:gd name="connsiteY15" fmla="*/ 76200 h 80962"/>
                  <a:gd name="connsiteX16" fmla="*/ 90488 w 147638"/>
                  <a:gd name="connsiteY16" fmla="*/ 78581 h 80962"/>
                  <a:gd name="connsiteX17" fmla="*/ 104775 w 147638"/>
                  <a:gd name="connsiteY17" fmla="*/ 80962 h 80962"/>
                  <a:gd name="connsiteX18" fmla="*/ 138113 w 147638"/>
                  <a:gd name="connsiteY18" fmla="*/ 78581 h 80962"/>
                  <a:gd name="connsiteX19" fmla="*/ 142875 w 147638"/>
                  <a:gd name="connsiteY19" fmla="*/ 71437 h 80962"/>
                  <a:gd name="connsiteX20" fmla="*/ 145257 w 147638"/>
                  <a:gd name="connsiteY20" fmla="*/ 59531 h 80962"/>
                  <a:gd name="connsiteX21" fmla="*/ 147638 w 147638"/>
                  <a:gd name="connsiteY21" fmla="*/ 52387 h 80962"/>
                  <a:gd name="connsiteX22" fmla="*/ 145257 w 147638"/>
                  <a:gd name="connsiteY22" fmla="*/ 35719 h 80962"/>
                  <a:gd name="connsiteX23" fmla="*/ 135732 w 147638"/>
                  <a:gd name="connsiteY23" fmla="*/ 21431 h 80962"/>
                  <a:gd name="connsiteX24" fmla="*/ 130969 w 147638"/>
                  <a:gd name="connsiteY24" fmla="*/ 14287 h 80962"/>
                  <a:gd name="connsiteX25" fmla="*/ 111919 w 147638"/>
                  <a:gd name="connsiteY25" fmla="*/ 7144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7638" h="80962">
                    <a:moveTo>
                      <a:pt x="111919" y="7144"/>
                    </a:moveTo>
                    <a:lnTo>
                      <a:pt x="111919" y="7144"/>
                    </a:lnTo>
                    <a:cubicBezTo>
                      <a:pt x="108023" y="6365"/>
                      <a:pt x="78494" y="0"/>
                      <a:pt x="71438" y="0"/>
                    </a:cubicBezTo>
                    <a:cubicBezTo>
                      <a:pt x="63461" y="0"/>
                      <a:pt x="55563" y="1587"/>
                      <a:pt x="47625" y="2381"/>
                    </a:cubicBezTo>
                    <a:cubicBezTo>
                      <a:pt x="45244" y="3175"/>
                      <a:pt x="42727" y="3640"/>
                      <a:pt x="40482" y="4762"/>
                    </a:cubicBezTo>
                    <a:cubicBezTo>
                      <a:pt x="37922" y="6042"/>
                      <a:pt x="35953" y="8363"/>
                      <a:pt x="33338" y="9525"/>
                    </a:cubicBezTo>
                    <a:cubicBezTo>
                      <a:pt x="28750" y="11564"/>
                      <a:pt x="19050" y="14287"/>
                      <a:pt x="19050" y="14287"/>
                    </a:cubicBezTo>
                    <a:cubicBezTo>
                      <a:pt x="16669" y="15875"/>
                      <a:pt x="14467" y="17770"/>
                      <a:pt x="11907" y="19050"/>
                    </a:cubicBezTo>
                    <a:cubicBezTo>
                      <a:pt x="9662" y="20173"/>
                      <a:pt x="6538" y="19656"/>
                      <a:pt x="4763" y="21431"/>
                    </a:cubicBezTo>
                    <a:cubicBezTo>
                      <a:pt x="2988" y="23206"/>
                      <a:pt x="2991" y="26140"/>
                      <a:pt x="2382" y="28575"/>
                    </a:cubicBezTo>
                    <a:cubicBezTo>
                      <a:pt x="1400" y="32501"/>
                      <a:pt x="794" y="36512"/>
                      <a:pt x="0" y="40481"/>
                    </a:cubicBezTo>
                    <a:cubicBezTo>
                      <a:pt x="794" y="46037"/>
                      <a:pt x="102" y="52021"/>
                      <a:pt x="2382" y="57150"/>
                    </a:cubicBezTo>
                    <a:cubicBezTo>
                      <a:pt x="3544" y="59765"/>
                      <a:pt x="6966" y="60632"/>
                      <a:pt x="9525" y="61912"/>
                    </a:cubicBezTo>
                    <a:cubicBezTo>
                      <a:pt x="12554" y="63427"/>
                      <a:pt x="23646" y="66165"/>
                      <a:pt x="26194" y="66675"/>
                    </a:cubicBezTo>
                    <a:cubicBezTo>
                      <a:pt x="44305" y="70297"/>
                      <a:pt x="37693" y="68003"/>
                      <a:pt x="57150" y="71437"/>
                    </a:cubicBezTo>
                    <a:cubicBezTo>
                      <a:pt x="65122" y="72844"/>
                      <a:pt x="73110" y="74237"/>
                      <a:pt x="80963" y="76200"/>
                    </a:cubicBezTo>
                    <a:cubicBezTo>
                      <a:pt x="84138" y="76994"/>
                      <a:pt x="87279" y="77939"/>
                      <a:pt x="90488" y="78581"/>
                    </a:cubicBezTo>
                    <a:cubicBezTo>
                      <a:pt x="95222" y="79528"/>
                      <a:pt x="100013" y="80168"/>
                      <a:pt x="104775" y="80962"/>
                    </a:cubicBezTo>
                    <a:cubicBezTo>
                      <a:pt x="115888" y="80168"/>
                      <a:pt x="127305" y="81283"/>
                      <a:pt x="138113" y="78581"/>
                    </a:cubicBezTo>
                    <a:cubicBezTo>
                      <a:pt x="140889" y="77887"/>
                      <a:pt x="141870" y="74117"/>
                      <a:pt x="142875" y="71437"/>
                    </a:cubicBezTo>
                    <a:cubicBezTo>
                      <a:pt x="144296" y="67647"/>
                      <a:pt x="144275" y="63457"/>
                      <a:pt x="145257" y="59531"/>
                    </a:cubicBezTo>
                    <a:cubicBezTo>
                      <a:pt x="145866" y="57096"/>
                      <a:pt x="146844" y="54768"/>
                      <a:pt x="147638" y="52387"/>
                    </a:cubicBezTo>
                    <a:cubicBezTo>
                      <a:pt x="146844" y="46831"/>
                      <a:pt x="147272" y="40957"/>
                      <a:pt x="145257" y="35719"/>
                    </a:cubicBezTo>
                    <a:cubicBezTo>
                      <a:pt x="143202" y="30377"/>
                      <a:pt x="138907" y="26194"/>
                      <a:pt x="135732" y="21431"/>
                    </a:cubicBezTo>
                    <a:cubicBezTo>
                      <a:pt x="134144" y="19050"/>
                      <a:pt x="133684" y="15192"/>
                      <a:pt x="130969" y="14287"/>
                    </a:cubicBezTo>
                    <a:cubicBezTo>
                      <a:pt x="114998" y="8964"/>
                      <a:pt x="115094" y="8334"/>
                      <a:pt x="111919" y="714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8" name="Freeform 847"/>
              <p:cNvSpPr/>
              <p:nvPr/>
            </p:nvSpPr>
            <p:spPr>
              <a:xfrm>
                <a:off x="3964543" y="2497931"/>
                <a:ext cx="126545" cy="69057"/>
              </a:xfrm>
              <a:custGeom>
                <a:avLst/>
                <a:gdLst>
                  <a:gd name="connsiteX0" fmla="*/ 126445 w 126545"/>
                  <a:gd name="connsiteY0" fmla="*/ 11907 h 69057"/>
                  <a:gd name="connsiteX1" fmla="*/ 126445 w 126545"/>
                  <a:gd name="connsiteY1" fmla="*/ 11907 h 69057"/>
                  <a:gd name="connsiteX2" fmla="*/ 100251 w 126545"/>
                  <a:gd name="connsiteY2" fmla="*/ 2382 h 69057"/>
                  <a:gd name="connsiteX3" fmla="*/ 90726 w 126545"/>
                  <a:gd name="connsiteY3" fmla="*/ 0 h 69057"/>
                  <a:gd name="connsiteX4" fmla="*/ 28813 w 126545"/>
                  <a:gd name="connsiteY4" fmla="*/ 2382 h 69057"/>
                  <a:gd name="connsiteX5" fmla="*/ 21670 w 126545"/>
                  <a:gd name="connsiteY5" fmla="*/ 4763 h 69057"/>
                  <a:gd name="connsiteX6" fmla="*/ 9763 w 126545"/>
                  <a:gd name="connsiteY6" fmla="*/ 16669 h 69057"/>
                  <a:gd name="connsiteX7" fmla="*/ 7382 w 126545"/>
                  <a:gd name="connsiteY7" fmla="*/ 23813 h 69057"/>
                  <a:gd name="connsiteX8" fmla="*/ 238 w 126545"/>
                  <a:gd name="connsiteY8" fmla="*/ 30957 h 69057"/>
                  <a:gd name="connsiteX9" fmla="*/ 2620 w 126545"/>
                  <a:gd name="connsiteY9" fmla="*/ 42863 h 69057"/>
                  <a:gd name="connsiteX10" fmla="*/ 7382 w 126545"/>
                  <a:gd name="connsiteY10" fmla="*/ 57150 h 69057"/>
                  <a:gd name="connsiteX11" fmla="*/ 9763 w 126545"/>
                  <a:gd name="connsiteY11" fmla="*/ 64294 h 69057"/>
                  <a:gd name="connsiteX12" fmla="*/ 16907 w 126545"/>
                  <a:gd name="connsiteY12" fmla="*/ 69057 h 69057"/>
                  <a:gd name="connsiteX13" fmla="*/ 31195 w 126545"/>
                  <a:gd name="connsiteY13" fmla="*/ 66675 h 69057"/>
                  <a:gd name="connsiteX14" fmla="*/ 57388 w 126545"/>
                  <a:gd name="connsiteY14" fmla="*/ 59532 h 69057"/>
                  <a:gd name="connsiteX15" fmla="*/ 66913 w 126545"/>
                  <a:gd name="connsiteY15" fmla="*/ 57150 h 69057"/>
                  <a:gd name="connsiteX16" fmla="*/ 76438 w 126545"/>
                  <a:gd name="connsiteY16" fmla="*/ 52388 h 69057"/>
                  <a:gd name="connsiteX17" fmla="*/ 119301 w 126545"/>
                  <a:gd name="connsiteY17" fmla="*/ 50007 h 69057"/>
                  <a:gd name="connsiteX18" fmla="*/ 121682 w 126545"/>
                  <a:gd name="connsiteY18" fmla="*/ 42863 h 69057"/>
                  <a:gd name="connsiteX19" fmla="*/ 126445 w 126545"/>
                  <a:gd name="connsiteY19" fmla="*/ 35719 h 69057"/>
                  <a:gd name="connsiteX20" fmla="*/ 124063 w 126545"/>
                  <a:gd name="connsiteY20" fmla="*/ 23813 h 69057"/>
                  <a:gd name="connsiteX21" fmla="*/ 126445 w 126545"/>
                  <a:gd name="connsiteY21" fmla="*/ 11907 h 6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6545" h="69057">
                    <a:moveTo>
                      <a:pt x="126445" y="11907"/>
                    </a:moveTo>
                    <a:lnTo>
                      <a:pt x="126445" y="11907"/>
                    </a:lnTo>
                    <a:cubicBezTo>
                      <a:pt x="124583" y="11209"/>
                      <a:pt x="106597" y="4195"/>
                      <a:pt x="100251" y="2382"/>
                    </a:cubicBezTo>
                    <a:cubicBezTo>
                      <a:pt x="97104" y="1483"/>
                      <a:pt x="93901" y="794"/>
                      <a:pt x="90726" y="0"/>
                    </a:cubicBezTo>
                    <a:cubicBezTo>
                      <a:pt x="70088" y="794"/>
                      <a:pt x="49417" y="961"/>
                      <a:pt x="28813" y="2382"/>
                    </a:cubicBezTo>
                    <a:cubicBezTo>
                      <a:pt x="26309" y="2555"/>
                      <a:pt x="23630" y="3195"/>
                      <a:pt x="21670" y="4763"/>
                    </a:cubicBezTo>
                    <a:cubicBezTo>
                      <a:pt x="-17988" y="36490"/>
                      <a:pt x="52593" y="-11881"/>
                      <a:pt x="9763" y="16669"/>
                    </a:cubicBezTo>
                    <a:cubicBezTo>
                      <a:pt x="8969" y="19050"/>
                      <a:pt x="8774" y="21724"/>
                      <a:pt x="7382" y="23813"/>
                    </a:cubicBezTo>
                    <a:cubicBezTo>
                      <a:pt x="5514" y="26615"/>
                      <a:pt x="1055" y="27690"/>
                      <a:pt x="238" y="30957"/>
                    </a:cubicBezTo>
                    <a:cubicBezTo>
                      <a:pt x="-744" y="34883"/>
                      <a:pt x="1555" y="38958"/>
                      <a:pt x="2620" y="42863"/>
                    </a:cubicBezTo>
                    <a:cubicBezTo>
                      <a:pt x="3941" y="47706"/>
                      <a:pt x="5795" y="52388"/>
                      <a:pt x="7382" y="57150"/>
                    </a:cubicBezTo>
                    <a:cubicBezTo>
                      <a:pt x="8176" y="59531"/>
                      <a:pt x="7675" y="62902"/>
                      <a:pt x="9763" y="64294"/>
                    </a:cubicBezTo>
                    <a:lnTo>
                      <a:pt x="16907" y="69057"/>
                    </a:lnTo>
                    <a:cubicBezTo>
                      <a:pt x="21670" y="68263"/>
                      <a:pt x="26474" y="67687"/>
                      <a:pt x="31195" y="66675"/>
                    </a:cubicBezTo>
                    <a:cubicBezTo>
                      <a:pt x="65134" y="59402"/>
                      <a:pt x="39260" y="64712"/>
                      <a:pt x="57388" y="59532"/>
                    </a:cubicBezTo>
                    <a:cubicBezTo>
                      <a:pt x="60535" y="58633"/>
                      <a:pt x="63849" y="58299"/>
                      <a:pt x="66913" y="57150"/>
                    </a:cubicBezTo>
                    <a:cubicBezTo>
                      <a:pt x="70237" y="55904"/>
                      <a:pt x="72921" y="52868"/>
                      <a:pt x="76438" y="52388"/>
                    </a:cubicBezTo>
                    <a:cubicBezTo>
                      <a:pt x="90617" y="50455"/>
                      <a:pt x="105013" y="50801"/>
                      <a:pt x="119301" y="50007"/>
                    </a:cubicBezTo>
                    <a:cubicBezTo>
                      <a:pt x="120095" y="47626"/>
                      <a:pt x="120559" y="45108"/>
                      <a:pt x="121682" y="42863"/>
                    </a:cubicBezTo>
                    <a:cubicBezTo>
                      <a:pt x="122962" y="40303"/>
                      <a:pt x="126090" y="38559"/>
                      <a:pt x="126445" y="35719"/>
                    </a:cubicBezTo>
                    <a:cubicBezTo>
                      <a:pt x="126947" y="31703"/>
                      <a:pt x="125484" y="27603"/>
                      <a:pt x="124063" y="23813"/>
                    </a:cubicBezTo>
                    <a:cubicBezTo>
                      <a:pt x="118861" y="9941"/>
                      <a:pt x="126048" y="13891"/>
                      <a:pt x="126445" y="1190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49" name="Freeform 848"/>
              <p:cNvSpPr/>
              <p:nvPr/>
            </p:nvSpPr>
            <p:spPr>
              <a:xfrm>
                <a:off x="4083844" y="2478881"/>
                <a:ext cx="107156" cy="78582"/>
              </a:xfrm>
              <a:custGeom>
                <a:avLst/>
                <a:gdLst>
                  <a:gd name="connsiteX0" fmla="*/ 95250 w 107156"/>
                  <a:gd name="connsiteY0" fmla="*/ 19050 h 78582"/>
                  <a:gd name="connsiteX1" fmla="*/ 95250 w 107156"/>
                  <a:gd name="connsiteY1" fmla="*/ 19050 h 78582"/>
                  <a:gd name="connsiteX2" fmla="*/ 78581 w 107156"/>
                  <a:gd name="connsiteY2" fmla="*/ 7144 h 78582"/>
                  <a:gd name="connsiteX3" fmla="*/ 61912 w 107156"/>
                  <a:gd name="connsiteY3" fmla="*/ 4763 h 78582"/>
                  <a:gd name="connsiteX4" fmla="*/ 45244 w 107156"/>
                  <a:gd name="connsiteY4" fmla="*/ 0 h 78582"/>
                  <a:gd name="connsiteX5" fmla="*/ 30956 w 107156"/>
                  <a:gd name="connsiteY5" fmla="*/ 2382 h 78582"/>
                  <a:gd name="connsiteX6" fmla="*/ 16669 w 107156"/>
                  <a:gd name="connsiteY6" fmla="*/ 7144 h 78582"/>
                  <a:gd name="connsiteX7" fmla="*/ 4762 w 107156"/>
                  <a:gd name="connsiteY7" fmla="*/ 26194 h 78582"/>
                  <a:gd name="connsiteX8" fmla="*/ 0 w 107156"/>
                  <a:gd name="connsiteY8" fmla="*/ 45244 h 78582"/>
                  <a:gd name="connsiteX9" fmla="*/ 2381 w 107156"/>
                  <a:gd name="connsiteY9" fmla="*/ 66675 h 78582"/>
                  <a:gd name="connsiteX10" fmla="*/ 11906 w 107156"/>
                  <a:gd name="connsiteY10" fmla="*/ 71438 h 78582"/>
                  <a:gd name="connsiteX11" fmla="*/ 35719 w 107156"/>
                  <a:gd name="connsiteY11" fmla="*/ 76200 h 78582"/>
                  <a:gd name="connsiteX12" fmla="*/ 45244 w 107156"/>
                  <a:gd name="connsiteY12" fmla="*/ 78582 h 78582"/>
                  <a:gd name="connsiteX13" fmla="*/ 92869 w 107156"/>
                  <a:gd name="connsiteY13" fmla="*/ 76200 h 78582"/>
                  <a:gd name="connsiteX14" fmla="*/ 102394 w 107156"/>
                  <a:gd name="connsiteY14" fmla="*/ 61913 h 78582"/>
                  <a:gd name="connsiteX15" fmla="*/ 107156 w 107156"/>
                  <a:gd name="connsiteY15" fmla="*/ 54769 h 78582"/>
                  <a:gd name="connsiteX16" fmla="*/ 104775 w 107156"/>
                  <a:gd name="connsiteY16" fmla="*/ 28575 h 78582"/>
                  <a:gd name="connsiteX17" fmla="*/ 100012 w 107156"/>
                  <a:gd name="connsiteY17" fmla="*/ 21432 h 78582"/>
                  <a:gd name="connsiteX18" fmla="*/ 95250 w 107156"/>
                  <a:gd name="connsiteY18" fmla="*/ 19050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156" h="78582">
                    <a:moveTo>
                      <a:pt x="95250" y="19050"/>
                    </a:moveTo>
                    <a:lnTo>
                      <a:pt x="95250" y="19050"/>
                    </a:lnTo>
                    <a:cubicBezTo>
                      <a:pt x="89694" y="15081"/>
                      <a:pt x="84857" y="9834"/>
                      <a:pt x="78581" y="7144"/>
                    </a:cubicBezTo>
                    <a:cubicBezTo>
                      <a:pt x="73422" y="4933"/>
                      <a:pt x="67434" y="5767"/>
                      <a:pt x="61912" y="4763"/>
                    </a:cubicBezTo>
                    <a:cubicBezTo>
                      <a:pt x="55328" y="3566"/>
                      <a:pt x="51369" y="2042"/>
                      <a:pt x="45244" y="0"/>
                    </a:cubicBezTo>
                    <a:cubicBezTo>
                      <a:pt x="40481" y="794"/>
                      <a:pt x="35640" y="1211"/>
                      <a:pt x="30956" y="2382"/>
                    </a:cubicBezTo>
                    <a:cubicBezTo>
                      <a:pt x="26086" y="3600"/>
                      <a:pt x="16669" y="7144"/>
                      <a:pt x="16669" y="7144"/>
                    </a:cubicBezTo>
                    <a:cubicBezTo>
                      <a:pt x="6318" y="14045"/>
                      <a:pt x="8728" y="10326"/>
                      <a:pt x="4762" y="26194"/>
                    </a:cubicBezTo>
                    <a:lnTo>
                      <a:pt x="0" y="45244"/>
                    </a:lnTo>
                    <a:cubicBezTo>
                      <a:pt x="794" y="52388"/>
                      <a:pt x="-593" y="60132"/>
                      <a:pt x="2381" y="66675"/>
                    </a:cubicBezTo>
                    <a:cubicBezTo>
                      <a:pt x="3850" y="69907"/>
                      <a:pt x="8643" y="70040"/>
                      <a:pt x="11906" y="71438"/>
                    </a:cubicBezTo>
                    <a:cubicBezTo>
                      <a:pt x="20913" y="75298"/>
                      <a:pt x="24306" y="74125"/>
                      <a:pt x="35719" y="76200"/>
                    </a:cubicBezTo>
                    <a:cubicBezTo>
                      <a:pt x="38939" y="76786"/>
                      <a:pt x="42069" y="77788"/>
                      <a:pt x="45244" y="78582"/>
                    </a:cubicBezTo>
                    <a:cubicBezTo>
                      <a:pt x="61119" y="77788"/>
                      <a:pt x="77209" y="78923"/>
                      <a:pt x="92869" y="76200"/>
                    </a:cubicBezTo>
                    <a:cubicBezTo>
                      <a:pt x="100283" y="74911"/>
                      <a:pt x="100068" y="66564"/>
                      <a:pt x="102394" y="61913"/>
                    </a:cubicBezTo>
                    <a:cubicBezTo>
                      <a:pt x="103674" y="59353"/>
                      <a:pt x="105569" y="57150"/>
                      <a:pt x="107156" y="54769"/>
                    </a:cubicBezTo>
                    <a:cubicBezTo>
                      <a:pt x="106362" y="46038"/>
                      <a:pt x="106612" y="37148"/>
                      <a:pt x="104775" y="28575"/>
                    </a:cubicBezTo>
                    <a:cubicBezTo>
                      <a:pt x="104175" y="25777"/>
                      <a:pt x="101844" y="23630"/>
                      <a:pt x="100012" y="21432"/>
                    </a:cubicBezTo>
                    <a:cubicBezTo>
                      <a:pt x="99990" y="21405"/>
                      <a:pt x="96044" y="19447"/>
                      <a:pt x="95250" y="190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0" name="Freeform 849"/>
              <p:cNvSpPr/>
              <p:nvPr/>
            </p:nvSpPr>
            <p:spPr>
              <a:xfrm>
                <a:off x="4195763" y="2497379"/>
                <a:ext cx="69056" cy="95802"/>
              </a:xfrm>
              <a:custGeom>
                <a:avLst/>
                <a:gdLst>
                  <a:gd name="connsiteX0" fmla="*/ 57150 w 69056"/>
                  <a:gd name="connsiteY0" fmla="*/ 14840 h 95802"/>
                  <a:gd name="connsiteX1" fmla="*/ 57150 w 69056"/>
                  <a:gd name="connsiteY1" fmla="*/ 14840 h 95802"/>
                  <a:gd name="connsiteX2" fmla="*/ 28575 w 69056"/>
                  <a:gd name="connsiteY2" fmla="*/ 2934 h 95802"/>
                  <a:gd name="connsiteX3" fmla="*/ 4762 w 69056"/>
                  <a:gd name="connsiteY3" fmla="*/ 31509 h 95802"/>
                  <a:gd name="connsiteX4" fmla="*/ 0 w 69056"/>
                  <a:gd name="connsiteY4" fmla="*/ 38652 h 95802"/>
                  <a:gd name="connsiteX5" fmla="*/ 2381 w 69056"/>
                  <a:gd name="connsiteY5" fmla="*/ 62465 h 95802"/>
                  <a:gd name="connsiteX6" fmla="*/ 14287 w 69056"/>
                  <a:gd name="connsiteY6" fmla="*/ 95802 h 95802"/>
                  <a:gd name="connsiteX7" fmla="*/ 30956 w 69056"/>
                  <a:gd name="connsiteY7" fmla="*/ 93421 h 95802"/>
                  <a:gd name="connsiteX8" fmla="*/ 45243 w 69056"/>
                  <a:gd name="connsiteY8" fmla="*/ 81515 h 95802"/>
                  <a:gd name="connsiteX9" fmla="*/ 50006 w 69056"/>
                  <a:gd name="connsiteY9" fmla="*/ 74371 h 95802"/>
                  <a:gd name="connsiteX10" fmla="*/ 57150 w 69056"/>
                  <a:gd name="connsiteY10" fmla="*/ 69609 h 95802"/>
                  <a:gd name="connsiteX11" fmla="*/ 66675 w 69056"/>
                  <a:gd name="connsiteY11" fmla="*/ 48177 h 95802"/>
                  <a:gd name="connsiteX12" fmla="*/ 69056 w 69056"/>
                  <a:gd name="connsiteY12" fmla="*/ 41034 h 95802"/>
                  <a:gd name="connsiteX13" fmla="*/ 64293 w 69056"/>
                  <a:gd name="connsiteY13" fmla="*/ 7696 h 95802"/>
                  <a:gd name="connsiteX14" fmla="*/ 57150 w 69056"/>
                  <a:gd name="connsiteY14" fmla="*/ 14840 h 9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056" h="95802">
                    <a:moveTo>
                      <a:pt x="57150" y="14840"/>
                    </a:moveTo>
                    <a:lnTo>
                      <a:pt x="57150" y="14840"/>
                    </a:lnTo>
                    <a:cubicBezTo>
                      <a:pt x="47487" y="6558"/>
                      <a:pt x="42083" y="-5662"/>
                      <a:pt x="28575" y="2934"/>
                    </a:cubicBezTo>
                    <a:cubicBezTo>
                      <a:pt x="17958" y="9691"/>
                      <a:pt x="11464" y="21456"/>
                      <a:pt x="4762" y="31509"/>
                    </a:cubicBezTo>
                    <a:lnTo>
                      <a:pt x="0" y="38652"/>
                    </a:lnTo>
                    <a:cubicBezTo>
                      <a:pt x="794" y="46590"/>
                      <a:pt x="1303" y="54561"/>
                      <a:pt x="2381" y="62465"/>
                    </a:cubicBezTo>
                    <a:cubicBezTo>
                      <a:pt x="6567" y="93165"/>
                      <a:pt x="-582" y="85891"/>
                      <a:pt x="14287" y="95802"/>
                    </a:cubicBezTo>
                    <a:cubicBezTo>
                      <a:pt x="19843" y="95008"/>
                      <a:pt x="25580" y="95034"/>
                      <a:pt x="30956" y="93421"/>
                    </a:cubicBezTo>
                    <a:cubicBezTo>
                      <a:pt x="35121" y="92172"/>
                      <a:pt x="42879" y="84352"/>
                      <a:pt x="45243" y="81515"/>
                    </a:cubicBezTo>
                    <a:cubicBezTo>
                      <a:pt x="47075" y="79316"/>
                      <a:pt x="47982" y="76395"/>
                      <a:pt x="50006" y="74371"/>
                    </a:cubicBezTo>
                    <a:cubicBezTo>
                      <a:pt x="52030" y="72347"/>
                      <a:pt x="54769" y="71196"/>
                      <a:pt x="57150" y="69609"/>
                    </a:cubicBezTo>
                    <a:cubicBezTo>
                      <a:pt x="64696" y="58288"/>
                      <a:pt x="61007" y="65180"/>
                      <a:pt x="66675" y="48177"/>
                    </a:cubicBezTo>
                    <a:lnTo>
                      <a:pt x="69056" y="41034"/>
                    </a:lnTo>
                    <a:cubicBezTo>
                      <a:pt x="69018" y="40617"/>
                      <a:pt x="68712" y="15061"/>
                      <a:pt x="64293" y="7696"/>
                    </a:cubicBezTo>
                    <a:cubicBezTo>
                      <a:pt x="63138" y="5771"/>
                      <a:pt x="58340" y="13649"/>
                      <a:pt x="57150" y="1484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1" name="Freeform 850"/>
              <p:cNvSpPr/>
              <p:nvPr/>
            </p:nvSpPr>
            <p:spPr>
              <a:xfrm>
                <a:off x="4267200" y="2493068"/>
                <a:ext cx="97631" cy="112363"/>
              </a:xfrm>
              <a:custGeom>
                <a:avLst/>
                <a:gdLst>
                  <a:gd name="connsiteX0" fmla="*/ 97631 w 97631"/>
                  <a:gd name="connsiteY0" fmla="*/ 9626 h 112363"/>
                  <a:gd name="connsiteX1" fmla="*/ 97631 w 97631"/>
                  <a:gd name="connsiteY1" fmla="*/ 9626 h 112363"/>
                  <a:gd name="connsiteX2" fmla="*/ 78581 w 97631"/>
                  <a:gd name="connsiteY2" fmla="*/ 101 h 112363"/>
                  <a:gd name="connsiteX3" fmla="*/ 71438 w 97631"/>
                  <a:gd name="connsiteY3" fmla="*/ 2482 h 112363"/>
                  <a:gd name="connsiteX4" fmla="*/ 35719 w 97631"/>
                  <a:gd name="connsiteY4" fmla="*/ 4863 h 112363"/>
                  <a:gd name="connsiteX5" fmla="*/ 23813 w 97631"/>
                  <a:gd name="connsiteY5" fmla="*/ 7245 h 112363"/>
                  <a:gd name="connsiteX6" fmla="*/ 14288 w 97631"/>
                  <a:gd name="connsiteY6" fmla="*/ 21532 h 112363"/>
                  <a:gd name="connsiteX7" fmla="*/ 11906 w 97631"/>
                  <a:gd name="connsiteY7" fmla="*/ 31057 h 112363"/>
                  <a:gd name="connsiteX8" fmla="*/ 9525 w 97631"/>
                  <a:gd name="connsiteY8" fmla="*/ 38201 h 112363"/>
                  <a:gd name="connsiteX9" fmla="*/ 7144 w 97631"/>
                  <a:gd name="connsiteY9" fmla="*/ 64395 h 112363"/>
                  <a:gd name="connsiteX10" fmla="*/ 2381 w 97631"/>
                  <a:gd name="connsiteY10" fmla="*/ 78682 h 112363"/>
                  <a:gd name="connsiteX11" fmla="*/ 0 w 97631"/>
                  <a:gd name="connsiteY11" fmla="*/ 85826 h 112363"/>
                  <a:gd name="connsiteX12" fmla="*/ 2381 w 97631"/>
                  <a:gd name="connsiteY12" fmla="*/ 104876 h 112363"/>
                  <a:gd name="connsiteX13" fmla="*/ 7144 w 97631"/>
                  <a:gd name="connsiteY13" fmla="*/ 112020 h 112363"/>
                  <a:gd name="connsiteX14" fmla="*/ 33338 w 97631"/>
                  <a:gd name="connsiteY14" fmla="*/ 109638 h 112363"/>
                  <a:gd name="connsiteX15" fmla="*/ 45244 w 97631"/>
                  <a:gd name="connsiteY15" fmla="*/ 95351 h 112363"/>
                  <a:gd name="connsiteX16" fmla="*/ 57150 w 97631"/>
                  <a:gd name="connsiteY16" fmla="*/ 81063 h 112363"/>
                  <a:gd name="connsiteX17" fmla="*/ 59531 w 97631"/>
                  <a:gd name="connsiteY17" fmla="*/ 73920 h 112363"/>
                  <a:gd name="connsiteX18" fmla="*/ 71438 w 97631"/>
                  <a:gd name="connsiteY18" fmla="*/ 59632 h 112363"/>
                  <a:gd name="connsiteX19" fmla="*/ 80963 w 97631"/>
                  <a:gd name="connsiteY19" fmla="*/ 38201 h 112363"/>
                  <a:gd name="connsiteX20" fmla="*/ 83344 w 97631"/>
                  <a:gd name="connsiteY20" fmla="*/ 9626 h 112363"/>
                  <a:gd name="connsiteX21" fmla="*/ 97631 w 97631"/>
                  <a:gd name="connsiteY21" fmla="*/ 9626 h 112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7631" h="112363">
                    <a:moveTo>
                      <a:pt x="97631" y="9626"/>
                    </a:moveTo>
                    <a:lnTo>
                      <a:pt x="97631" y="9626"/>
                    </a:lnTo>
                    <a:cubicBezTo>
                      <a:pt x="91281" y="6451"/>
                      <a:pt x="85430" y="1969"/>
                      <a:pt x="78581" y="101"/>
                    </a:cubicBezTo>
                    <a:cubicBezTo>
                      <a:pt x="76160" y="-559"/>
                      <a:pt x="73932" y="2205"/>
                      <a:pt x="71438" y="2482"/>
                    </a:cubicBezTo>
                    <a:cubicBezTo>
                      <a:pt x="59578" y="3800"/>
                      <a:pt x="47625" y="4069"/>
                      <a:pt x="35719" y="4863"/>
                    </a:cubicBezTo>
                    <a:cubicBezTo>
                      <a:pt x="31750" y="5657"/>
                      <a:pt x="27433" y="5435"/>
                      <a:pt x="23813" y="7245"/>
                    </a:cubicBezTo>
                    <a:cubicBezTo>
                      <a:pt x="17150" y="10577"/>
                      <a:pt x="16052" y="15357"/>
                      <a:pt x="14288" y="21532"/>
                    </a:cubicBezTo>
                    <a:cubicBezTo>
                      <a:pt x="13389" y="24679"/>
                      <a:pt x="12805" y="27910"/>
                      <a:pt x="11906" y="31057"/>
                    </a:cubicBezTo>
                    <a:cubicBezTo>
                      <a:pt x="11216" y="33471"/>
                      <a:pt x="10319" y="35820"/>
                      <a:pt x="9525" y="38201"/>
                    </a:cubicBezTo>
                    <a:cubicBezTo>
                      <a:pt x="8731" y="46932"/>
                      <a:pt x="8668" y="55761"/>
                      <a:pt x="7144" y="64395"/>
                    </a:cubicBezTo>
                    <a:cubicBezTo>
                      <a:pt x="6272" y="69339"/>
                      <a:pt x="3969" y="73920"/>
                      <a:pt x="2381" y="78682"/>
                    </a:cubicBezTo>
                    <a:lnTo>
                      <a:pt x="0" y="85826"/>
                    </a:lnTo>
                    <a:cubicBezTo>
                      <a:pt x="794" y="92176"/>
                      <a:pt x="697" y="98702"/>
                      <a:pt x="2381" y="104876"/>
                    </a:cubicBezTo>
                    <a:cubicBezTo>
                      <a:pt x="3134" y="107637"/>
                      <a:pt x="4315" y="111585"/>
                      <a:pt x="7144" y="112020"/>
                    </a:cubicBezTo>
                    <a:cubicBezTo>
                      <a:pt x="15809" y="113353"/>
                      <a:pt x="24607" y="110432"/>
                      <a:pt x="33338" y="109638"/>
                    </a:cubicBezTo>
                    <a:cubicBezTo>
                      <a:pt x="54206" y="88770"/>
                      <a:pt x="28667" y="115242"/>
                      <a:pt x="45244" y="95351"/>
                    </a:cubicBezTo>
                    <a:cubicBezTo>
                      <a:pt x="51828" y="87450"/>
                      <a:pt x="52715" y="89933"/>
                      <a:pt x="57150" y="81063"/>
                    </a:cubicBezTo>
                    <a:cubicBezTo>
                      <a:pt x="58272" y="78818"/>
                      <a:pt x="58409" y="76165"/>
                      <a:pt x="59531" y="73920"/>
                    </a:cubicBezTo>
                    <a:cubicBezTo>
                      <a:pt x="62846" y="67290"/>
                      <a:pt x="66172" y="64898"/>
                      <a:pt x="71438" y="59632"/>
                    </a:cubicBezTo>
                    <a:cubicBezTo>
                      <a:pt x="77105" y="42630"/>
                      <a:pt x="73415" y="49522"/>
                      <a:pt x="80963" y="38201"/>
                    </a:cubicBezTo>
                    <a:cubicBezTo>
                      <a:pt x="84268" y="28283"/>
                      <a:pt x="89419" y="20257"/>
                      <a:pt x="83344" y="9626"/>
                    </a:cubicBezTo>
                    <a:cubicBezTo>
                      <a:pt x="82099" y="7447"/>
                      <a:pt x="95250" y="9626"/>
                      <a:pt x="97631" y="962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2" name="Freeform 851"/>
              <p:cNvSpPr/>
              <p:nvPr/>
            </p:nvSpPr>
            <p:spPr>
              <a:xfrm>
                <a:off x="4362450" y="2488406"/>
                <a:ext cx="83344" cy="140494"/>
              </a:xfrm>
              <a:custGeom>
                <a:avLst/>
                <a:gdLst>
                  <a:gd name="connsiteX0" fmla="*/ 59531 w 83344"/>
                  <a:gd name="connsiteY0" fmla="*/ 0 h 140494"/>
                  <a:gd name="connsiteX1" fmla="*/ 59531 w 83344"/>
                  <a:gd name="connsiteY1" fmla="*/ 0 h 140494"/>
                  <a:gd name="connsiteX2" fmla="*/ 21431 w 83344"/>
                  <a:gd name="connsiteY2" fmla="*/ 4763 h 140494"/>
                  <a:gd name="connsiteX3" fmla="*/ 14288 w 83344"/>
                  <a:gd name="connsiteY3" fmla="*/ 9525 h 140494"/>
                  <a:gd name="connsiteX4" fmla="*/ 9525 w 83344"/>
                  <a:gd name="connsiteY4" fmla="*/ 35719 h 140494"/>
                  <a:gd name="connsiteX5" fmla="*/ 7144 w 83344"/>
                  <a:gd name="connsiteY5" fmla="*/ 42863 h 140494"/>
                  <a:gd name="connsiteX6" fmla="*/ 4763 w 83344"/>
                  <a:gd name="connsiteY6" fmla="*/ 52388 h 140494"/>
                  <a:gd name="connsiteX7" fmla="*/ 0 w 83344"/>
                  <a:gd name="connsiteY7" fmla="*/ 66675 h 140494"/>
                  <a:gd name="connsiteX8" fmla="*/ 4763 w 83344"/>
                  <a:gd name="connsiteY8" fmla="*/ 90488 h 140494"/>
                  <a:gd name="connsiteX9" fmla="*/ 9525 w 83344"/>
                  <a:gd name="connsiteY9" fmla="*/ 97632 h 140494"/>
                  <a:gd name="connsiteX10" fmla="*/ 14288 w 83344"/>
                  <a:gd name="connsiteY10" fmla="*/ 111919 h 140494"/>
                  <a:gd name="connsiteX11" fmla="*/ 19050 w 83344"/>
                  <a:gd name="connsiteY11" fmla="*/ 119063 h 140494"/>
                  <a:gd name="connsiteX12" fmla="*/ 23813 w 83344"/>
                  <a:gd name="connsiteY12" fmla="*/ 133350 h 140494"/>
                  <a:gd name="connsiteX13" fmla="*/ 26194 w 83344"/>
                  <a:gd name="connsiteY13" fmla="*/ 140494 h 140494"/>
                  <a:gd name="connsiteX14" fmla="*/ 38100 w 83344"/>
                  <a:gd name="connsiteY14" fmla="*/ 138113 h 140494"/>
                  <a:gd name="connsiteX15" fmla="*/ 47625 w 83344"/>
                  <a:gd name="connsiteY15" fmla="*/ 121444 h 140494"/>
                  <a:gd name="connsiteX16" fmla="*/ 64294 w 83344"/>
                  <a:gd name="connsiteY16" fmla="*/ 102394 h 140494"/>
                  <a:gd name="connsiteX17" fmla="*/ 76200 w 83344"/>
                  <a:gd name="connsiteY17" fmla="*/ 80963 h 140494"/>
                  <a:gd name="connsiteX18" fmla="*/ 80963 w 83344"/>
                  <a:gd name="connsiteY18" fmla="*/ 73819 h 140494"/>
                  <a:gd name="connsiteX19" fmla="*/ 83344 w 83344"/>
                  <a:gd name="connsiteY19" fmla="*/ 66675 h 140494"/>
                  <a:gd name="connsiteX20" fmla="*/ 78581 w 83344"/>
                  <a:gd name="connsiteY20" fmla="*/ 28575 h 140494"/>
                  <a:gd name="connsiteX21" fmla="*/ 73819 w 83344"/>
                  <a:gd name="connsiteY21" fmla="*/ 14288 h 140494"/>
                  <a:gd name="connsiteX22" fmla="*/ 66675 w 83344"/>
                  <a:gd name="connsiteY22" fmla="*/ 11907 h 140494"/>
                  <a:gd name="connsiteX23" fmla="*/ 59531 w 83344"/>
                  <a:gd name="connsiteY23" fmla="*/ 0 h 14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3344" h="140494">
                    <a:moveTo>
                      <a:pt x="59531" y="0"/>
                    </a:moveTo>
                    <a:lnTo>
                      <a:pt x="59531" y="0"/>
                    </a:lnTo>
                    <a:cubicBezTo>
                      <a:pt x="56670" y="260"/>
                      <a:pt x="29302" y="1812"/>
                      <a:pt x="21431" y="4763"/>
                    </a:cubicBezTo>
                    <a:cubicBezTo>
                      <a:pt x="18752" y="5768"/>
                      <a:pt x="16669" y="7938"/>
                      <a:pt x="14288" y="9525"/>
                    </a:cubicBezTo>
                    <a:cubicBezTo>
                      <a:pt x="8826" y="25906"/>
                      <a:pt x="14908" y="6108"/>
                      <a:pt x="9525" y="35719"/>
                    </a:cubicBezTo>
                    <a:cubicBezTo>
                      <a:pt x="9076" y="38189"/>
                      <a:pt x="7834" y="40449"/>
                      <a:pt x="7144" y="42863"/>
                    </a:cubicBezTo>
                    <a:cubicBezTo>
                      <a:pt x="6245" y="46010"/>
                      <a:pt x="5703" y="49253"/>
                      <a:pt x="4763" y="52388"/>
                    </a:cubicBezTo>
                    <a:cubicBezTo>
                      <a:pt x="3320" y="57196"/>
                      <a:pt x="0" y="66675"/>
                      <a:pt x="0" y="66675"/>
                    </a:cubicBezTo>
                    <a:cubicBezTo>
                      <a:pt x="879" y="72827"/>
                      <a:pt x="1436" y="83835"/>
                      <a:pt x="4763" y="90488"/>
                    </a:cubicBezTo>
                    <a:cubicBezTo>
                      <a:pt x="6043" y="93048"/>
                      <a:pt x="8363" y="95017"/>
                      <a:pt x="9525" y="97632"/>
                    </a:cubicBezTo>
                    <a:cubicBezTo>
                      <a:pt x="11564" y="102219"/>
                      <a:pt x="11504" y="107742"/>
                      <a:pt x="14288" y="111919"/>
                    </a:cubicBezTo>
                    <a:cubicBezTo>
                      <a:pt x="15875" y="114300"/>
                      <a:pt x="17888" y="116448"/>
                      <a:pt x="19050" y="119063"/>
                    </a:cubicBezTo>
                    <a:cubicBezTo>
                      <a:pt x="21089" y="123650"/>
                      <a:pt x="22225" y="128588"/>
                      <a:pt x="23813" y="133350"/>
                    </a:cubicBezTo>
                    <a:lnTo>
                      <a:pt x="26194" y="140494"/>
                    </a:lnTo>
                    <a:cubicBezTo>
                      <a:pt x="30163" y="139700"/>
                      <a:pt x="34586" y="140121"/>
                      <a:pt x="38100" y="138113"/>
                    </a:cubicBezTo>
                    <a:cubicBezTo>
                      <a:pt x="40609" y="136680"/>
                      <a:pt x="46821" y="122783"/>
                      <a:pt x="47625" y="121444"/>
                    </a:cubicBezTo>
                    <a:cubicBezTo>
                      <a:pt x="56885" y="106011"/>
                      <a:pt x="53314" y="109714"/>
                      <a:pt x="64294" y="102394"/>
                    </a:cubicBezTo>
                    <a:cubicBezTo>
                      <a:pt x="68485" y="89820"/>
                      <a:pt x="65283" y="97338"/>
                      <a:pt x="76200" y="80963"/>
                    </a:cubicBezTo>
                    <a:lnTo>
                      <a:pt x="80963" y="73819"/>
                    </a:lnTo>
                    <a:cubicBezTo>
                      <a:pt x="81757" y="71438"/>
                      <a:pt x="83344" y="69185"/>
                      <a:pt x="83344" y="66675"/>
                    </a:cubicBezTo>
                    <a:cubicBezTo>
                      <a:pt x="83344" y="52818"/>
                      <a:pt x="82374" y="41216"/>
                      <a:pt x="78581" y="28575"/>
                    </a:cubicBezTo>
                    <a:cubicBezTo>
                      <a:pt x="77138" y="23767"/>
                      <a:pt x="78581" y="15875"/>
                      <a:pt x="73819" y="14288"/>
                    </a:cubicBezTo>
                    <a:lnTo>
                      <a:pt x="66675" y="11907"/>
                    </a:lnTo>
                    <a:cubicBezTo>
                      <a:pt x="64043" y="4010"/>
                      <a:pt x="60722" y="1984"/>
                      <a:pt x="59531"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3" name="Freeform 852"/>
              <p:cNvSpPr/>
              <p:nvPr/>
            </p:nvSpPr>
            <p:spPr>
              <a:xfrm>
                <a:off x="4450556" y="2486025"/>
                <a:ext cx="100013" cy="104775"/>
              </a:xfrm>
              <a:custGeom>
                <a:avLst/>
                <a:gdLst>
                  <a:gd name="connsiteX0" fmla="*/ 57150 w 100013"/>
                  <a:gd name="connsiteY0" fmla="*/ 4763 h 104775"/>
                  <a:gd name="connsiteX1" fmla="*/ 57150 w 100013"/>
                  <a:gd name="connsiteY1" fmla="*/ 4763 h 104775"/>
                  <a:gd name="connsiteX2" fmla="*/ 35719 w 100013"/>
                  <a:gd name="connsiteY2" fmla="*/ 0 h 104775"/>
                  <a:gd name="connsiteX3" fmla="*/ 21432 w 100013"/>
                  <a:gd name="connsiteY3" fmla="*/ 4763 h 104775"/>
                  <a:gd name="connsiteX4" fmla="*/ 9525 w 100013"/>
                  <a:gd name="connsiteY4" fmla="*/ 7144 h 104775"/>
                  <a:gd name="connsiteX5" fmla="*/ 2382 w 100013"/>
                  <a:gd name="connsiteY5" fmla="*/ 11906 h 104775"/>
                  <a:gd name="connsiteX6" fmla="*/ 0 w 100013"/>
                  <a:gd name="connsiteY6" fmla="*/ 19050 h 104775"/>
                  <a:gd name="connsiteX7" fmla="*/ 7144 w 100013"/>
                  <a:gd name="connsiteY7" fmla="*/ 54769 h 104775"/>
                  <a:gd name="connsiteX8" fmla="*/ 11907 w 100013"/>
                  <a:gd name="connsiteY8" fmla="*/ 61913 h 104775"/>
                  <a:gd name="connsiteX9" fmla="*/ 14288 w 100013"/>
                  <a:gd name="connsiteY9" fmla="*/ 71438 h 104775"/>
                  <a:gd name="connsiteX10" fmla="*/ 16669 w 100013"/>
                  <a:gd name="connsiteY10" fmla="*/ 83344 h 104775"/>
                  <a:gd name="connsiteX11" fmla="*/ 21432 w 100013"/>
                  <a:gd name="connsiteY11" fmla="*/ 97631 h 104775"/>
                  <a:gd name="connsiteX12" fmla="*/ 35719 w 100013"/>
                  <a:gd name="connsiteY12" fmla="*/ 104775 h 104775"/>
                  <a:gd name="connsiteX13" fmla="*/ 61913 w 100013"/>
                  <a:gd name="connsiteY13" fmla="*/ 102394 h 104775"/>
                  <a:gd name="connsiteX14" fmla="*/ 66675 w 100013"/>
                  <a:gd name="connsiteY14" fmla="*/ 95250 h 104775"/>
                  <a:gd name="connsiteX15" fmla="*/ 76200 w 100013"/>
                  <a:gd name="connsiteY15" fmla="*/ 90488 h 104775"/>
                  <a:gd name="connsiteX16" fmla="*/ 83344 w 100013"/>
                  <a:gd name="connsiteY16" fmla="*/ 85725 h 104775"/>
                  <a:gd name="connsiteX17" fmla="*/ 97632 w 100013"/>
                  <a:gd name="connsiteY17" fmla="*/ 69056 h 104775"/>
                  <a:gd name="connsiteX18" fmla="*/ 100013 w 100013"/>
                  <a:gd name="connsiteY18" fmla="*/ 59531 h 104775"/>
                  <a:gd name="connsiteX19" fmla="*/ 97632 w 100013"/>
                  <a:gd name="connsiteY19" fmla="*/ 26194 h 104775"/>
                  <a:gd name="connsiteX20" fmla="*/ 92869 w 100013"/>
                  <a:gd name="connsiteY20" fmla="*/ 19050 h 104775"/>
                  <a:gd name="connsiteX21" fmla="*/ 71438 w 100013"/>
                  <a:gd name="connsiteY21" fmla="*/ 7144 h 104775"/>
                  <a:gd name="connsiteX22" fmla="*/ 57150 w 100013"/>
                  <a:gd name="connsiteY22" fmla="*/ 4763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13" h="104775">
                    <a:moveTo>
                      <a:pt x="57150" y="4763"/>
                    </a:moveTo>
                    <a:lnTo>
                      <a:pt x="57150" y="4763"/>
                    </a:lnTo>
                    <a:cubicBezTo>
                      <a:pt x="50006" y="3175"/>
                      <a:pt x="43037" y="0"/>
                      <a:pt x="35719" y="0"/>
                    </a:cubicBezTo>
                    <a:cubicBezTo>
                      <a:pt x="30699" y="0"/>
                      <a:pt x="26355" y="3779"/>
                      <a:pt x="21432" y="4763"/>
                    </a:cubicBezTo>
                    <a:lnTo>
                      <a:pt x="9525" y="7144"/>
                    </a:lnTo>
                    <a:cubicBezTo>
                      <a:pt x="7144" y="8731"/>
                      <a:pt x="4170" y="9671"/>
                      <a:pt x="2382" y="11906"/>
                    </a:cubicBezTo>
                    <a:cubicBezTo>
                      <a:pt x="814" y="13866"/>
                      <a:pt x="0" y="16540"/>
                      <a:pt x="0" y="19050"/>
                    </a:cubicBezTo>
                    <a:cubicBezTo>
                      <a:pt x="0" y="25953"/>
                      <a:pt x="2160" y="47294"/>
                      <a:pt x="7144" y="54769"/>
                    </a:cubicBezTo>
                    <a:lnTo>
                      <a:pt x="11907" y="61913"/>
                    </a:lnTo>
                    <a:cubicBezTo>
                      <a:pt x="12701" y="65088"/>
                      <a:pt x="13578" y="68243"/>
                      <a:pt x="14288" y="71438"/>
                    </a:cubicBezTo>
                    <a:cubicBezTo>
                      <a:pt x="15166" y="75389"/>
                      <a:pt x="15604" y="79439"/>
                      <a:pt x="16669" y="83344"/>
                    </a:cubicBezTo>
                    <a:cubicBezTo>
                      <a:pt x="17990" y="88187"/>
                      <a:pt x="16670" y="96043"/>
                      <a:pt x="21432" y="97631"/>
                    </a:cubicBezTo>
                    <a:cubicBezTo>
                      <a:pt x="31290" y="100918"/>
                      <a:pt x="26487" y="98621"/>
                      <a:pt x="35719" y="104775"/>
                    </a:cubicBezTo>
                    <a:cubicBezTo>
                      <a:pt x="44450" y="103981"/>
                      <a:pt x="53533" y="104972"/>
                      <a:pt x="61913" y="102394"/>
                    </a:cubicBezTo>
                    <a:cubicBezTo>
                      <a:pt x="64648" y="101552"/>
                      <a:pt x="64476" y="97082"/>
                      <a:pt x="66675" y="95250"/>
                    </a:cubicBezTo>
                    <a:cubicBezTo>
                      <a:pt x="69402" y="92978"/>
                      <a:pt x="73118" y="92249"/>
                      <a:pt x="76200" y="90488"/>
                    </a:cubicBezTo>
                    <a:cubicBezTo>
                      <a:pt x="78685" y="89068"/>
                      <a:pt x="81145" y="87557"/>
                      <a:pt x="83344" y="85725"/>
                    </a:cubicBezTo>
                    <a:cubicBezTo>
                      <a:pt x="89978" y="80197"/>
                      <a:pt x="92376" y="76064"/>
                      <a:pt x="97632" y="69056"/>
                    </a:cubicBezTo>
                    <a:cubicBezTo>
                      <a:pt x="98426" y="65881"/>
                      <a:pt x="100013" y="62804"/>
                      <a:pt x="100013" y="59531"/>
                    </a:cubicBezTo>
                    <a:cubicBezTo>
                      <a:pt x="100013" y="48390"/>
                      <a:pt x="99568" y="37165"/>
                      <a:pt x="97632" y="26194"/>
                    </a:cubicBezTo>
                    <a:cubicBezTo>
                      <a:pt x="97135" y="23375"/>
                      <a:pt x="95023" y="20935"/>
                      <a:pt x="92869" y="19050"/>
                    </a:cubicBezTo>
                    <a:cubicBezTo>
                      <a:pt x="82791" y="10231"/>
                      <a:pt x="81250" y="10414"/>
                      <a:pt x="71438" y="7144"/>
                    </a:cubicBezTo>
                    <a:lnTo>
                      <a:pt x="57150" y="4763"/>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4" name="Freeform 853"/>
              <p:cNvSpPr/>
              <p:nvPr/>
            </p:nvSpPr>
            <p:spPr>
              <a:xfrm>
                <a:off x="4557713" y="2466090"/>
                <a:ext cx="107785" cy="112831"/>
              </a:xfrm>
              <a:custGeom>
                <a:avLst/>
                <a:gdLst>
                  <a:gd name="connsiteX0" fmla="*/ 76200 w 107785"/>
                  <a:gd name="connsiteY0" fmla="*/ 5648 h 112831"/>
                  <a:gd name="connsiteX1" fmla="*/ 76200 w 107785"/>
                  <a:gd name="connsiteY1" fmla="*/ 5648 h 112831"/>
                  <a:gd name="connsiteX2" fmla="*/ 42862 w 107785"/>
                  <a:gd name="connsiteY2" fmla="*/ 3266 h 112831"/>
                  <a:gd name="connsiteX3" fmla="*/ 35718 w 107785"/>
                  <a:gd name="connsiteY3" fmla="*/ 8029 h 112831"/>
                  <a:gd name="connsiteX4" fmla="*/ 26193 w 107785"/>
                  <a:gd name="connsiteY4" fmla="*/ 29460 h 112831"/>
                  <a:gd name="connsiteX5" fmla="*/ 23812 w 107785"/>
                  <a:gd name="connsiteY5" fmla="*/ 36604 h 112831"/>
                  <a:gd name="connsiteX6" fmla="*/ 16668 w 107785"/>
                  <a:gd name="connsiteY6" fmla="*/ 41366 h 112831"/>
                  <a:gd name="connsiteX7" fmla="*/ 11906 w 107785"/>
                  <a:gd name="connsiteY7" fmla="*/ 48510 h 112831"/>
                  <a:gd name="connsiteX8" fmla="*/ 4762 w 107785"/>
                  <a:gd name="connsiteY8" fmla="*/ 53273 h 112831"/>
                  <a:gd name="connsiteX9" fmla="*/ 0 w 107785"/>
                  <a:gd name="connsiteY9" fmla="*/ 67560 h 112831"/>
                  <a:gd name="connsiteX10" fmla="*/ 2381 w 107785"/>
                  <a:gd name="connsiteY10" fmla="*/ 77085 h 112831"/>
                  <a:gd name="connsiteX11" fmla="*/ 7143 w 107785"/>
                  <a:gd name="connsiteY11" fmla="*/ 84229 h 112831"/>
                  <a:gd name="connsiteX12" fmla="*/ 28575 w 107785"/>
                  <a:gd name="connsiteY12" fmla="*/ 103279 h 112831"/>
                  <a:gd name="connsiteX13" fmla="*/ 35718 w 107785"/>
                  <a:gd name="connsiteY13" fmla="*/ 105660 h 112831"/>
                  <a:gd name="connsiteX14" fmla="*/ 50006 w 107785"/>
                  <a:gd name="connsiteY14" fmla="*/ 112804 h 112831"/>
                  <a:gd name="connsiteX15" fmla="*/ 64293 w 107785"/>
                  <a:gd name="connsiteY15" fmla="*/ 108041 h 112831"/>
                  <a:gd name="connsiteX16" fmla="*/ 85725 w 107785"/>
                  <a:gd name="connsiteY16" fmla="*/ 91373 h 112831"/>
                  <a:gd name="connsiteX17" fmla="*/ 90487 w 107785"/>
                  <a:gd name="connsiteY17" fmla="*/ 84229 h 112831"/>
                  <a:gd name="connsiteX18" fmla="*/ 97631 w 107785"/>
                  <a:gd name="connsiteY18" fmla="*/ 77085 h 112831"/>
                  <a:gd name="connsiteX19" fmla="*/ 107156 w 107785"/>
                  <a:gd name="connsiteY19" fmla="*/ 60416 h 112831"/>
                  <a:gd name="connsiteX20" fmla="*/ 100012 w 107785"/>
                  <a:gd name="connsiteY20" fmla="*/ 12791 h 112831"/>
                  <a:gd name="connsiteX21" fmla="*/ 92868 w 107785"/>
                  <a:gd name="connsiteY21" fmla="*/ 8029 h 112831"/>
                  <a:gd name="connsiteX22" fmla="*/ 88106 w 107785"/>
                  <a:gd name="connsiteY22" fmla="*/ 885 h 112831"/>
                  <a:gd name="connsiteX23" fmla="*/ 76200 w 107785"/>
                  <a:gd name="connsiteY23" fmla="*/ 5648 h 11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7785" h="112831">
                    <a:moveTo>
                      <a:pt x="76200" y="5648"/>
                    </a:moveTo>
                    <a:lnTo>
                      <a:pt x="76200" y="5648"/>
                    </a:lnTo>
                    <a:cubicBezTo>
                      <a:pt x="61391" y="2686"/>
                      <a:pt x="55302" y="-2066"/>
                      <a:pt x="42862" y="3266"/>
                    </a:cubicBezTo>
                    <a:cubicBezTo>
                      <a:pt x="40231" y="4393"/>
                      <a:pt x="38099" y="6441"/>
                      <a:pt x="35718" y="8029"/>
                    </a:cubicBezTo>
                    <a:cubicBezTo>
                      <a:pt x="28172" y="19349"/>
                      <a:pt x="31860" y="12460"/>
                      <a:pt x="26193" y="29460"/>
                    </a:cubicBezTo>
                    <a:cubicBezTo>
                      <a:pt x="25399" y="31841"/>
                      <a:pt x="25901" y="35212"/>
                      <a:pt x="23812" y="36604"/>
                    </a:cubicBezTo>
                    <a:lnTo>
                      <a:pt x="16668" y="41366"/>
                    </a:lnTo>
                    <a:cubicBezTo>
                      <a:pt x="15081" y="43747"/>
                      <a:pt x="13930" y="46486"/>
                      <a:pt x="11906" y="48510"/>
                    </a:cubicBezTo>
                    <a:cubicBezTo>
                      <a:pt x="9882" y="50534"/>
                      <a:pt x="6279" y="50846"/>
                      <a:pt x="4762" y="53273"/>
                    </a:cubicBezTo>
                    <a:cubicBezTo>
                      <a:pt x="2101" y="57530"/>
                      <a:pt x="0" y="67560"/>
                      <a:pt x="0" y="67560"/>
                    </a:cubicBezTo>
                    <a:cubicBezTo>
                      <a:pt x="794" y="70735"/>
                      <a:pt x="1092" y="74077"/>
                      <a:pt x="2381" y="77085"/>
                    </a:cubicBezTo>
                    <a:cubicBezTo>
                      <a:pt x="3508" y="79716"/>
                      <a:pt x="5242" y="82090"/>
                      <a:pt x="7143" y="84229"/>
                    </a:cubicBezTo>
                    <a:cubicBezTo>
                      <a:pt x="12190" y="89907"/>
                      <a:pt x="20614" y="99298"/>
                      <a:pt x="28575" y="103279"/>
                    </a:cubicBezTo>
                    <a:cubicBezTo>
                      <a:pt x="30820" y="104401"/>
                      <a:pt x="33337" y="104866"/>
                      <a:pt x="35718" y="105660"/>
                    </a:cubicBezTo>
                    <a:cubicBezTo>
                      <a:pt x="38528" y="107533"/>
                      <a:pt x="45780" y="113274"/>
                      <a:pt x="50006" y="112804"/>
                    </a:cubicBezTo>
                    <a:cubicBezTo>
                      <a:pt x="54995" y="112249"/>
                      <a:pt x="60116" y="110826"/>
                      <a:pt x="64293" y="108041"/>
                    </a:cubicBezTo>
                    <a:cubicBezTo>
                      <a:pt x="74245" y="101407"/>
                      <a:pt x="78733" y="99764"/>
                      <a:pt x="85725" y="91373"/>
                    </a:cubicBezTo>
                    <a:cubicBezTo>
                      <a:pt x="87557" y="89174"/>
                      <a:pt x="88655" y="86428"/>
                      <a:pt x="90487" y="84229"/>
                    </a:cubicBezTo>
                    <a:cubicBezTo>
                      <a:pt x="92643" y="81642"/>
                      <a:pt x="95475" y="79672"/>
                      <a:pt x="97631" y="77085"/>
                    </a:cubicBezTo>
                    <a:cubicBezTo>
                      <a:pt x="101836" y="72039"/>
                      <a:pt x="104246" y="66235"/>
                      <a:pt x="107156" y="60416"/>
                    </a:cubicBezTo>
                    <a:cubicBezTo>
                      <a:pt x="106416" y="47840"/>
                      <a:pt x="111890" y="24668"/>
                      <a:pt x="100012" y="12791"/>
                    </a:cubicBezTo>
                    <a:cubicBezTo>
                      <a:pt x="97988" y="10767"/>
                      <a:pt x="95249" y="9616"/>
                      <a:pt x="92868" y="8029"/>
                    </a:cubicBezTo>
                    <a:cubicBezTo>
                      <a:pt x="91281" y="5648"/>
                      <a:pt x="90341" y="2673"/>
                      <a:pt x="88106" y="885"/>
                    </a:cubicBezTo>
                    <a:cubicBezTo>
                      <a:pt x="83875" y="-2500"/>
                      <a:pt x="78184" y="4854"/>
                      <a:pt x="76200" y="564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5" name="Freeform 854"/>
              <p:cNvSpPr/>
              <p:nvPr/>
            </p:nvSpPr>
            <p:spPr>
              <a:xfrm>
                <a:off x="4669631" y="2483644"/>
                <a:ext cx="104196" cy="90487"/>
              </a:xfrm>
              <a:custGeom>
                <a:avLst/>
                <a:gdLst>
                  <a:gd name="connsiteX0" fmla="*/ 100013 w 104196"/>
                  <a:gd name="connsiteY0" fmla="*/ 7144 h 90487"/>
                  <a:gd name="connsiteX1" fmla="*/ 100013 w 104196"/>
                  <a:gd name="connsiteY1" fmla="*/ 7144 h 90487"/>
                  <a:gd name="connsiteX2" fmla="*/ 78582 w 104196"/>
                  <a:gd name="connsiteY2" fmla="*/ 0 h 90487"/>
                  <a:gd name="connsiteX3" fmla="*/ 54769 w 104196"/>
                  <a:gd name="connsiteY3" fmla="*/ 2381 h 90487"/>
                  <a:gd name="connsiteX4" fmla="*/ 21432 w 104196"/>
                  <a:gd name="connsiteY4" fmla="*/ 7144 h 90487"/>
                  <a:gd name="connsiteX5" fmla="*/ 14288 w 104196"/>
                  <a:gd name="connsiteY5" fmla="*/ 9525 h 90487"/>
                  <a:gd name="connsiteX6" fmla="*/ 7144 w 104196"/>
                  <a:gd name="connsiteY6" fmla="*/ 26194 h 90487"/>
                  <a:gd name="connsiteX7" fmla="*/ 0 w 104196"/>
                  <a:gd name="connsiteY7" fmla="*/ 40481 h 90487"/>
                  <a:gd name="connsiteX8" fmla="*/ 2382 w 104196"/>
                  <a:gd name="connsiteY8" fmla="*/ 64294 h 90487"/>
                  <a:gd name="connsiteX9" fmla="*/ 4763 w 104196"/>
                  <a:gd name="connsiteY9" fmla="*/ 71437 h 90487"/>
                  <a:gd name="connsiteX10" fmla="*/ 11907 w 104196"/>
                  <a:gd name="connsiteY10" fmla="*/ 76200 h 90487"/>
                  <a:gd name="connsiteX11" fmla="*/ 16669 w 104196"/>
                  <a:gd name="connsiteY11" fmla="*/ 83344 h 90487"/>
                  <a:gd name="connsiteX12" fmla="*/ 30957 w 104196"/>
                  <a:gd name="connsiteY12" fmla="*/ 90487 h 90487"/>
                  <a:gd name="connsiteX13" fmla="*/ 59532 w 104196"/>
                  <a:gd name="connsiteY13" fmla="*/ 88106 h 90487"/>
                  <a:gd name="connsiteX14" fmla="*/ 69057 w 104196"/>
                  <a:gd name="connsiteY14" fmla="*/ 73819 h 90487"/>
                  <a:gd name="connsiteX15" fmla="*/ 88107 w 104196"/>
                  <a:gd name="connsiteY15" fmla="*/ 45244 h 90487"/>
                  <a:gd name="connsiteX16" fmla="*/ 92869 w 104196"/>
                  <a:gd name="connsiteY16" fmla="*/ 38100 h 90487"/>
                  <a:gd name="connsiteX17" fmla="*/ 95250 w 104196"/>
                  <a:gd name="connsiteY17" fmla="*/ 30956 h 90487"/>
                  <a:gd name="connsiteX18" fmla="*/ 102394 w 104196"/>
                  <a:gd name="connsiteY18" fmla="*/ 26194 h 90487"/>
                  <a:gd name="connsiteX19" fmla="*/ 100013 w 104196"/>
                  <a:gd name="connsiteY19" fmla="*/ 7144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196" h="90487">
                    <a:moveTo>
                      <a:pt x="100013" y="7144"/>
                    </a:moveTo>
                    <a:lnTo>
                      <a:pt x="100013" y="7144"/>
                    </a:lnTo>
                    <a:cubicBezTo>
                      <a:pt x="92869" y="4763"/>
                      <a:pt x="86071" y="788"/>
                      <a:pt x="78582" y="0"/>
                    </a:cubicBezTo>
                    <a:lnTo>
                      <a:pt x="54769" y="2381"/>
                    </a:lnTo>
                    <a:cubicBezTo>
                      <a:pt x="47546" y="3183"/>
                      <a:pt x="29494" y="5352"/>
                      <a:pt x="21432" y="7144"/>
                    </a:cubicBezTo>
                    <a:cubicBezTo>
                      <a:pt x="18982" y="7689"/>
                      <a:pt x="16669" y="8731"/>
                      <a:pt x="14288" y="9525"/>
                    </a:cubicBezTo>
                    <a:cubicBezTo>
                      <a:pt x="9333" y="29347"/>
                      <a:pt x="15366" y="9750"/>
                      <a:pt x="7144" y="26194"/>
                    </a:cubicBezTo>
                    <a:cubicBezTo>
                      <a:pt x="-2716" y="45912"/>
                      <a:pt x="13651" y="20005"/>
                      <a:pt x="0" y="40481"/>
                    </a:cubicBezTo>
                    <a:cubicBezTo>
                      <a:pt x="794" y="48419"/>
                      <a:pt x="1169" y="56410"/>
                      <a:pt x="2382" y="64294"/>
                    </a:cubicBezTo>
                    <a:cubicBezTo>
                      <a:pt x="2764" y="66775"/>
                      <a:pt x="3195" y="69477"/>
                      <a:pt x="4763" y="71437"/>
                    </a:cubicBezTo>
                    <a:cubicBezTo>
                      <a:pt x="6551" y="73672"/>
                      <a:pt x="9526" y="74612"/>
                      <a:pt x="11907" y="76200"/>
                    </a:cubicBezTo>
                    <a:cubicBezTo>
                      <a:pt x="13494" y="78581"/>
                      <a:pt x="14645" y="81320"/>
                      <a:pt x="16669" y="83344"/>
                    </a:cubicBezTo>
                    <a:cubicBezTo>
                      <a:pt x="21284" y="87959"/>
                      <a:pt x="25148" y="88551"/>
                      <a:pt x="30957" y="90487"/>
                    </a:cubicBezTo>
                    <a:cubicBezTo>
                      <a:pt x="40482" y="89693"/>
                      <a:pt x="50775" y="91937"/>
                      <a:pt x="59532" y="88106"/>
                    </a:cubicBezTo>
                    <a:cubicBezTo>
                      <a:pt x="64776" y="85812"/>
                      <a:pt x="65882" y="78581"/>
                      <a:pt x="69057" y="73819"/>
                    </a:cubicBezTo>
                    <a:lnTo>
                      <a:pt x="88107" y="45244"/>
                    </a:lnTo>
                    <a:cubicBezTo>
                      <a:pt x="89695" y="42863"/>
                      <a:pt x="91964" y="40815"/>
                      <a:pt x="92869" y="38100"/>
                    </a:cubicBezTo>
                    <a:cubicBezTo>
                      <a:pt x="93663" y="35719"/>
                      <a:pt x="93682" y="32916"/>
                      <a:pt x="95250" y="30956"/>
                    </a:cubicBezTo>
                    <a:cubicBezTo>
                      <a:pt x="97038" y="28721"/>
                      <a:pt x="100013" y="27781"/>
                      <a:pt x="102394" y="26194"/>
                    </a:cubicBezTo>
                    <a:cubicBezTo>
                      <a:pt x="107408" y="11153"/>
                      <a:pt x="100410" y="10319"/>
                      <a:pt x="100013" y="714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6" name="Freeform 855"/>
              <p:cNvSpPr/>
              <p:nvPr/>
            </p:nvSpPr>
            <p:spPr>
              <a:xfrm>
                <a:off x="4769644" y="2487856"/>
                <a:ext cx="107156" cy="88657"/>
              </a:xfrm>
              <a:custGeom>
                <a:avLst/>
                <a:gdLst>
                  <a:gd name="connsiteX0" fmla="*/ 88106 w 107156"/>
                  <a:gd name="connsiteY0" fmla="*/ 5313 h 88657"/>
                  <a:gd name="connsiteX1" fmla="*/ 88106 w 107156"/>
                  <a:gd name="connsiteY1" fmla="*/ 5313 h 88657"/>
                  <a:gd name="connsiteX2" fmla="*/ 64294 w 107156"/>
                  <a:gd name="connsiteY2" fmla="*/ 10075 h 88657"/>
                  <a:gd name="connsiteX3" fmla="*/ 57150 w 107156"/>
                  <a:gd name="connsiteY3" fmla="*/ 14838 h 88657"/>
                  <a:gd name="connsiteX4" fmla="*/ 35719 w 107156"/>
                  <a:gd name="connsiteY4" fmla="*/ 19600 h 88657"/>
                  <a:gd name="connsiteX5" fmla="*/ 21431 w 107156"/>
                  <a:gd name="connsiteY5" fmla="*/ 24363 h 88657"/>
                  <a:gd name="connsiteX6" fmla="*/ 11906 w 107156"/>
                  <a:gd name="connsiteY6" fmla="*/ 26744 h 88657"/>
                  <a:gd name="connsiteX7" fmla="*/ 4762 w 107156"/>
                  <a:gd name="connsiteY7" fmla="*/ 41032 h 88657"/>
                  <a:gd name="connsiteX8" fmla="*/ 0 w 107156"/>
                  <a:gd name="connsiteY8" fmla="*/ 48175 h 88657"/>
                  <a:gd name="connsiteX9" fmla="*/ 2381 w 107156"/>
                  <a:gd name="connsiteY9" fmla="*/ 64844 h 88657"/>
                  <a:gd name="connsiteX10" fmla="*/ 14287 w 107156"/>
                  <a:gd name="connsiteY10" fmla="*/ 76750 h 88657"/>
                  <a:gd name="connsiteX11" fmla="*/ 23812 w 107156"/>
                  <a:gd name="connsiteY11" fmla="*/ 81513 h 88657"/>
                  <a:gd name="connsiteX12" fmla="*/ 33337 w 107156"/>
                  <a:gd name="connsiteY12" fmla="*/ 83894 h 88657"/>
                  <a:gd name="connsiteX13" fmla="*/ 47625 w 107156"/>
                  <a:gd name="connsiteY13" fmla="*/ 88657 h 88657"/>
                  <a:gd name="connsiteX14" fmla="*/ 61912 w 107156"/>
                  <a:gd name="connsiteY14" fmla="*/ 86275 h 88657"/>
                  <a:gd name="connsiteX15" fmla="*/ 76200 w 107156"/>
                  <a:gd name="connsiteY15" fmla="*/ 74369 h 88657"/>
                  <a:gd name="connsiteX16" fmla="*/ 90487 w 107156"/>
                  <a:gd name="connsiteY16" fmla="*/ 69607 h 88657"/>
                  <a:gd name="connsiteX17" fmla="*/ 95250 w 107156"/>
                  <a:gd name="connsiteY17" fmla="*/ 62463 h 88657"/>
                  <a:gd name="connsiteX18" fmla="*/ 107156 w 107156"/>
                  <a:gd name="connsiteY18" fmla="*/ 50557 h 88657"/>
                  <a:gd name="connsiteX19" fmla="*/ 95250 w 107156"/>
                  <a:gd name="connsiteY19" fmla="*/ 12457 h 88657"/>
                  <a:gd name="connsiteX20" fmla="*/ 88106 w 107156"/>
                  <a:gd name="connsiteY20" fmla="*/ 7694 h 88657"/>
                  <a:gd name="connsiteX21" fmla="*/ 80962 w 107156"/>
                  <a:gd name="connsiteY21" fmla="*/ 550 h 88657"/>
                  <a:gd name="connsiteX22" fmla="*/ 88106 w 107156"/>
                  <a:gd name="connsiteY22" fmla="*/ 5313 h 8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7156" h="88657">
                    <a:moveTo>
                      <a:pt x="88106" y="5313"/>
                    </a:moveTo>
                    <a:lnTo>
                      <a:pt x="88106" y="5313"/>
                    </a:lnTo>
                    <a:cubicBezTo>
                      <a:pt x="80169" y="6900"/>
                      <a:pt x="72031" y="7695"/>
                      <a:pt x="64294" y="10075"/>
                    </a:cubicBezTo>
                    <a:cubicBezTo>
                      <a:pt x="61558" y="10917"/>
                      <a:pt x="59781" y="13711"/>
                      <a:pt x="57150" y="14838"/>
                    </a:cubicBezTo>
                    <a:cubicBezTo>
                      <a:pt x="53409" y="16441"/>
                      <a:pt x="38826" y="18753"/>
                      <a:pt x="35719" y="19600"/>
                    </a:cubicBezTo>
                    <a:cubicBezTo>
                      <a:pt x="30876" y="20921"/>
                      <a:pt x="26301" y="23146"/>
                      <a:pt x="21431" y="24363"/>
                    </a:cubicBezTo>
                    <a:lnTo>
                      <a:pt x="11906" y="26744"/>
                    </a:lnTo>
                    <a:cubicBezTo>
                      <a:pt x="-1744" y="47222"/>
                      <a:pt x="14624" y="21310"/>
                      <a:pt x="4762" y="41032"/>
                    </a:cubicBezTo>
                    <a:cubicBezTo>
                      <a:pt x="3482" y="43591"/>
                      <a:pt x="1587" y="45794"/>
                      <a:pt x="0" y="48175"/>
                    </a:cubicBezTo>
                    <a:cubicBezTo>
                      <a:pt x="794" y="53731"/>
                      <a:pt x="768" y="59468"/>
                      <a:pt x="2381" y="64844"/>
                    </a:cubicBezTo>
                    <a:cubicBezTo>
                      <a:pt x="4187" y="70865"/>
                      <a:pt x="9306" y="73904"/>
                      <a:pt x="14287" y="76750"/>
                    </a:cubicBezTo>
                    <a:cubicBezTo>
                      <a:pt x="17369" y="78511"/>
                      <a:pt x="20488" y="80267"/>
                      <a:pt x="23812" y="81513"/>
                    </a:cubicBezTo>
                    <a:cubicBezTo>
                      <a:pt x="26876" y="82662"/>
                      <a:pt x="30202" y="82954"/>
                      <a:pt x="33337" y="83894"/>
                    </a:cubicBezTo>
                    <a:cubicBezTo>
                      <a:pt x="38146" y="85337"/>
                      <a:pt x="47625" y="88657"/>
                      <a:pt x="47625" y="88657"/>
                    </a:cubicBezTo>
                    <a:cubicBezTo>
                      <a:pt x="52387" y="87863"/>
                      <a:pt x="57332" y="87802"/>
                      <a:pt x="61912" y="86275"/>
                    </a:cubicBezTo>
                    <a:cubicBezTo>
                      <a:pt x="72525" y="82737"/>
                      <a:pt x="66247" y="79898"/>
                      <a:pt x="76200" y="74369"/>
                    </a:cubicBezTo>
                    <a:cubicBezTo>
                      <a:pt x="80588" y="71931"/>
                      <a:pt x="90487" y="69607"/>
                      <a:pt x="90487" y="69607"/>
                    </a:cubicBezTo>
                    <a:cubicBezTo>
                      <a:pt x="92075" y="67226"/>
                      <a:pt x="93226" y="64487"/>
                      <a:pt x="95250" y="62463"/>
                    </a:cubicBezTo>
                    <a:cubicBezTo>
                      <a:pt x="111124" y="46589"/>
                      <a:pt x="94458" y="69603"/>
                      <a:pt x="107156" y="50557"/>
                    </a:cubicBezTo>
                    <a:cubicBezTo>
                      <a:pt x="105941" y="38406"/>
                      <a:pt x="107955" y="20927"/>
                      <a:pt x="95250" y="12457"/>
                    </a:cubicBezTo>
                    <a:cubicBezTo>
                      <a:pt x="92869" y="10869"/>
                      <a:pt x="90305" y="9526"/>
                      <a:pt x="88106" y="7694"/>
                    </a:cubicBezTo>
                    <a:cubicBezTo>
                      <a:pt x="85519" y="5538"/>
                      <a:pt x="83906" y="2185"/>
                      <a:pt x="80962" y="550"/>
                    </a:cubicBezTo>
                    <a:cubicBezTo>
                      <a:pt x="76574" y="-1888"/>
                      <a:pt x="86915" y="4519"/>
                      <a:pt x="88106" y="531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7" name="Freeform 856"/>
              <p:cNvSpPr/>
              <p:nvPr/>
            </p:nvSpPr>
            <p:spPr>
              <a:xfrm>
                <a:off x="4871828" y="2485739"/>
                <a:ext cx="112132" cy="83630"/>
              </a:xfrm>
              <a:custGeom>
                <a:avLst/>
                <a:gdLst>
                  <a:gd name="connsiteX0" fmla="*/ 100222 w 112132"/>
                  <a:gd name="connsiteY0" fmla="*/ 16955 h 83630"/>
                  <a:gd name="connsiteX1" fmla="*/ 100222 w 112132"/>
                  <a:gd name="connsiteY1" fmla="*/ 16955 h 83630"/>
                  <a:gd name="connsiteX2" fmla="*/ 83553 w 112132"/>
                  <a:gd name="connsiteY2" fmla="*/ 2667 h 83630"/>
                  <a:gd name="connsiteX3" fmla="*/ 24022 w 112132"/>
                  <a:gd name="connsiteY3" fmla="*/ 7430 h 83630"/>
                  <a:gd name="connsiteX4" fmla="*/ 4972 w 112132"/>
                  <a:gd name="connsiteY4" fmla="*/ 28861 h 83630"/>
                  <a:gd name="connsiteX5" fmla="*/ 210 w 112132"/>
                  <a:gd name="connsiteY5" fmla="*/ 43149 h 83630"/>
                  <a:gd name="connsiteX6" fmla="*/ 2591 w 112132"/>
                  <a:gd name="connsiteY6" fmla="*/ 52674 h 83630"/>
                  <a:gd name="connsiteX7" fmla="*/ 7353 w 112132"/>
                  <a:gd name="connsiteY7" fmla="*/ 59817 h 83630"/>
                  <a:gd name="connsiteX8" fmla="*/ 28785 w 112132"/>
                  <a:gd name="connsiteY8" fmla="*/ 76486 h 83630"/>
                  <a:gd name="connsiteX9" fmla="*/ 43072 w 112132"/>
                  <a:gd name="connsiteY9" fmla="*/ 83630 h 83630"/>
                  <a:gd name="connsiteX10" fmla="*/ 64503 w 112132"/>
                  <a:gd name="connsiteY10" fmla="*/ 81249 h 83630"/>
                  <a:gd name="connsiteX11" fmla="*/ 76410 w 112132"/>
                  <a:gd name="connsiteY11" fmla="*/ 78867 h 83630"/>
                  <a:gd name="connsiteX12" fmla="*/ 83553 w 112132"/>
                  <a:gd name="connsiteY12" fmla="*/ 71724 h 83630"/>
                  <a:gd name="connsiteX13" fmla="*/ 90697 w 112132"/>
                  <a:gd name="connsiteY13" fmla="*/ 66961 h 83630"/>
                  <a:gd name="connsiteX14" fmla="*/ 95460 w 112132"/>
                  <a:gd name="connsiteY14" fmla="*/ 59817 h 83630"/>
                  <a:gd name="connsiteX15" fmla="*/ 100222 w 112132"/>
                  <a:gd name="connsiteY15" fmla="*/ 50292 h 83630"/>
                  <a:gd name="connsiteX16" fmla="*/ 107366 w 112132"/>
                  <a:gd name="connsiteY16" fmla="*/ 43149 h 83630"/>
                  <a:gd name="connsiteX17" fmla="*/ 109747 w 112132"/>
                  <a:gd name="connsiteY17" fmla="*/ 19336 h 83630"/>
                  <a:gd name="connsiteX18" fmla="*/ 107366 w 112132"/>
                  <a:gd name="connsiteY18" fmla="*/ 12192 h 83630"/>
                  <a:gd name="connsiteX19" fmla="*/ 100222 w 112132"/>
                  <a:gd name="connsiteY19" fmla="*/ 7430 h 83630"/>
                  <a:gd name="connsiteX20" fmla="*/ 100222 w 112132"/>
                  <a:gd name="connsiteY20" fmla="*/ 16955 h 8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2132" h="83630">
                    <a:moveTo>
                      <a:pt x="100222" y="16955"/>
                    </a:moveTo>
                    <a:lnTo>
                      <a:pt x="100222" y="16955"/>
                    </a:lnTo>
                    <a:cubicBezTo>
                      <a:pt x="94666" y="12192"/>
                      <a:pt x="90765" y="3910"/>
                      <a:pt x="83553" y="2667"/>
                    </a:cubicBezTo>
                    <a:cubicBezTo>
                      <a:pt x="52310" y="-2720"/>
                      <a:pt x="44353" y="654"/>
                      <a:pt x="24022" y="7430"/>
                    </a:cubicBezTo>
                    <a:cubicBezTo>
                      <a:pt x="7711" y="23741"/>
                      <a:pt x="13471" y="16113"/>
                      <a:pt x="4972" y="28861"/>
                    </a:cubicBezTo>
                    <a:cubicBezTo>
                      <a:pt x="3385" y="33624"/>
                      <a:pt x="-1007" y="38279"/>
                      <a:pt x="210" y="43149"/>
                    </a:cubicBezTo>
                    <a:cubicBezTo>
                      <a:pt x="1004" y="46324"/>
                      <a:pt x="1302" y="49666"/>
                      <a:pt x="2591" y="52674"/>
                    </a:cubicBezTo>
                    <a:cubicBezTo>
                      <a:pt x="3718" y="55304"/>
                      <a:pt x="5521" y="57619"/>
                      <a:pt x="7353" y="59817"/>
                    </a:cubicBezTo>
                    <a:cubicBezTo>
                      <a:pt x="14349" y="68212"/>
                      <a:pt x="18826" y="69847"/>
                      <a:pt x="28785" y="76486"/>
                    </a:cubicBezTo>
                    <a:cubicBezTo>
                      <a:pt x="38019" y="82643"/>
                      <a:pt x="33210" y="80343"/>
                      <a:pt x="43072" y="83630"/>
                    </a:cubicBezTo>
                    <a:cubicBezTo>
                      <a:pt x="50216" y="82836"/>
                      <a:pt x="57388" y="82266"/>
                      <a:pt x="64503" y="81249"/>
                    </a:cubicBezTo>
                    <a:cubicBezTo>
                      <a:pt x="68510" y="80677"/>
                      <a:pt x="72790" y="80677"/>
                      <a:pt x="76410" y="78867"/>
                    </a:cubicBezTo>
                    <a:cubicBezTo>
                      <a:pt x="79422" y="77361"/>
                      <a:pt x="80966" y="73880"/>
                      <a:pt x="83553" y="71724"/>
                    </a:cubicBezTo>
                    <a:cubicBezTo>
                      <a:pt x="85752" y="69892"/>
                      <a:pt x="88316" y="68549"/>
                      <a:pt x="90697" y="66961"/>
                    </a:cubicBezTo>
                    <a:cubicBezTo>
                      <a:pt x="92285" y="64580"/>
                      <a:pt x="94040" y="62302"/>
                      <a:pt x="95460" y="59817"/>
                    </a:cubicBezTo>
                    <a:cubicBezTo>
                      <a:pt x="97221" y="56735"/>
                      <a:pt x="98159" y="53180"/>
                      <a:pt x="100222" y="50292"/>
                    </a:cubicBezTo>
                    <a:cubicBezTo>
                      <a:pt x="102179" y="47552"/>
                      <a:pt x="104985" y="45530"/>
                      <a:pt x="107366" y="43149"/>
                    </a:cubicBezTo>
                    <a:cubicBezTo>
                      <a:pt x="112738" y="27030"/>
                      <a:pt x="113622" y="32901"/>
                      <a:pt x="109747" y="19336"/>
                    </a:cubicBezTo>
                    <a:cubicBezTo>
                      <a:pt x="109057" y="16922"/>
                      <a:pt x="108934" y="14152"/>
                      <a:pt x="107366" y="12192"/>
                    </a:cubicBezTo>
                    <a:cubicBezTo>
                      <a:pt x="105578" y="9957"/>
                      <a:pt x="102782" y="8710"/>
                      <a:pt x="100222" y="7430"/>
                    </a:cubicBezTo>
                    <a:cubicBezTo>
                      <a:pt x="97977" y="6308"/>
                      <a:pt x="100222" y="15368"/>
                      <a:pt x="100222" y="1695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8" name="Freeform 857"/>
              <p:cNvSpPr/>
              <p:nvPr/>
            </p:nvSpPr>
            <p:spPr>
              <a:xfrm>
                <a:off x="4979194" y="2474119"/>
                <a:ext cx="150019" cy="107156"/>
              </a:xfrm>
              <a:custGeom>
                <a:avLst/>
                <a:gdLst>
                  <a:gd name="connsiteX0" fmla="*/ 145256 w 150019"/>
                  <a:gd name="connsiteY0" fmla="*/ 30956 h 107156"/>
                  <a:gd name="connsiteX1" fmla="*/ 145256 w 150019"/>
                  <a:gd name="connsiteY1" fmla="*/ 30956 h 107156"/>
                  <a:gd name="connsiteX2" fmla="*/ 116681 w 150019"/>
                  <a:gd name="connsiteY2" fmla="*/ 11906 h 107156"/>
                  <a:gd name="connsiteX3" fmla="*/ 95250 w 150019"/>
                  <a:gd name="connsiteY3" fmla="*/ 0 h 107156"/>
                  <a:gd name="connsiteX4" fmla="*/ 76200 w 150019"/>
                  <a:gd name="connsiteY4" fmla="*/ 2381 h 107156"/>
                  <a:gd name="connsiteX5" fmla="*/ 61912 w 150019"/>
                  <a:gd name="connsiteY5" fmla="*/ 11906 h 107156"/>
                  <a:gd name="connsiteX6" fmla="*/ 47625 w 150019"/>
                  <a:gd name="connsiteY6" fmla="*/ 16669 h 107156"/>
                  <a:gd name="connsiteX7" fmla="*/ 26194 w 150019"/>
                  <a:gd name="connsiteY7" fmla="*/ 28575 h 107156"/>
                  <a:gd name="connsiteX8" fmla="*/ 21431 w 150019"/>
                  <a:gd name="connsiteY8" fmla="*/ 35719 h 107156"/>
                  <a:gd name="connsiteX9" fmla="*/ 7144 w 150019"/>
                  <a:gd name="connsiteY9" fmla="*/ 45244 h 107156"/>
                  <a:gd name="connsiteX10" fmla="*/ 4762 w 150019"/>
                  <a:gd name="connsiteY10" fmla="*/ 52387 h 107156"/>
                  <a:gd name="connsiteX11" fmla="*/ 0 w 150019"/>
                  <a:gd name="connsiteY11" fmla="*/ 59531 h 107156"/>
                  <a:gd name="connsiteX12" fmla="*/ 19050 w 150019"/>
                  <a:gd name="connsiteY12" fmla="*/ 83344 h 107156"/>
                  <a:gd name="connsiteX13" fmla="*/ 26194 w 150019"/>
                  <a:gd name="connsiteY13" fmla="*/ 88106 h 107156"/>
                  <a:gd name="connsiteX14" fmla="*/ 33337 w 150019"/>
                  <a:gd name="connsiteY14" fmla="*/ 92869 h 107156"/>
                  <a:gd name="connsiteX15" fmla="*/ 61912 w 150019"/>
                  <a:gd name="connsiteY15" fmla="*/ 102394 h 107156"/>
                  <a:gd name="connsiteX16" fmla="*/ 69056 w 150019"/>
                  <a:gd name="connsiteY16" fmla="*/ 104775 h 107156"/>
                  <a:gd name="connsiteX17" fmla="*/ 76200 w 150019"/>
                  <a:gd name="connsiteY17" fmla="*/ 107156 h 107156"/>
                  <a:gd name="connsiteX18" fmla="*/ 107156 w 150019"/>
                  <a:gd name="connsiteY18" fmla="*/ 100012 h 107156"/>
                  <a:gd name="connsiteX19" fmla="*/ 128587 w 150019"/>
                  <a:gd name="connsiteY19" fmla="*/ 88106 h 107156"/>
                  <a:gd name="connsiteX20" fmla="*/ 145256 w 150019"/>
                  <a:gd name="connsiteY20" fmla="*/ 66675 h 107156"/>
                  <a:gd name="connsiteX21" fmla="*/ 150019 w 150019"/>
                  <a:gd name="connsiteY21" fmla="*/ 59531 h 107156"/>
                  <a:gd name="connsiteX22" fmla="*/ 145256 w 150019"/>
                  <a:gd name="connsiteY22" fmla="*/ 30956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0019" h="107156">
                    <a:moveTo>
                      <a:pt x="145256" y="30956"/>
                    </a:moveTo>
                    <a:lnTo>
                      <a:pt x="145256" y="30956"/>
                    </a:lnTo>
                    <a:cubicBezTo>
                      <a:pt x="98580" y="-4050"/>
                      <a:pt x="144390" y="28533"/>
                      <a:pt x="116681" y="11906"/>
                    </a:cubicBezTo>
                    <a:cubicBezTo>
                      <a:pt x="96213" y="-375"/>
                      <a:pt x="109619" y="4789"/>
                      <a:pt x="95250" y="0"/>
                    </a:cubicBezTo>
                    <a:cubicBezTo>
                      <a:pt x="88900" y="794"/>
                      <a:pt x="82227" y="229"/>
                      <a:pt x="76200" y="2381"/>
                    </a:cubicBezTo>
                    <a:cubicBezTo>
                      <a:pt x="70809" y="4306"/>
                      <a:pt x="67342" y="10096"/>
                      <a:pt x="61912" y="11906"/>
                    </a:cubicBezTo>
                    <a:cubicBezTo>
                      <a:pt x="57150" y="13494"/>
                      <a:pt x="51802" y="13884"/>
                      <a:pt x="47625" y="16669"/>
                    </a:cubicBezTo>
                    <a:cubicBezTo>
                      <a:pt x="31249" y="27586"/>
                      <a:pt x="38767" y="24384"/>
                      <a:pt x="26194" y="28575"/>
                    </a:cubicBezTo>
                    <a:cubicBezTo>
                      <a:pt x="24606" y="30956"/>
                      <a:pt x="23585" y="33834"/>
                      <a:pt x="21431" y="35719"/>
                    </a:cubicBezTo>
                    <a:cubicBezTo>
                      <a:pt x="17124" y="39488"/>
                      <a:pt x="7144" y="45244"/>
                      <a:pt x="7144" y="45244"/>
                    </a:cubicBezTo>
                    <a:cubicBezTo>
                      <a:pt x="6350" y="47625"/>
                      <a:pt x="5885" y="50142"/>
                      <a:pt x="4762" y="52387"/>
                    </a:cubicBezTo>
                    <a:cubicBezTo>
                      <a:pt x="3482" y="54947"/>
                      <a:pt x="0" y="56669"/>
                      <a:pt x="0" y="59531"/>
                    </a:cubicBezTo>
                    <a:cubicBezTo>
                      <a:pt x="0" y="74868"/>
                      <a:pt x="8078" y="76030"/>
                      <a:pt x="19050" y="83344"/>
                    </a:cubicBezTo>
                    <a:lnTo>
                      <a:pt x="26194" y="88106"/>
                    </a:lnTo>
                    <a:cubicBezTo>
                      <a:pt x="28575" y="89693"/>
                      <a:pt x="30622" y="91964"/>
                      <a:pt x="33337" y="92869"/>
                    </a:cubicBezTo>
                    <a:lnTo>
                      <a:pt x="61912" y="102394"/>
                    </a:lnTo>
                    <a:lnTo>
                      <a:pt x="69056" y="104775"/>
                    </a:lnTo>
                    <a:lnTo>
                      <a:pt x="76200" y="107156"/>
                    </a:lnTo>
                    <a:cubicBezTo>
                      <a:pt x="97842" y="104065"/>
                      <a:pt x="87541" y="106551"/>
                      <a:pt x="107156" y="100012"/>
                    </a:cubicBezTo>
                    <a:cubicBezTo>
                      <a:pt x="116141" y="97017"/>
                      <a:pt x="120396" y="96297"/>
                      <a:pt x="128587" y="88106"/>
                    </a:cubicBezTo>
                    <a:cubicBezTo>
                      <a:pt x="139778" y="76915"/>
                      <a:pt x="133862" y="83764"/>
                      <a:pt x="145256" y="66675"/>
                    </a:cubicBezTo>
                    <a:lnTo>
                      <a:pt x="150019" y="59531"/>
                    </a:lnTo>
                    <a:lnTo>
                      <a:pt x="145256" y="30956"/>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59" name="Freeform 858"/>
              <p:cNvSpPr/>
              <p:nvPr/>
            </p:nvSpPr>
            <p:spPr>
              <a:xfrm>
                <a:off x="5133975" y="2509838"/>
                <a:ext cx="121444" cy="92868"/>
              </a:xfrm>
              <a:custGeom>
                <a:avLst/>
                <a:gdLst>
                  <a:gd name="connsiteX0" fmla="*/ 92869 w 121444"/>
                  <a:gd name="connsiteY0" fmla="*/ 0 h 92868"/>
                  <a:gd name="connsiteX1" fmla="*/ 92869 w 121444"/>
                  <a:gd name="connsiteY1" fmla="*/ 0 h 92868"/>
                  <a:gd name="connsiteX2" fmla="*/ 71438 w 121444"/>
                  <a:gd name="connsiteY2" fmla="*/ 2381 h 92868"/>
                  <a:gd name="connsiteX3" fmla="*/ 57150 w 121444"/>
                  <a:gd name="connsiteY3" fmla="*/ 7143 h 92868"/>
                  <a:gd name="connsiteX4" fmla="*/ 50006 w 121444"/>
                  <a:gd name="connsiteY4" fmla="*/ 9525 h 92868"/>
                  <a:gd name="connsiteX5" fmla="*/ 7144 w 121444"/>
                  <a:gd name="connsiteY5" fmla="*/ 14287 h 92868"/>
                  <a:gd name="connsiteX6" fmla="*/ 0 w 121444"/>
                  <a:gd name="connsiteY6" fmla="*/ 28575 h 92868"/>
                  <a:gd name="connsiteX7" fmla="*/ 4763 w 121444"/>
                  <a:gd name="connsiteY7" fmla="*/ 61912 h 92868"/>
                  <a:gd name="connsiteX8" fmla="*/ 23813 w 121444"/>
                  <a:gd name="connsiteY8" fmla="*/ 78581 h 92868"/>
                  <a:gd name="connsiteX9" fmla="*/ 30956 w 121444"/>
                  <a:gd name="connsiteY9" fmla="*/ 83343 h 92868"/>
                  <a:gd name="connsiteX10" fmla="*/ 45244 w 121444"/>
                  <a:gd name="connsiteY10" fmla="*/ 88106 h 92868"/>
                  <a:gd name="connsiteX11" fmla="*/ 61913 w 121444"/>
                  <a:gd name="connsiteY11" fmla="*/ 92868 h 92868"/>
                  <a:gd name="connsiteX12" fmla="*/ 88106 w 121444"/>
                  <a:gd name="connsiteY12" fmla="*/ 85725 h 92868"/>
                  <a:gd name="connsiteX13" fmla="*/ 102394 w 121444"/>
                  <a:gd name="connsiteY13" fmla="*/ 80962 h 92868"/>
                  <a:gd name="connsiteX14" fmla="*/ 111919 w 121444"/>
                  <a:gd name="connsiteY14" fmla="*/ 66675 h 92868"/>
                  <a:gd name="connsiteX15" fmla="*/ 116681 w 121444"/>
                  <a:gd name="connsiteY15" fmla="*/ 59531 h 92868"/>
                  <a:gd name="connsiteX16" fmla="*/ 121444 w 121444"/>
                  <a:gd name="connsiteY16" fmla="*/ 45243 h 92868"/>
                  <a:gd name="connsiteX17" fmla="*/ 119063 w 121444"/>
                  <a:gd name="connsiteY17" fmla="*/ 26193 h 92868"/>
                  <a:gd name="connsiteX18" fmla="*/ 116681 w 121444"/>
                  <a:gd name="connsiteY18" fmla="*/ 19050 h 92868"/>
                  <a:gd name="connsiteX19" fmla="*/ 102394 w 121444"/>
                  <a:gd name="connsiteY19" fmla="*/ 9525 h 92868"/>
                  <a:gd name="connsiteX20" fmla="*/ 92869 w 121444"/>
                  <a:gd name="connsiteY20"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444" h="92868">
                    <a:moveTo>
                      <a:pt x="92869" y="0"/>
                    </a:moveTo>
                    <a:lnTo>
                      <a:pt x="92869" y="0"/>
                    </a:lnTo>
                    <a:cubicBezTo>
                      <a:pt x="85725" y="794"/>
                      <a:pt x="78486" y="972"/>
                      <a:pt x="71438" y="2381"/>
                    </a:cubicBezTo>
                    <a:cubicBezTo>
                      <a:pt x="66515" y="3365"/>
                      <a:pt x="61913" y="5555"/>
                      <a:pt x="57150" y="7143"/>
                    </a:cubicBezTo>
                    <a:cubicBezTo>
                      <a:pt x="54769" y="7937"/>
                      <a:pt x="52501" y="9248"/>
                      <a:pt x="50006" y="9525"/>
                    </a:cubicBezTo>
                    <a:lnTo>
                      <a:pt x="7144" y="14287"/>
                    </a:lnTo>
                    <a:cubicBezTo>
                      <a:pt x="4735" y="17900"/>
                      <a:pt x="0" y="23644"/>
                      <a:pt x="0" y="28575"/>
                    </a:cubicBezTo>
                    <a:cubicBezTo>
                      <a:pt x="0" y="34062"/>
                      <a:pt x="355" y="53095"/>
                      <a:pt x="4763" y="61912"/>
                    </a:cubicBezTo>
                    <a:cubicBezTo>
                      <a:pt x="9725" y="71836"/>
                      <a:pt x="13094" y="71435"/>
                      <a:pt x="23813" y="78581"/>
                    </a:cubicBezTo>
                    <a:cubicBezTo>
                      <a:pt x="26194" y="80168"/>
                      <a:pt x="28241" y="82438"/>
                      <a:pt x="30956" y="83343"/>
                    </a:cubicBezTo>
                    <a:cubicBezTo>
                      <a:pt x="35719" y="84931"/>
                      <a:pt x="40374" y="86889"/>
                      <a:pt x="45244" y="88106"/>
                    </a:cubicBezTo>
                    <a:cubicBezTo>
                      <a:pt x="57204" y="91096"/>
                      <a:pt x="51664" y="89452"/>
                      <a:pt x="61913" y="92868"/>
                    </a:cubicBezTo>
                    <a:cubicBezTo>
                      <a:pt x="103197" y="87708"/>
                      <a:pt x="66966" y="95121"/>
                      <a:pt x="88106" y="85725"/>
                    </a:cubicBezTo>
                    <a:cubicBezTo>
                      <a:pt x="92694" y="83686"/>
                      <a:pt x="102394" y="80962"/>
                      <a:pt x="102394" y="80962"/>
                    </a:cubicBezTo>
                    <a:lnTo>
                      <a:pt x="111919" y="66675"/>
                    </a:lnTo>
                    <a:cubicBezTo>
                      <a:pt x="113506" y="64294"/>
                      <a:pt x="115776" y="62246"/>
                      <a:pt x="116681" y="59531"/>
                    </a:cubicBezTo>
                    <a:lnTo>
                      <a:pt x="121444" y="45243"/>
                    </a:lnTo>
                    <a:cubicBezTo>
                      <a:pt x="120650" y="38893"/>
                      <a:pt x="120208" y="32489"/>
                      <a:pt x="119063" y="26193"/>
                    </a:cubicBezTo>
                    <a:cubicBezTo>
                      <a:pt x="118614" y="23724"/>
                      <a:pt x="118456" y="20825"/>
                      <a:pt x="116681" y="19050"/>
                    </a:cubicBezTo>
                    <a:cubicBezTo>
                      <a:pt x="112634" y="15003"/>
                      <a:pt x="107824" y="11335"/>
                      <a:pt x="102394" y="9525"/>
                    </a:cubicBezTo>
                    <a:cubicBezTo>
                      <a:pt x="94497" y="6892"/>
                      <a:pt x="94456" y="1587"/>
                      <a:pt x="92869"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0" name="Freeform 859"/>
              <p:cNvSpPr/>
              <p:nvPr/>
            </p:nvSpPr>
            <p:spPr>
              <a:xfrm>
                <a:off x="5253395" y="2502508"/>
                <a:ext cx="128230" cy="102580"/>
              </a:xfrm>
              <a:custGeom>
                <a:avLst/>
                <a:gdLst>
                  <a:gd name="connsiteX0" fmla="*/ 104418 w 128230"/>
                  <a:gd name="connsiteY0" fmla="*/ 16855 h 102580"/>
                  <a:gd name="connsiteX1" fmla="*/ 104418 w 128230"/>
                  <a:gd name="connsiteY1" fmla="*/ 16855 h 102580"/>
                  <a:gd name="connsiteX2" fmla="*/ 85368 w 128230"/>
                  <a:gd name="connsiteY2" fmla="*/ 7330 h 102580"/>
                  <a:gd name="connsiteX3" fmla="*/ 61555 w 128230"/>
                  <a:gd name="connsiteY3" fmla="*/ 186 h 102580"/>
                  <a:gd name="connsiteX4" fmla="*/ 13930 w 128230"/>
                  <a:gd name="connsiteY4" fmla="*/ 2567 h 102580"/>
                  <a:gd name="connsiteX5" fmla="*/ 4405 w 128230"/>
                  <a:gd name="connsiteY5" fmla="*/ 16855 h 102580"/>
                  <a:gd name="connsiteX6" fmla="*/ 4405 w 128230"/>
                  <a:gd name="connsiteY6" fmla="*/ 74005 h 102580"/>
                  <a:gd name="connsiteX7" fmla="*/ 11549 w 128230"/>
                  <a:gd name="connsiteY7" fmla="*/ 81148 h 102580"/>
                  <a:gd name="connsiteX8" fmla="*/ 25836 w 128230"/>
                  <a:gd name="connsiteY8" fmla="*/ 88292 h 102580"/>
                  <a:gd name="connsiteX9" fmla="*/ 32980 w 128230"/>
                  <a:gd name="connsiteY9" fmla="*/ 93055 h 102580"/>
                  <a:gd name="connsiteX10" fmla="*/ 40124 w 128230"/>
                  <a:gd name="connsiteY10" fmla="*/ 100198 h 102580"/>
                  <a:gd name="connsiteX11" fmla="*/ 47268 w 128230"/>
                  <a:gd name="connsiteY11" fmla="*/ 102580 h 102580"/>
                  <a:gd name="connsiteX12" fmla="*/ 59174 w 128230"/>
                  <a:gd name="connsiteY12" fmla="*/ 100198 h 102580"/>
                  <a:gd name="connsiteX13" fmla="*/ 78224 w 128230"/>
                  <a:gd name="connsiteY13" fmla="*/ 97817 h 102580"/>
                  <a:gd name="connsiteX14" fmla="*/ 87749 w 128230"/>
                  <a:gd name="connsiteY14" fmla="*/ 95436 h 102580"/>
                  <a:gd name="connsiteX15" fmla="*/ 102036 w 128230"/>
                  <a:gd name="connsiteY15" fmla="*/ 85911 h 102580"/>
                  <a:gd name="connsiteX16" fmla="*/ 116324 w 128230"/>
                  <a:gd name="connsiteY16" fmla="*/ 81148 h 102580"/>
                  <a:gd name="connsiteX17" fmla="*/ 125849 w 128230"/>
                  <a:gd name="connsiteY17" fmla="*/ 69242 h 102580"/>
                  <a:gd name="connsiteX18" fmla="*/ 128230 w 128230"/>
                  <a:gd name="connsiteY18" fmla="*/ 59717 h 102580"/>
                  <a:gd name="connsiteX19" fmla="*/ 123468 w 128230"/>
                  <a:gd name="connsiteY19" fmla="*/ 38286 h 102580"/>
                  <a:gd name="connsiteX20" fmla="*/ 118705 w 128230"/>
                  <a:gd name="connsiteY20" fmla="*/ 31142 h 102580"/>
                  <a:gd name="connsiteX21" fmla="*/ 104418 w 128230"/>
                  <a:gd name="connsiteY21" fmla="*/ 21617 h 102580"/>
                  <a:gd name="connsiteX22" fmla="*/ 97274 w 128230"/>
                  <a:gd name="connsiteY22" fmla="*/ 14473 h 102580"/>
                  <a:gd name="connsiteX23" fmla="*/ 104418 w 128230"/>
                  <a:gd name="connsiteY23" fmla="*/ 16855 h 10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8230" h="102580">
                    <a:moveTo>
                      <a:pt x="104418" y="16855"/>
                    </a:moveTo>
                    <a:lnTo>
                      <a:pt x="104418" y="16855"/>
                    </a:lnTo>
                    <a:cubicBezTo>
                      <a:pt x="98068" y="13680"/>
                      <a:pt x="91893" y="10127"/>
                      <a:pt x="85368" y="7330"/>
                    </a:cubicBezTo>
                    <a:cubicBezTo>
                      <a:pt x="77248" y="3850"/>
                      <a:pt x="69906" y="2273"/>
                      <a:pt x="61555" y="186"/>
                    </a:cubicBezTo>
                    <a:cubicBezTo>
                      <a:pt x="45680" y="980"/>
                      <a:pt x="29189" y="-1884"/>
                      <a:pt x="13930" y="2567"/>
                    </a:cubicBezTo>
                    <a:cubicBezTo>
                      <a:pt x="8435" y="4170"/>
                      <a:pt x="4405" y="16855"/>
                      <a:pt x="4405" y="16855"/>
                    </a:cubicBezTo>
                    <a:cubicBezTo>
                      <a:pt x="-1065" y="38737"/>
                      <a:pt x="-1859" y="37990"/>
                      <a:pt x="4405" y="74005"/>
                    </a:cubicBezTo>
                    <a:cubicBezTo>
                      <a:pt x="4982" y="77323"/>
                      <a:pt x="8962" y="78992"/>
                      <a:pt x="11549" y="81148"/>
                    </a:cubicBezTo>
                    <a:cubicBezTo>
                      <a:pt x="17705" y="86278"/>
                      <a:pt x="18675" y="85905"/>
                      <a:pt x="25836" y="88292"/>
                    </a:cubicBezTo>
                    <a:cubicBezTo>
                      <a:pt x="28217" y="89880"/>
                      <a:pt x="30781" y="91223"/>
                      <a:pt x="32980" y="93055"/>
                    </a:cubicBezTo>
                    <a:cubicBezTo>
                      <a:pt x="35567" y="95211"/>
                      <a:pt x="37322" y="98330"/>
                      <a:pt x="40124" y="100198"/>
                    </a:cubicBezTo>
                    <a:cubicBezTo>
                      <a:pt x="42213" y="101590"/>
                      <a:pt x="44887" y="101786"/>
                      <a:pt x="47268" y="102580"/>
                    </a:cubicBezTo>
                    <a:cubicBezTo>
                      <a:pt x="51237" y="101786"/>
                      <a:pt x="55174" y="100813"/>
                      <a:pt x="59174" y="100198"/>
                    </a:cubicBezTo>
                    <a:cubicBezTo>
                      <a:pt x="65499" y="99225"/>
                      <a:pt x="71912" y="98869"/>
                      <a:pt x="78224" y="97817"/>
                    </a:cubicBezTo>
                    <a:cubicBezTo>
                      <a:pt x="81452" y="97279"/>
                      <a:pt x="84574" y="96230"/>
                      <a:pt x="87749" y="95436"/>
                    </a:cubicBezTo>
                    <a:cubicBezTo>
                      <a:pt x="92511" y="92261"/>
                      <a:pt x="96606" y="87721"/>
                      <a:pt x="102036" y="85911"/>
                    </a:cubicBezTo>
                    <a:lnTo>
                      <a:pt x="116324" y="81148"/>
                    </a:lnTo>
                    <a:cubicBezTo>
                      <a:pt x="124108" y="57796"/>
                      <a:pt x="111488" y="90785"/>
                      <a:pt x="125849" y="69242"/>
                    </a:cubicBezTo>
                    <a:cubicBezTo>
                      <a:pt x="127664" y="66519"/>
                      <a:pt x="127436" y="62892"/>
                      <a:pt x="128230" y="59717"/>
                    </a:cubicBezTo>
                    <a:cubicBezTo>
                      <a:pt x="127316" y="54232"/>
                      <a:pt x="126398" y="44147"/>
                      <a:pt x="123468" y="38286"/>
                    </a:cubicBezTo>
                    <a:cubicBezTo>
                      <a:pt x="122188" y="35726"/>
                      <a:pt x="120859" y="33027"/>
                      <a:pt x="118705" y="31142"/>
                    </a:cubicBezTo>
                    <a:cubicBezTo>
                      <a:pt x="114398" y="27373"/>
                      <a:pt x="108465" y="25664"/>
                      <a:pt x="104418" y="21617"/>
                    </a:cubicBezTo>
                    <a:cubicBezTo>
                      <a:pt x="102037" y="19236"/>
                      <a:pt x="99861" y="16629"/>
                      <a:pt x="97274" y="14473"/>
                    </a:cubicBezTo>
                    <a:cubicBezTo>
                      <a:pt x="79261" y="-537"/>
                      <a:pt x="103227" y="16458"/>
                      <a:pt x="104418" y="1685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1" name="Freeform 860"/>
              <p:cNvSpPr/>
              <p:nvPr/>
            </p:nvSpPr>
            <p:spPr>
              <a:xfrm>
                <a:off x="5384006" y="2507179"/>
                <a:ext cx="81863" cy="81310"/>
              </a:xfrm>
              <a:custGeom>
                <a:avLst/>
                <a:gdLst>
                  <a:gd name="connsiteX0" fmla="*/ 47625 w 81863"/>
                  <a:gd name="connsiteY0" fmla="*/ 7421 h 81310"/>
                  <a:gd name="connsiteX1" fmla="*/ 47625 w 81863"/>
                  <a:gd name="connsiteY1" fmla="*/ 7421 h 81310"/>
                  <a:gd name="connsiteX2" fmla="*/ 26194 w 81863"/>
                  <a:gd name="connsiteY2" fmla="*/ 12184 h 81310"/>
                  <a:gd name="connsiteX3" fmla="*/ 21432 w 81863"/>
                  <a:gd name="connsiteY3" fmla="*/ 19327 h 81310"/>
                  <a:gd name="connsiteX4" fmla="*/ 14288 w 81863"/>
                  <a:gd name="connsiteY4" fmla="*/ 24090 h 81310"/>
                  <a:gd name="connsiteX5" fmla="*/ 2382 w 81863"/>
                  <a:gd name="connsiteY5" fmla="*/ 38377 h 81310"/>
                  <a:gd name="connsiteX6" fmla="*/ 0 w 81863"/>
                  <a:gd name="connsiteY6" fmla="*/ 45521 h 81310"/>
                  <a:gd name="connsiteX7" fmla="*/ 2382 w 81863"/>
                  <a:gd name="connsiteY7" fmla="*/ 57427 h 81310"/>
                  <a:gd name="connsiteX8" fmla="*/ 14288 w 81863"/>
                  <a:gd name="connsiteY8" fmla="*/ 69334 h 81310"/>
                  <a:gd name="connsiteX9" fmla="*/ 30957 w 81863"/>
                  <a:gd name="connsiteY9" fmla="*/ 76477 h 81310"/>
                  <a:gd name="connsiteX10" fmla="*/ 38100 w 81863"/>
                  <a:gd name="connsiteY10" fmla="*/ 81240 h 81310"/>
                  <a:gd name="connsiteX11" fmla="*/ 47625 w 81863"/>
                  <a:gd name="connsiteY11" fmla="*/ 78859 h 81310"/>
                  <a:gd name="connsiteX12" fmla="*/ 54769 w 81863"/>
                  <a:gd name="connsiteY12" fmla="*/ 76477 h 81310"/>
                  <a:gd name="connsiteX13" fmla="*/ 69057 w 81863"/>
                  <a:gd name="connsiteY13" fmla="*/ 64571 h 81310"/>
                  <a:gd name="connsiteX14" fmla="*/ 76200 w 81863"/>
                  <a:gd name="connsiteY14" fmla="*/ 59809 h 81310"/>
                  <a:gd name="connsiteX15" fmla="*/ 78582 w 81863"/>
                  <a:gd name="connsiteY15" fmla="*/ 38377 h 81310"/>
                  <a:gd name="connsiteX16" fmla="*/ 71438 w 81863"/>
                  <a:gd name="connsiteY16" fmla="*/ 31234 h 81310"/>
                  <a:gd name="connsiteX17" fmla="*/ 54769 w 81863"/>
                  <a:gd name="connsiteY17" fmla="*/ 12184 h 81310"/>
                  <a:gd name="connsiteX18" fmla="*/ 38100 w 81863"/>
                  <a:gd name="connsiteY18" fmla="*/ 277 h 81310"/>
                  <a:gd name="connsiteX19" fmla="*/ 47625 w 81863"/>
                  <a:gd name="connsiteY19" fmla="*/ 7421 h 8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863" h="81310">
                    <a:moveTo>
                      <a:pt x="47625" y="7421"/>
                    </a:moveTo>
                    <a:lnTo>
                      <a:pt x="47625" y="7421"/>
                    </a:lnTo>
                    <a:cubicBezTo>
                      <a:pt x="40481" y="9009"/>
                      <a:pt x="32856" y="9156"/>
                      <a:pt x="26194" y="12184"/>
                    </a:cubicBezTo>
                    <a:cubicBezTo>
                      <a:pt x="23589" y="13368"/>
                      <a:pt x="23455" y="17304"/>
                      <a:pt x="21432" y="19327"/>
                    </a:cubicBezTo>
                    <a:cubicBezTo>
                      <a:pt x="19408" y="21351"/>
                      <a:pt x="16487" y="22258"/>
                      <a:pt x="14288" y="24090"/>
                    </a:cubicBezTo>
                    <a:cubicBezTo>
                      <a:pt x="9774" y="27852"/>
                      <a:pt x="5058" y="33025"/>
                      <a:pt x="2382" y="38377"/>
                    </a:cubicBezTo>
                    <a:cubicBezTo>
                      <a:pt x="1259" y="40622"/>
                      <a:pt x="794" y="43140"/>
                      <a:pt x="0" y="45521"/>
                    </a:cubicBezTo>
                    <a:cubicBezTo>
                      <a:pt x="794" y="49490"/>
                      <a:pt x="961" y="53637"/>
                      <a:pt x="2382" y="57427"/>
                    </a:cubicBezTo>
                    <a:cubicBezTo>
                      <a:pt x="4764" y="63778"/>
                      <a:pt x="8731" y="66159"/>
                      <a:pt x="14288" y="69334"/>
                    </a:cubicBezTo>
                    <a:cubicBezTo>
                      <a:pt x="22526" y="74041"/>
                      <a:pt x="22943" y="73806"/>
                      <a:pt x="30957" y="76477"/>
                    </a:cubicBezTo>
                    <a:cubicBezTo>
                      <a:pt x="33338" y="78065"/>
                      <a:pt x="35267" y="80835"/>
                      <a:pt x="38100" y="81240"/>
                    </a:cubicBezTo>
                    <a:cubicBezTo>
                      <a:pt x="41340" y="81703"/>
                      <a:pt x="44478" y="79758"/>
                      <a:pt x="47625" y="78859"/>
                    </a:cubicBezTo>
                    <a:cubicBezTo>
                      <a:pt x="50039" y="78169"/>
                      <a:pt x="52524" y="77600"/>
                      <a:pt x="54769" y="76477"/>
                    </a:cubicBezTo>
                    <a:cubicBezTo>
                      <a:pt x="63640" y="72041"/>
                      <a:pt x="61155" y="71156"/>
                      <a:pt x="69057" y="64571"/>
                    </a:cubicBezTo>
                    <a:cubicBezTo>
                      <a:pt x="71255" y="62739"/>
                      <a:pt x="73819" y="61396"/>
                      <a:pt x="76200" y="59809"/>
                    </a:cubicBezTo>
                    <a:cubicBezTo>
                      <a:pt x="81951" y="51184"/>
                      <a:pt x="84286" y="51210"/>
                      <a:pt x="78582" y="38377"/>
                    </a:cubicBezTo>
                    <a:cubicBezTo>
                      <a:pt x="77214" y="35300"/>
                      <a:pt x="73505" y="33892"/>
                      <a:pt x="71438" y="31234"/>
                    </a:cubicBezTo>
                    <a:cubicBezTo>
                      <a:pt x="46284" y="-1106"/>
                      <a:pt x="73696" y="27956"/>
                      <a:pt x="54769" y="12184"/>
                    </a:cubicBezTo>
                    <a:cubicBezTo>
                      <a:pt x="48649" y="7084"/>
                      <a:pt x="46912" y="1746"/>
                      <a:pt x="38100" y="277"/>
                    </a:cubicBezTo>
                    <a:cubicBezTo>
                      <a:pt x="27111" y="-1555"/>
                      <a:pt x="46038" y="6230"/>
                      <a:pt x="47625" y="742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2" name="Freeform 861"/>
              <p:cNvSpPr/>
              <p:nvPr/>
            </p:nvSpPr>
            <p:spPr>
              <a:xfrm>
                <a:off x="5455444" y="2500199"/>
                <a:ext cx="80962" cy="116795"/>
              </a:xfrm>
              <a:custGeom>
                <a:avLst/>
                <a:gdLst>
                  <a:gd name="connsiteX0" fmla="*/ 78581 w 80962"/>
                  <a:gd name="connsiteY0" fmla="*/ 64407 h 116795"/>
                  <a:gd name="connsiteX1" fmla="*/ 78581 w 80962"/>
                  <a:gd name="connsiteY1" fmla="*/ 64407 h 116795"/>
                  <a:gd name="connsiteX2" fmla="*/ 80962 w 80962"/>
                  <a:gd name="connsiteY2" fmla="*/ 42976 h 116795"/>
                  <a:gd name="connsiteX3" fmla="*/ 71437 w 80962"/>
                  <a:gd name="connsiteY3" fmla="*/ 26307 h 116795"/>
                  <a:gd name="connsiteX4" fmla="*/ 66675 w 80962"/>
                  <a:gd name="connsiteY4" fmla="*/ 19164 h 116795"/>
                  <a:gd name="connsiteX5" fmla="*/ 64294 w 80962"/>
                  <a:gd name="connsiteY5" fmla="*/ 12020 h 116795"/>
                  <a:gd name="connsiteX6" fmla="*/ 57150 w 80962"/>
                  <a:gd name="connsiteY6" fmla="*/ 9639 h 116795"/>
                  <a:gd name="connsiteX7" fmla="*/ 33337 w 80962"/>
                  <a:gd name="connsiteY7" fmla="*/ 7257 h 116795"/>
                  <a:gd name="connsiteX8" fmla="*/ 19050 w 80962"/>
                  <a:gd name="connsiteY8" fmla="*/ 114 h 116795"/>
                  <a:gd name="connsiteX9" fmla="*/ 7144 w 80962"/>
                  <a:gd name="connsiteY9" fmla="*/ 14401 h 116795"/>
                  <a:gd name="connsiteX10" fmla="*/ 0 w 80962"/>
                  <a:gd name="connsiteY10" fmla="*/ 21545 h 116795"/>
                  <a:gd name="connsiteX11" fmla="*/ 2381 w 80962"/>
                  <a:gd name="connsiteY11" fmla="*/ 59645 h 116795"/>
                  <a:gd name="connsiteX12" fmla="*/ 4762 w 80962"/>
                  <a:gd name="connsiteY12" fmla="*/ 66789 h 116795"/>
                  <a:gd name="connsiteX13" fmla="*/ 9525 w 80962"/>
                  <a:gd name="connsiteY13" fmla="*/ 100126 h 116795"/>
                  <a:gd name="connsiteX14" fmla="*/ 14287 w 80962"/>
                  <a:gd name="connsiteY14" fmla="*/ 107270 h 116795"/>
                  <a:gd name="connsiteX15" fmla="*/ 21431 w 80962"/>
                  <a:gd name="connsiteY15" fmla="*/ 114414 h 116795"/>
                  <a:gd name="connsiteX16" fmla="*/ 28575 w 80962"/>
                  <a:gd name="connsiteY16" fmla="*/ 116795 h 116795"/>
                  <a:gd name="connsiteX17" fmla="*/ 40481 w 80962"/>
                  <a:gd name="connsiteY17" fmla="*/ 114414 h 116795"/>
                  <a:gd name="connsiteX18" fmla="*/ 50006 w 80962"/>
                  <a:gd name="connsiteY18" fmla="*/ 102507 h 116795"/>
                  <a:gd name="connsiteX19" fmla="*/ 54769 w 80962"/>
                  <a:gd name="connsiteY19" fmla="*/ 95364 h 116795"/>
                  <a:gd name="connsiteX20" fmla="*/ 61912 w 80962"/>
                  <a:gd name="connsiteY20" fmla="*/ 81076 h 116795"/>
                  <a:gd name="connsiteX21" fmla="*/ 69056 w 80962"/>
                  <a:gd name="connsiteY21" fmla="*/ 66789 h 116795"/>
                  <a:gd name="connsiteX22" fmla="*/ 78581 w 80962"/>
                  <a:gd name="connsiteY22" fmla="*/ 64407 h 116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962" h="116795">
                    <a:moveTo>
                      <a:pt x="78581" y="64407"/>
                    </a:moveTo>
                    <a:lnTo>
                      <a:pt x="78581" y="64407"/>
                    </a:lnTo>
                    <a:cubicBezTo>
                      <a:pt x="79375" y="57263"/>
                      <a:pt x="80962" y="50164"/>
                      <a:pt x="80962" y="42976"/>
                    </a:cubicBezTo>
                    <a:cubicBezTo>
                      <a:pt x="80962" y="32183"/>
                      <a:pt x="77605" y="33708"/>
                      <a:pt x="71437" y="26307"/>
                    </a:cubicBezTo>
                    <a:cubicBezTo>
                      <a:pt x="69605" y="24109"/>
                      <a:pt x="68262" y="21545"/>
                      <a:pt x="66675" y="19164"/>
                    </a:cubicBezTo>
                    <a:cubicBezTo>
                      <a:pt x="65881" y="16783"/>
                      <a:pt x="66069" y="13795"/>
                      <a:pt x="64294" y="12020"/>
                    </a:cubicBezTo>
                    <a:cubicBezTo>
                      <a:pt x="62519" y="10245"/>
                      <a:pt x="59631" y="10021"/>
                      <a:pt x="57150" y="9639"/>
                    </a:cubicBezTo>
                    <a:cubicBezTo>
                      <a:pt x="49265" y="8426"/>
                      <a:pt x="41275" y="8051"/>
                      <a:pt x="33337" y="7257"/>
                    </a:cubicBezTo>
                    <a:cubicBezTo>
                      <a:pt x="31598" y="6097"/>
                      <a:pt x="22337" y="-981"/>
                      <a:pt x="19050" y="114"/>
                    </a:cubicBezTo>
                    <a:cubicBezTo>
                      <a:pt x="14231" y="1720"/>
                      <a:pt x="10078" y="10880"/>
                      <a:pt x="7144" y="14401"/>
                    </a:cubicBezTo>
                    <a:cubicBezTo>
                      <a:pt x="4988" y="16988"/>
                      <a:pt x="2381" y="19164"/>
                      <a:pt x="0" y="21545"/>
                    </a:cubicBezTo>
                    <a:cubicBezTo>
                      <a:pt x="794" y="34245"/>
                      <a:pt x="1049" y="46990"/>
                      <a:pt x="2381" y="59645"/>
                    </a:cubicBezTo>
                    <a:cubicBezTo>
                      <a:pt x="2644" y="62141"/>
                      <a:pt x="4407" y="64304"/>
                      <a:pt x="4762" y="66789"/>
                    </a:cubicBezTo>
                    <a:cubicBezTo>
                      <a:pt x="5857" y="74452"/>
                      <a:pt x="4806" y="90686"/>
                      <a:pt x="9525" y="100126"/>
                    </a:cubicBezTo>
                    <a:cubicBezTo>
                      <a:pt x="10805" y="102686"/>
                      <a:pt x="12455" y="105071"/>
                      <a:pt x="14287" y="107270"/>
                    </a:cubicBezTo>
                    <a:cubicBezTo>
                      <a:pt x="16443" y="109857"/>
                      <a:pt x="18629" y="112546"/>
                      <a:pt x="21431" y="114414"/>
                    </a:cubicBezTo>
                    <a:cubicBezTo>
                      <a:pt x="23520" y="115806"/>
                      <a:pt x="26194" y="116001"/>
                      <a:pt x="28575" y="116795"/>
                    </a:cubicBezTo>
                    <a:cubicBezTo>
                      <a:pt x="32544" y="116001"/>
                      <a:pt x="36691" y="115835"/>
                      <a:pt x="40481" y="114414"/>
                    </a:cubicBezTo>
                    <a:cubicBezTo>
                      <a:pt x="50363" y="110708"/>
                      <a:pt x="46150" y="110218"/>
                      <a:pt x="50006" y="102507"/>
                    </a:cubicBezTo>
                    <a:cubicBezTo>
                      <a:pt x="51286" y="99947"/>
                      <a:pt x="53181" y="97745"/>
                      <a:pt x="54769" y="95364"/>
                    </a:cubicBezTo>
                    <a:cubicBezTo>
                      <a:pt x="60752" y="77414"/>
                      <a:pt x="52683" y="99534"/>
                      <a:pt x="61912" y="81076"/>
                    </a:cubicBezTo>
                    <a:cubicBezTo>
                      <a:pt x="71768" y="61364"/>
                      <a:pt x="55413" y="87253"/>
                      <a:pt x="69056" y="66789"/>
                    </a:cubicBezTo>
                    <a:cubicBezTo>
                      <a:pt x="74198" y="51362"/>
                      <a:pt x="76993" y="64804"/>
                      <a:pt x="78581" y="6440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3" name="Freeform 862"/>
              <p:cNvSpPr/>
              <p:nvPr/>
            </p:nvSpPr>
            <p:spPr>
              <a:xfrm>
                <a:off x="5526881" y="2516975"/>
                <a:ext cx="107175" cy="80969"/>
              </a:xfrm>
              <a:custGeom>
                <a:avLst/>
                <a:gdLst>
                  <a:gd name="connsiteX0" fmla="*/ 95250 w 107175"/>
                  <a:gd name="connsiteY0" fmla="*/ 7150 h 80969"/>
                  <a:gd name="connsiteX1" fmla="*/ 95250 w 107175"/>
                  <a:gd name="connsiteY1" fmla="*/ 7150 h 80969"/>
                  <a:gd name="connsiteX2" fmla="*/ 35719 w 107175"/>
                  <a:gd name="connsiteY2" fmla="*/ 2388 h 80969"/>
                  <a:gd name="connsiteX3" fmla="*/ 28575 w 107175"/>
                  <a:gd name="connsiteY3" fmla="*/ 4769 h 80969"/>
                  <a:gd name="connsiteX4" fmla="*/ 11907 w 107175"/>
                  <a:gd name="connsiteY4" fmla="*/ 23819 h 80969"/>
                  <a:gd name="connsiteX5" fmla="*/ 2382 w 107175"/>
                  <a:gd name="connsiteY5" fmla="*/ 38106 h 80969"/>
                  <a:gd name="connsiteX6" fmla="*/ 0 w 107175"/>
                  <a:gd name="connsiteY6" fmla="*/ 45250 h 80969"/>
                  <a:gd name="connsiteX7" fmla="*/ 2382 w 107175"/>
                  <a:gd name="connsiteY7" fmla="*/ 59538 h 80969"/>
                  <a:gd name="connsiteX8" fmla="*/ 9525 w 107175"/>
                  <a:gd name="connsiteY8" fmla="*/ 64300 h 80969"/>
                  <a:gd name="connsiteX9" fmla="*/ 16669 w 107175"/>
                  <a:gd name="connsiteY9" fmla="*/ 71444 h 80969"/>
                  <a:gd name="connsiteX10" fmla="*/ 23813 w 107175"/>
                  <a:gd name="connsiteY10" fmla="*/ 76206 h 80969"/>
                  <a:gd name="connsiteX11" fmla="*/ 30957 w 107175"/>
                  <a:gd name="connsiteY11" fmla="*/ 78588 h 80969"/>
                  <a:gd name="connsiteX12" fmla="*/ 76200 w 107175"/>
                  <a:gd name="connsiteY12" fmla="*/ 80969 h 80969"/>
                  <a:gd name="connsiteX13" fmla="*/ 92869 w 107175"/>
                  <a:gd name="connsiteY13" fmla="*/ 73825 h 80969"/>
                  <a:gd name="connsiteX14" fmla="*/ 104775 w 107175"/>
                  <a:gd name="connsiteY14" fmla="*/ 61919 h 80969"/>
                  <a:gd name="connsiteX15" fmla="*/ 104775 w 107175"/>
                  <a:gd name="connsiteY15" fmla="*/ 16675 h 80969"/>
                  <a:gd name="connsiteX16" fmla="*/ 97632 w 107175"/>
                  <a:gd name="connsiteY16" fmla="*/ 9531 h 80969"/>
                  <a:gd name="connsiteX17" fmla="*/ 95250 w 107175"/>
                  <a:gd name="connsiteY17" fmla="*/ 7150 h 8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75" h="80969">
                    <a:moveTo>
                      <a:pt x="95250" y="7150"/>
                    </a:moveTo>
                    <a:lnTo>
                      <a:pt x="95250" y="7150"/>
                    </a:lnTo>
                    <a:cubicBezTo>
                      <a:pt x="53340" y="-1831"/>
                      <a:pt x="73231" y="-1023"/>
                      <a:pt x="35719" y="2388"/>
                    </a:cubicBezTo>
                    <a:cubicBezTo>
                      <a:pt x="33338" y="3182"/>
                      <a:pt x="30820" y="3647"/>
                      <a:pt x="28575" y="4769"/>
                    </a:cubicBezTo>
                    <a:cubicBezTo>
                      <a:pt x="18654" y="9729"/>
                      <a:pt x="19050" y="13104"/>
                      <a:pt x="11907" y="23819"/>
                    </a:cubicBezTo>
                    <a:lnTo>
                      <a:pt x="2382" y="38106"/>
                    </a:lnTo>
                    <a:lnTo>
                      <a:pt x="0" y="45250"/>
                    </a:lnTo>
                    <a:cubicBezTo>
                      <a:pt x="794" y="50013"/>
                      <a:pt x="223" y="55219"/>
                      <a:pt x="2382" y="59538"/>
                    </a:cubicBezTo>
                    <a:cubicBezTo>
                      <a:pt x="3662" y="62097"/>
                      <a:pt x="7327" y="62468"/>
                      <a:pt x="9525" y="64300"/>
                    </a:cubicBezTo>
                    <a:cubicBezTo>
                      <a:pt x="12112" y="66456"/>
                      <a:pt x="14082" y="69288"/>
                      <a:pt x="16669" y="71444"/>
                    </a:cubicBezTo>
                    <a:cubicBezTo>
                      <a:pt x="18868" y="73276"/>
                      <a:pt x="21253" y="74926"/>
                      <a:pt x="23813" y="76206"/>
                    </a:cubicBezTo>
                    <a:cubicBezTo>
                      <a:pt x="26058" y="77329"/>
                      <a:pt x="28457" y="78361"/>
                      <a:pt x="30957" y="78588"/>
                    </a:cubicBezTo>
                    <a:cubicBezTo>
                      <a:pt x="45997" y="79955"/>
                      <a:pt x="61119" y="80175"/>
                      <a:pt x="76200" y="80969"/>
                    </a:cubicBezTo>
                    <a:cubicBezTo>
                      <a:pt x="83488" y="79147"/>
                      <a:pt x="87387" y="79307"/>
                      <a:pt x="92869" y="73825"/>
                    </a:cubicBezTo>
                    <a:cubicBezTo>
                      <a:pt x="108743" y="57951"/>
                      <a:pt x="85729" y="74617"/>
                      <a:pt x="104775" y="61919"/>
                    </a:cubicBezTo>
                    <a:cubicBezTo>
                      <a:pt x="105375" y="54116"/>
                      <a:pt x="109863" y="28123"/>
                      <a:pt x="104775" y="16675"/>
                    </a:cubicBezTo>
                    <a:cubicBezTo>
                      <a:pt x="103407" y="13598"/>
                      <a:pt x="99788" y="12118"/>
                      <a:pt x="97632" y="9531"/>
                    </a:cubicBezTo>
                    <a:cubicBezTo>
                      <a:pt x="94036" y="5216"/>
                      <a:pt x="95647" y="7547"/>
                      <a:pt x="95250" y="715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4" name="Freeform 863"/>
              <p:cNvSpPr/>
              <p:nvPr/>
            </p:nvSpPr>
            <p:spPr>
              <a:xfrm>
                <a:off x="5626894" y="2502359"/>
                <a:ext cx="90487" cy="105110"/>
              </a:xfrm>
              <a:custGeom>
                <a:avLst/>
                <a:gdLst>
                  <a:gd name="connsiteX0" fmla="*/ 76200 w 90487"/>
                  <a:gd name="connsiteY0" fmla="*/ 7479 h 105110"/>
                  <a:gd name="connsiteX1" fmla="*/ 76200 w 90487"/>
                  <a:gd name="connsiteY1" fmla="*/ 7479 h 105110"/>
                  <a:gd name="connsiteX2" fmla="*/ 54769 w 90487"/>
                  <a:gd name="connsiteY2" fmla="*/ 335 h 105110"/>
                  <a:gd name="connsiteX3" fmla="*/ 26194 w 90487"/>
                  <a:gd name="connsiteY3" fmla="*/ 5097 h 105110"/>
                  <a:gd name="connsiteX4" fmla="*/ 19050 w 90487"/>
                  <a:gd name="connsiteY4" fmla="*/ 12241 h 105110"/>
                  <a:gd name="connsiteX5" fmla="*/ 11906 w 90487"/>
                  <a:gd name="connsiteY5" fmla="*/ 14622 h 105110"/>
                  <a:gd name="connsiteX6" fmla="*/ 2381 w 90487"/>
                  <a:gd name="connsiteY6" fmla="*/ 28910 h 105110"/>
                  <a:gd name="connsiteX7" fmla="*/ 0 w 90487"/>
                  <a:gd name="connsiteY7" fmla="*/ 36054 h 105110"/>
                  <a:gd name="connsiteX8" fmla="*/ 11906 w 90487"/>
                  <a:gd name="connsiteY8" fmla="*/ 59866 h 105110"/>
                  <a:gd name="connsiteX9" fmla="*/ 23812 w 90487"/>
                  <a:gd name="connsiteY9" fmla="*/ 71772 h 105110"/>
                  <a:gd name="connsiteX10" fmla="*/ 26194 w 90487"/>
                  <a:gd name="connsiteY10" fmla="*/ 78916 h 105110"/>
                  <a:gd name="connsiteX11" fmla="*/ 38100 w 90487"/>
                  <a:gd name="connsiteY11" fmla="*/ 93204 h 105110"/>
                  <a:gd name="connsiteX12" fmla="*/ 52387 w 90487"/>
                  <a:gd name="connsiteY12" fmla="*/ 102729 h 105110"/>
                  <a:gd name="connsiteX13" fmla="*/ 59531 w 90487"/>
                  <a:gd name="connsiteY13" fmla="*/ 105110 h 105110"/>
                  <a:gd name="connsiteX14" fmla="*/ 71437 w 90487"/>
                  <a:gd name="connsiteY14" fmla="*/ 102729 h 105110"/>
                  <a:gd name="connsiteX15" fmla="*/ 83344 w 90487"/>
                  <a:gd name="connsiteY15" fmla="*/ 90822 h 105110"/>
                  <a:gd name="connsiteX16" fmla="*/ 90487 w 90487"/>
                  <a:gd name="connsiteY16" fmla="*/ 86060 h 105110"/>
                  <a:gd name="connsiteX17" fmla="*/ 85725 w 90487"/>
                  <a:gd name="connsiteY17" fmla="*/ 33672 h 105110"/>
                  <a:gd name="connsiteX18" fmla="*/ 83344 w 90487"/>
                  <a:gd name="connsiteY18" fmla="*/ 26529 h 105110"/>
                  <a:gd name="connsiteX19" fmla="*/ 76200 w 90487"/>
                  <a:gd name="connsiteY19" fmla="*/ 21766 h 105110"/>
                  <a:gd name="connsiteX20" fmla="*/ 76200 w 90487"/>
                  <a:gd name="connsiteY20" fmla="*/ 7479 h 105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487" h="105110">
                    <a:moveTo>
                      <a:pt x="76200" y="7479"/>
                    </a:moveTo>
                    <a:lnTo>
                      <a:pt x="76200" y="7479"/>
                    </a:lnTo>
                    <a:cubicBezTo>
                      <a:pt x="69056" y="5098"/>
                      <a:pt x="62253" y="1167"/>
                      <a:pt x="54769" y="335"/>
                    </a:cubicBezTo>
                    <a:cubicBezTo>
                      <a:pt x="42805" y="-994"/>
                      <a:pt x="35979" y="1835"/>
                      <a:pt x="26194" y="5097"/>
                    </a:cubicBezTo>
                    <a:cubicBezTo>
                      <a:pt x="23813" y="7478"/>
                      <a:pt x="21852" y="10373"/>
                      <a:pt x="19050" y="12241"/>
                    </a:cubicBezTo>
                    <a:cubicBezTo>
                      <a:pt x="16961" y="13633"/>
                      <a:pt x="13681" y="12847"/>
                      <a:pt x="11906" y="14622"/>
                    </a:cubicBezTo>
                    <a:cubicBezTo>
                      <a:pt x="7859" y="18669"/>
                      <a:pt x="2381" y="28910"/>
                      <a:pt x="2381" y="28910"/>
                    </a:cubicBezTo>
                    <a:cubicBezTo>
                      <a:pt x="1587" y="31291"/>
                      <a:pt x="0" y="33544"/>
                      <a:pt x="0" y="36054"/>
                    </a:cubicBezTo>
                    <a:cubicBezTo>
                      <a:pt x="0" y="45478"/>
                      <a:pt x="7157" y="52743"/>
                      <a:pt x="11906" y="59866"/>
                    </a:cubicBezTo>
                    <a:cubicBezTo>
                      <a:pt x="18256" y="69391"/>
                      <a:pt x="14288" y="65423"/>
                      <a:pt x="23812" y="71772"/>
                    </a:cubicBezTo>
                    <a:cubicBezTo>
                      <a:pt x="24606" y="74153"/>
                      <a:pt x="25071" y="76671"/>
                      <a:pt x="26194" y="78916"/>
                    </a:cubicBezTo>
                    <a:cubicBezTo>
                      <a:pt x="28696" y="83921"/>
                      <a:pt x="33789" y="89851"/>
                      <a:pt x="38100" y="93204"/>
                    </a:cubicBezTo>
                    <a:cubicBezTo>
                      <a:pt x="42618" y="96718"/>
                      <a:pt x="46957" y="100919"/>
                      <a:pt x="52387" y="102729"/>
                    </a:cubicBezTo>
                    <a:lnTo>
                      <a:pt x="59531" y="105110"/>
                    </a:lnTo>
                    <a:cubicBezTo>
                      <a:pt x="63500" y="104316"/>
                      <a:pt x="67647" y="104150"/>
                      <a:pt x="71437" y="102729"/>
                    </a:cubicBezTo>
                    <a:cubicBezTo>
                      <a:pt x="81596" y="98919"/>
                      <a:pt x="76360" y="97806"/>
                      <a:pt x="83344" y="90822"/>
                    </a:cubicBezTo>
                    <a:cubicBezTo>
                      <a:pt x="85367" y="88799"/>
                      <a:pt x="88106" y="87647"/>
                      <a:pt x="90487" y="86060"/>
                    </a:cubicBezTo>
                    <a:cubicBezTo>
                      <a:pt x="89343" y="67748"/>
                      <a:pt x="89614" y="51175"/>
                      <a:pt x="85725" y="33672"/>
                    </a:cubicBezTo>
                    <a:cubicBezTo>
                      <a:pt x="85181" y="31222"/>
                      <a:pt x="84912" y="28489"/>
                      <a:pt x="83344" y="26529"/>
                    </a:cubicBezTo>
                    <a:cubicBezTo>
                      <a:pt x="81556" y="24294"/>
                      <a:pt x="78581" y="23354"/>
                      <a:pt x="76200" y="21766"/>
                    </a:cubicBezTo>
                    <a:cubicBezTo>
                      <a:pt x="70453" y="13145"/>
                      <a:pt x="76200" y="9860"/>
                      <a:pt x="76200" y="747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5" name="Freeform 864"/>
              <p:cNvSpPr/>
              <p:nvPr/>
            </p:nvSpPr>
            <p:spPr>
              <a:xfrm>
                <a:off x="5707856" y="2490788"/>
                <a:ext cx="130969" cy="109537"/>
              </a:xfrm>
              <a:custGeom>
                <a:avLst/>
                <a:gdLst>
                  <a:gd name="connsiteX0" fmla="*/ 97632 w 130969"/>
                  <a:gd name="connsiteY0" fmla="*/ 14287 h 109537"/>
                  <a:gd name="connsiteX1" fmla="*/ 97632 w 130969"/>
                  <a:gd name="connsiteY1" fmla="*/ 14287 h 109537"/>
                  <a:gd name="connsiteX2" fmla="*/ 57150 w 130969"/>
                  <a:gd name="connsiteY2" fmla="*/ 7143 h 109537"/>
                  <a:gd name="connsiteX3" fmla="*/ 42863 w 130969"/>
                  <a:gd name="connsiteY3" fmla="*/ 2381 h 109537"/>
                  <a:gd name="connsiteX4" fmla="*/ 35719 w 130969"/>
                  <a:gd name="connsiteY4" fmla="*/ 0 h 109537"/>
                  <a:gd name="connsiteX5" fmla="*/ 11907 w 130969"/>
                  <a:gd name="connsiteY5" fmla="*/ 7143 h 109537"/>
                  <a:gd name="connsiteX6" fmla="*/ 9525 w 130969"/>
                  <a:gd name="connsiteY6" fmla="*/ 14287 h 109537"/>
                  <a:gd name="connsiteX7" fmla="*/ 4763 w 130969"/>
                  <a:gd name="connsiteY7" fmla="*/ 21431 h 109537"/>
                  <a:gd name="connsiteX8" fmla="*/ 0 w 130969"/>
                  <a:gd name="connsiteY8" fmla="*/ 35718 h 109537"/>
                  <a:gd name="connsiteX9" fmla="*/ 4763 w 130969"/>
                  <a:gd name="connsiteY9" fmla="*/ 57150 h 109537"/>
                  <a:gd name="connsiteX10" fmla="*/ 7144 w 130969"/>
                  <a:gd name="connsiteY10" fmla="*/ 69056 h 109537"/>
                  <a:gd name="connsiteX11" fmla="*/ 9525 w 130969"/>
                  <a:gd name="connsiteY11" fmla="*/ 76200 h 109537"/>
                  <a:gd name="connsiteX12" fmla="*/ 11907 w 130969"/>
                  <a:gd name="connsiteY12" fmla="*/ 85725 h 109537"/>
                  <a:gd name="connsiteX13" fmla="*/ 21432 w 130969"/>
                  <a:gd name="connsiteY13" fmla="*/ 100012 h 109537"/>
                  <a:gd name="connsiteX14" fmla="*/ 33338 w 130969"/>
                  <a:gd name="connsiteY14" fmla="*/ 109537 h 109537"/>
                  <a:gd name="connsiteX15" fmla="*/ 102394 w 130969"/>
                  <a:gd name="connsiteY15" fmla="*/ 107156 h 109537"/>
                  <a:gd name="connsiteX16" fmla="*/ 109538 w 130969"/>
                  <a:gd name="connsiteY16" fmla="*/ 102393 h 109537"/>
                  <a:gd name="connsiteX17" fmla="*/ 114300 w 130969"/>
                  <a:gd name="connsiteY17" fmla="*/ 88106 h 109537"/>
                  <a:gd name="connsiteX18" fmla="*/ 119063 w 130969"/>
                  <a:gd name="connsiteY18" fmla="*/ 80962 h 109537"/>
                  <a:gd name="connsiteX19" fmla="*/ 121444 w 130969"/>
                  <a:gd name="connsiteY19" fmla="*/ 73818 h 109537"/>
                  <a:gd name="connsiteX20" fmla="*/ 126207 w 130969"/>
                  <a:gd name="connsiteY20" fmla="*/ 64293 h 109537"/>
                  <a:gd name="connsiteX21" fmla="*/ 130969 w 130969"/>
                  <a:gd name="connsiteY21" fmla="*/ 45243 h 109537"/>
                  <a:gd name="connsiteX22" fmla="*/ 128588 w 130969"/>
                  <a:gd name="connsiteY22" fmla="*/ 19050 h 109537"/>
                  <a:gd name="connsiteX23" fmla="*/ 121444 w 130969"/>
                  <a:gd name="connsiteY23" fmla="*/ 16668 h 109537"/>
                  <a:gd name="connsiteX24" fmla="*/ 111919 w 130969"/>
                  <a:gd name="connsiteY24" fmla="*/ 14287 h 109537"/>
                  <a:gd name="connsiteX25" fmla="*/ 80963 w 130969"/>
                  <a:gd name="connsiteY25" fmla="*/ 11906 h 109537"/>
                  <a:gd name="connsiteX26" fmla="*/ 97632 w 130969"/>
                  <a:gd name="connsiteY26" fmla="*/ 14287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0969" h="109537">
                    <a:moveTo>
                      <a:pt x="97632" y="14287"/>
                    </a:moveTo>
                    <a:lnTo>
                      <a:pt x="97632" y="14287"/>
                    </a:lnTo>
                    <a:cubicBezTo>
                      <a:pt x="80405" y="12373"/>
                      <a:pt x="73420" y="12566"/>
                      <a:pt x="57150" y="7143"/>
                    </a:cubicBezTo>
                    <a:lnTo>
                      <a:pt x="42863" y="2381"/>
                    </a:lnTo>
                    <a:lnTo>
                      <a:pt x="35719" y="0"/>
                    </a:lnTo>
                    <a:cubicBezTo>
                      <a:pt x="28425" y="1042"/>
                      <a:pt x="17496" y="157"/>
                      <a:pt x="11907" y="7143"/>
                    </a:cubicBezTo>
                    <a:cubicBezTo>
                      <a:pt x="10339" y="9103"/>
                      <a:pt x="10648" y="12042"/>
                      <a:pt x="9525" y="14287"/>
                    </a:cubicBezTo>
                    <a:cubicBezTo>
                      <a:pt x="8245" y="16847"/>
                      <a:pt x="5925" y="18816"/>
                      <a:pt x="4763" y="21431"/>
                    </a:cubicBezTo>
                    <a:cubicBezTo>
                      <a:pt x="2724" y="26018"/>
                      <a:pt x="0" y="35718"/>
                      <a:pt x="0" y="35718"/>
                    </a:cubicBezTo>
                    <a:cubicBezTo>
                      <a:pt x="7197" y="71693"/>
                      <a:pt x="-1974" y="26833"/>
                      <a:pt x="4763" y="57150"/>
                    </a:cubicBezTo>
                    <a:cubicBezTo>
                      <a:pt x="5641" y="61101"/>
                      <a:pt x="6162" y="65130"/>
                      <a:pt x="7144" y="69056"/>
                    </a:cubicBezTo>
                    <a:cubicBezTo>
                      <a:pt x="7753" y="71491"/>
                      <a:pt x="8835" y="73786"/>
                      <a:pt x="9525" y="76200"/>
                    </a:cubicBezTo>
                    <a:cubicBezTo>
                      <a:pt x="10424" y="79347"/>
                      <a:pt x="10443" y="82798"/>
                      <a:pt x="11907" y="85725"/>
                    </a:cubicBezTo>
                    <a:cubicBezTo>
                      <a:pt x="14467" y="90844"/>
                      <a:pt x="18257" y="95250"/>
                      <a:pt x="21432" y="100012"/>
                    </a:cubicBezTo>
                    <a:cubicBezTo>
                      <a:pt x="27587" y="109245"/>
                      <a:pt x="23478" y="106251"/>
                      <a:pt x="33338" y="109537"/>
                    </a:cubicBezTo>
                    <a:cubicBezTo>
                      <a:pt x="56357" y="108743"/>
                      <a:pt x="79462" y="109306"/>
                      <a:pt x="102394" y="107156"/>
                    </a:cubicBezTo>
                    <a:cubicBezTo>
                      <a:pt x="105244" y="106889"/>
                      <a:pt x="108021" y="104820"/>
                      <a:pt x="109538" y="102393"/>
                    </a:cubicBezTo>
                    <a:cubicBezTo>
                      <a:pt x="112199" y="98136"/>
                      <a:pt x="111515" y="92283"/>
                      <a:pt x="114300" y="88106"/>
                    </a:cubicBezTo>
                    <a:lnTo>
                      <a:pt x="119063" y="80962"/>
                    </a:lnTo>
                    <a:cubicBezTo>
                      <a:pt x="119857" y="78581"/>
                      <a:pt x="120455" y="76125"/>
                      <a:pt x="121444" y="73818"/>
                    </a:cubicBezTo>
                    <a:cubicBezTo>
                      <a:pt x="122842" y="70555"/>
                      <a:pt x="125084" y="67661"/>
                      <a:pt x="126207" y="64293"/>
                    </a:cubicBezTo>
                    <a:cubicBezTo>
                      <a:pt x="128277" y="58083"/>
                      <a:pt x="130969" y="45243"/>
                      <a:pt x="130969" y="45243"/>
                    </a:cubicBezTo>
                    <a:cubicBezTo>
                      <a:pt x="130175" y="36512"/>
                      <a:pt x="131360" y="27367"/>
                      <a:pt x="128588" y="19050"/>
                    </a:cubicBezTo>
                    <a:cubicBezTo>
                      <a:pt x="127794" y="16669"/>
                      <a:pt x="123858" y="17358"/>
                      <a:pt x="121444" y="16668"/>
                    </a:cubicBezTo>
                    <a:cubicBezTo>
                      <a:pt x="118297" y="15769"/>
                      <a:pt x="115169" y="14669"/>
                      <a:pt x="111919" y="14287"/>
                    </a:cubicBezTo>
                    <a:cubicBezTo>
                      <a:pt x="101641" y="13078"/>
                      <a:pt x="91282" y="12700"/>
                      <a:pt x="80963" y="11906"/>
                    </a:cubicBezTo>
                    <a:cubicBezTo>
                      <a:pt x="72135" y="8964"/>
                      <a:pt x="94854" y="13890"/>
                      <a:pt x="97632" y="1428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6" name="Freeform 865"/>
              <p:cNvSpPr/>
              <p:nvPr/>
            </p:nvSpPr>
            <p:spPr>
              <a:xfrm>
                <a:off x="5831681" y="2497931"/>
                <a:ext cx="83344" cy="83344"/>
              </a:xfrm>
              <a:custGeom>
                <a:avLst/>
                <a:gdLst>
                  <a:gd name="connsiteX0" fmla="*/ 69057 w 83344"/>
                  <a:gd name="connsiteY0" fmla="*/ 0 h 83344"/>
                  <a:gd name="connsiteX1" fmla="*/ 69057 w 83344"/>
                  <a:gd name="connsiteY1" fmla="*/ 0 h 83344"/>
                  <a:gd name="connsiteX2" fmla="*/ 23813 w 83344"/>
                  <a:gd name="connsiteY2" fmla="*/ 2382 h 83344"/>
                  <a:gd name="connsiteX3" fmla="*/ 9525 w 83344"/>
                  <a:gd name="connsiteY3" fmla="*/ 7144 h 83344"/>
                  <a:gd name="connsiteX4" fmla="*/ 7144 w 83344"/>
                  <a:gd name="connsiteY4" fmla="*/ 14288 h 83344"/>
                  <a:gd name="connsiteX5" fmla="*/ 0 w 83344"/>
                  <a:gd name="connsiteY5" fmla="*/ 28575 h 83344"/>
                  <a:gd name="connsiteX6" fmla="*/ 2382 w 83344"/>
                  <a:gd name="connsiteY6" fmla="*/ 50007 h 83344"/>
                  <a:gd name="connsiteX7" fmla="*/ 7144 w 83344"/>
                  <a:gd name="connsiteY7" fmla="*/ 57150 h 83344"/>
                  <a:gd name="connsiteX8" fmla="*/ 23813 w 83344"/>
                  <a:gd name="connsiteY8" fmla="*/ 66675 h 83344"/>
                  <a:gd name="connsiteX9" fmla="*/ 33338 w 83344"/>
                  <a:gd name="connsiteY9" fmla="*/ 73819 h 83344"/>
                  <a:gd name="connsiteX10" fmla="*/ 47625 w 83344"/>
                  <a:gd name="connsiteY10" fmla="*/ 83344 h 83344"/>
                  <a:gd name="connsiteX11" fmla="*/ 64294 w 83344"/>
                  <a:gd name="connsiteY11" fmla="*/ 76200 h 83344"/>
                  <a:gd name="connsiteX12" fmla="*/ 80963 w 83344"/>
                  <a:gd name="connsiteY12" fmla="*/ 57150 h 83344"/>
                  <a:gd name="connsiteX13" fmla="*/ 83344 w 83344"/>
                  <a:gd name="connsiteY13" fmla="*/ 50007 h 83344"/>
                  <a:gd name="connsiteX14" fmla="*/ 69057 w 83344"/>
                  <a:gd name="connsiteY14" fmla="*/ 0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344" h="83344">
                    <a:moveTo>
                      <a:pt x="69057" y="0"/>
                    </a:moveTo>
                    <a:lnTo>
                      <a:pt x="69057" y="0"/>
                    </a:lnTo>
                    <a:cubicBezTo>
                      <a:pt x="53976" y="794"/>
                      <a:pt x="38808" y="583"/>
                      <a:pt x="23813" y="2382"/>
                    </a:cubicBezTo>
                    <a:cubicBezTo>
                      <a:pt x="18829" y="2980"/>
                      <a:pt x="9525" y="7144"/>
                      <a:pt x="9525" y="7144"/>
                    </a:cubicBezTo>
                    <a:cubicBezTo>
                      <a:pt x="8731" y="9525"/>
                      <a:pt x="8266" y="12043"/>
                      <a:pt x="7144" y="14288"/>
                    </a:cubicBezTo>
                    <a:cubicBezTo>
                      <a:pt x="-2092" y="32763"/>
                      <a:pt x="5990" y="10611"/>
                      <a:pt x="0" y="28575"/>
                    </a:cubicBezTo>
                    <a:cubicBezTo>
                      <a:pt x="794" y="35719"/>
                      <a:pt x="639" y="43034"/>
                      <a:pt x="2382" y="50007"/>
                    </a:cubicBezTo>
                    <a:cubicBezTo>
                      <a:pt x="3076" y="52783"/>
                      <a:pt x="5121" y="55127"/>
                      <a:pt x="7144" y="57150"/>
                    </a:cubicBezTo>
                    <a:cubicBezTo>
                      <a:pt x="11516" y="61522"/>
                      <a:pt x="18829" y="63560"/>
                      <a:pt x="23813" y="66675"/>
                    </a:cubicBezTo>
                    <a:cubicBezTo>
                      <a:pt x="27179" y="68778"/>
                      <a:pt x="30087" y="71543"/>
                      <a:pt x="33338" y="73819"/>
                    </a:cubicBezTo>
                    <a:cubicBezTo>
                      <a:pt x="38027" y="77101"/>
                      <a:pt x="47625" y="83344"/>
                      <a:pt x="47625" y="83344"/>
                    </a:cubicBezTo>
                    <a:cubicBezTo>
                      <a:pt x="53910" y="81773"/>
                      <a:pt x="59689" y="81463"/>
                      <a:pt x="64294" y="76200"/>
                    </a:cubicBezTo>
                    <a:cubicBezTo>
                      <a:pt x="83741" y="53975"/>
                      <a:pt x="64889" y="67867"/>
                      <a:pt x="80963" y="57150"/>
                    </a:cubicBezTo>
                    <a:cubicBezTo>
                      <a:pt x="81757" y="54769"/>
                      <a:pt x="83344" y="52517"/>
                      <a:pt x="83344" y="50007"/>
                    </a:cubicBezTo>
                    <a:cubicBezTo>
                      <a:pt x="83344" y="35697"/>
                      <a:pt x="71438" y="8334"/>
                      <a:pt x="69057"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7" name="Freeform 866"/>
              <p:cNvSpPr/>
              <p:nvPr/>
            </p:nvSpPr>
            <p:spPr>
              <a:xfrm>
                <a:off x="5909596" y="2483146"/>
                <a:ext cx="84328" cy="112417"/>
              </a:xfrm>
              <a:custGeom>
                <a:avLst/>
                <a:gdLst>
                  <a:gd name="connsiteX0" fmla="*/ 76867 w 84328"/>
                  <a:gd name="connsiteY0" fmla="*/ 21929 h 112417"/>
                  <a:gd name="connsiteX1" fmla="*/ 76867 w 84328"/>
                  <a:gd name="connsiteY1" fmla="*/ 21929 h 112417"/>
                  <a:gd name="connsiteX2" fmla="*/ 14954 w 84328"/>
                  <a:gd name="connsiteY2" fmla="*/ 7642 h 112417"/>
                  <a:gd name="connsiteX3" fmla="*/ 5429 w 84328"/>
                  <a:gd name="connsiteY3" fmla="*/ 21929 h 112417"/>
                  <a:gd name="connsiteX4" fmla="*/ 5429 w 84328"/>
                  <a:gd name="connsiteY4" fmla="*/ 81460 h 112417"/>
                  <a:gd name="connsiteX5" fmla="*/ 14954 w 84328"/>
                  <a:gd name="connsiteY5" fmla="*/ 95748 h 112417"/>
                  <a:gd name="connsiteX6" fmla="*/ 36385 w 84328"/>
                  <a:gd name="connsiteY6" fmla="*/ 112417 h 112417"/>
                  <a:gd name="connsiteX7" fmla="*/ 55435 w 84328"/>
                  <a:gd name="connsiteY7" fmla="*/ 110035 h 112417"/>
                  <a:gd name="connsiteX8" fmla="*/ 67342 w 84328"/>
                  <a:gd name="connsiteY8" fmla="*/ 98129 h 112417"/>
                  <a:gd name="connsiteX9" fmla="*/ 74485 w 84328"/>
                  <a:gd name="connsiteY9" fmla="*/ 93367 h 112417"/>
                  <a:gd name="connsiteX10" fmla="*/ 76867 w 84328"/>
                  <a:gd name="connsiteY10" fmla="*/ 86223 h 112417"/>
                  <a:gd name="connsiteX11" fmla="*/ 84010 w 84328"/>
                  <a:gd name="connsiteY11" fmla="*/ 81460 h 112417"/>
                  <a:gd name="connsiteX12" fmla="*/ 81629 w 84328"/>
                  <a:gd name="connsiteY12" fmla="*/ 64792 h 112417"/>
                  <a:gd name="connsiteX13" fmla="*/ 76867 w 84328"/>
                  <a:gd name="connsiteY13" fmla="*/ 48123 h 112417"/>
                  <a:gd name="connsiteX14" fmla="*/ 74485 w 84328"/>
                  <a:gd name="connsiteY14" fmla="*/ 38598 h 112417"/>
                  <a:gd name="connsiteX15" fmla="*/ 76867 w 84328"/>
                  <a:gd name="connsiteY15" fmla="*/ 21929 h 1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328" h="112417">
                    <a:moveTo>
                      <a:pt x="76867" y="21929"/>
                    </a:moveTo>
                    <a:lnTo>
                      <a:pt x="76867" y="21929"/>
                    </a:lnTo>
                    <a:cubicBezTo>
                      <a:pt x="56426" y="-1919"/>
                      <a:pt x="60785" y="-5726"/>
                      <a:pt x="14954" y="7642"/>
                    </a:cubicBezTo>
                    <a:cubicBezTo>
                      <a:pt x="9459" y="9245"/>
                      <a:pt x="5429" y="21929"/>
                      <a:pt x="5429" y="21929"/>
                    </a:cubicBezTo>
                    <a:cubicBezTo>
                      <a:pt x="-1796" y="43607"/>
                      <a:pt x="-1824" y="40842"/>
                      <a:pt x="5429" y="81460"/>
                    </a:cubicBezTo>
                    <a:cubicBezTo>
                      <a:pt x="6435" y="87095"/>
                      <a:pt x="10906" y="91701"/>
                      <a:pt x="14954" y="95748"/>
                    </a:cubicBezTo>
                    <a:cubicBezTo>
                      <a:pt x="31017" y="111810"/>
                      <a:pt x="22853" y="107904"/>
                      <a:pt x="36385" y="112417"/>
                    </a:cubicBezTo>
                    <a:cubicBezTo>
                      <a:pt x="42735" y="111623"/>
                      <a:pt x="49261" y="111719"/>
                      <a:pt x="55435" y="110035"/>
                    </a:cubicBezTo>
                    <a:cubicBezTo>
                      <a:pt x="64167" y="107653"/>
                      <a:pt x="61785" y="103686"/>
                      <a:pt x="67342" y="98129"/>
                    </a:cubicBezTo>
                    <a:cubicBezTo>
                      <a:pt x="69365" y="96106"/>
                      <a:pt x="72104" y="94954"/>
                      <a:pt x="74485" y="93367"/>
                    </a:cubicBezTo>
                    <a:cubicBezTo>
                      <a:pt x="75279" y="90986"/>
                      <a:pt x="75299" y="88183"/>
                      <a:pt x="76867" y="86223"/>
                    </a:cubicBezTo>
                    <a:cubicBezTo>
                      <a:pt x="78655" y="83988"/>
                      <a:pt x="83389" y="84254"/>
                      <a:pt x="84010" y="81460"/>
                    </a:cubicBezTo>
                    <a:cubicBezTo>
                      <a:pt x="85227" y="75981"/>
                      <a:pt x="82633" y="70314"/>
                      <a:pt x="81629" y="64792"/>
                    </a:cubicBezTo>
                    <a:cubicBezTo>
                      <a:pt x="79769" y="54563"/>
                      <a:pt x="79416" y="57044"/>
                      <a:pt x="76867" y="48123"/>
                    </a:cubicBezTo>
                    <a:cubicBezTo>
                      <a:pt x="75968" y="44976"/>
                      <a:pt x="75425" y="41733"/>
                      <a:pt x="74485" y="38598"/>
                    </a:cubicBezTo>
                    <a:cubicBezTo>
                      <a:pt x="69472" y="21888"/>
                      <a:pt x="76470" y="24707"/>
                      <a:pt x="76867" y="21929"/>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8" name="Freeform 867"/>
              <p:cNvSpPr/>
              <p:nvPr/>
            </p:nvSpPr>
            <p:spPr>
              <a:xfrm>
                <a:off x="5983932" y="2478881"/>
                <a:ext cx="95399" cy="100013"/>
              </a:xfrm>
              <a:custGeom>
                <a:avLst/>
                <a:gdLst>
                  <a:gd name="connsiteX0" fmla="*/ 43012 w 95399"/>
                  <a:gd name="connsiteY0" fmla="*/ 2382 h 100013"/>
                  <a:gd name="connsiteX1" fmla="*/ 43012 w 95399"/>
                  <a:gd name="connsiteY1" fmla="*/ 2382 h 100013"/>
                  <a:gd name="connsiteX2" fmla="*/ 23962 w 95399"/>
                  <a:gd name="connsiteY2" fmla="*/ 11907 h 100013"/>
                  <a:gd name="connsiteX3" fmla="*/ 12056 w 95399"/>
                  <a:gd name="connsiteY3" fmla="*/ 26194 h 100013"/>
                  <a:gd name="connsiteX4" fmla="*/ 4912 w 95399"/>
                  <a:gd name="connsiteY4" fmla="*/ 28575 h 100013"/>
                  <a:gd name="connsiteX5" fmla="*/ 149 w 95399"/>
                  <a:gd name="connsiteY5" fmla="*/ 42863 h 100013"/>
                  <a:gd name="connsiteX6" fmla="*/ 2531 w 95399"/>
                  <a:gd name="connsiteY6" fmla="*/ 54769 h 100013"/>
                  <a:gd name="connsiteX7" fmla="*/ 7293 w 95399"/>
                  <a:gd name="connsiteY7" fmla="*/ 61913 h 100013"/>
                  <a:gd name="connsiteX8" fmla="*/ 14437 w 95399"/>
                  <a:gd name="connsiteY8" fmla="*/ 76200 h 100013"/>
                  <a:gd name="connsiteX9" fmla="*/ 21581 w 95399"/>
                  <a:gd name="connsiteY9" fmla="*/ 90488 h 100013"/>
                  <a:gd name="connsiteX10" fmla="*/ 23962 w 95399"/>
                  <a:gd name="connsiteY10" fmla="*/ 97632 h 100013"/>
                  <a:gd name="connsiteX11" fmla="*/ 31106 w 95399"/>
                  <a:gd name="connsiteY11" fmla="*/ 100013 h 100013"/>
                  <a:gd name="connsiteX12" fmla="*/ 69206 w 95399"/>
                  <a:gd name="connsiteY12" fmla="*/ 95250 h 100013"/>
                  <a:gd name="connsiteX13" fmla="*/ 83493 w 95399"/>
                  <a:gd name="connsiteY13" fmla="*/ 83344 h 100013"/>
                  <a:gd name="connsiteX14" fmla="*/ 85874 w 95399"/>
                  <a:gd name="connsiteY14" fmla="*/ 76200 h 100013"/>
                  <a:gd name="connsiteX15" fmla="*/ 90637 w 95399"/>
                  <a:gd name="connsiteY15" fmla="*/ 69057 h 100013"/>
                  <a:gd name="connsiteX16" fmla="*/ 93018 w 95399"/>
                  <a:gd name="connsiteY16" fmla="*/ 57150 h 100013"/>
                  <a:gd name="connsiteX17" fmla="*/ 95399 w 95399"/>
                  <a:gd name="connsiteY17" fmla="*/ 47625 h 100013"/>
                  <a:gd name="connsiteX18" fmla="*/ 90637 w 95399"/>
                  <a:gd name="connsiteY18" fmla="*/ 23813 h 100013"/>
                  <a:gd name="connsiteX19" fmla="*/ 83493 w 95399"/>
                  <a:gd name="connsiteY19" fmla="*/ 19050 h 100013"/>
                  <a:gd name="connsiteX20" fmla="*/ 78731 w 95399"/>
                  <a:gd name="connsiteY20" fmla="*/ 11907 h 100013"/>
                  <a:gd name="connsiteX21" fmla="*/ 57299 w 95399"/>
                  <a:gd name="connsiteY21" fmla="*/ 0 h 100013"/>
                  <a:gd name="connsiteX22" fmla="*/ 43012 w 95399"/>
                  <a:gd name="connsiteY22" fmla="*/ 2382 h 10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5399" h="100013">
                    <a:moveTo>
                      <a:pt x="43012" y="2382"/>
                    </a:moveTo>
                    <a:lnTo>
                      <a:pt x="43012" y="2382"/>
                    </a:lnTo>
                    <a:cubicBezTo>
                      <a:pt x="36662" y="5557"/>
                      <a:pt x="29952" y="8096"/>
                      <a:pt x="23962" y="11907"/>
                    </a:cubicBezTo>
                    <a:cubicBezTo>
                      <a:pt x="1785" y="26019"/>
                      <a:pt x="29742" y="12045"/>
                      <a:pt x="12056" y="26194"/>
                    </a:cubicBezTo>
                    <a:cubicBezTo>
                      <a:pt x="10096" y="27762"/>
                      <a:pt x="7293" y="27781"/>
                      <a:pt x="4912" y="28575"/>
                    </a:cubicBezTo>
                    <a:cubicBezTo>
                      <a:pt x="3324" y="33338"/>
                      <a:pt x="-836" y="37940"/>
                      <a:pt x="149" y="42863"/>
                    </a:cubicBezTo>
                    <a:cubicBezTo>
                      <a:pt x="943" y="46832"/>
                      <a:pt x="1110" y="50979"/>
                      <a:pt x="2531" y="54769"/>
                    </a:cubicBezTo>
                    <a:cubicBezTo>
                      <a:pt x="3536" y="57449"/>
                      <a:pt x="6013" y="59353"/>
                      <a:pt x="7293" y="61913"/>
                    </a:cubicBezTo>
                    <a:cubicBezTo>
                      <a:pt x="17144" y="81617"/>
                      <a:pt x="797" y="55744"/>
                      <a:pt x="14437" y="76200"/>
                    </a:cubicBezTo>
                    <a:cubicBezTo>
                      <a:pt x="20422" y="94156"/>
                      <a:pt x="12349" y="72023"/>
                      <a:pt x="21581" y="90488"/>
                    </a:cubicBezTo>
                    <a:cubicBezTo>
                      <a:pt x="22704" y="92733"/>
                      <a:pt x="22187" y="95857"/>
                      <a:pt x="23962" y="97632"/>
                    </a:cubicBezTo>
                    <a:cubicBezTo>
                      <a:pt x="25737" y="99407"/>
                      <a:pt x="28725" y="99219"/>
                      <a:pt x="31106" y="100013"/>
                    </a:cubicBezTo>
                    <a:cubicBezTo>
                      <a:pt x="34558" y="99725"/>
                      <a:pt x="60128" y="99141"/>
                      <a:pt x="69206" y="95250"/>
                    </a:cubicBezTo>
                    <a:cubicBezTo>
                      <a:pt x="75008" y="92763"/>
                      <a:pt x="79202" y="87635"/>
                      <a:pt x="83493" y="83344"/>
                    </a:cubicBezTo>
                    <a:cubicBezTo>
                      <a:pt x="84287" y="80963"/>
                      <a:pt x="84751" y="78445"/>
                      <a:pt x="85874" y="76200"/>
                    </a:cubicBezTo>
                    <a:cubicBezTo>
                      <a:pt x="87154" y="73640"/>
                      <a:pt x="89632" y="71737"/>
                      <a:pt x="90637" y="69057"/>
                    </a:cubicBezTo>
                    <a:cubicBezTo>
                      <a:pt x="92058" y="65267"/>
                      <a:pt x="92140" y="61101"/>
                      <a:pt x="93018" y="57150"/>
                    </a:cubicBezTo>
                    <a:cubicBezTo>
                      <a:pt x="93728" y="53955"/>
                      <a:pt x="94605" y="50800"/>
                      <a:pt x="95399" y="47625"/>
                    </a:cubicBezTo>
                    <a:cubicBezTo>
                      <a:pt x="95391" y="47578"/>
                      <a:pt x="92215" y="26181"/>
                      <a:pt x="90637" y="23813"/>
                    </a:cubicBezTo>
                    <a:cubicBezTo>
                      <a:pt x="89049" y="21432"/>
                      <a:pt x="85874" y="20638"/>
                      <a:pt x="83493" y="19050"/>
                    </a:cubicBezTo>
                    <a:cubicBezTo>
                      <a:pt x="81906" y="16669"/>
                      <a:pt x="80885" y="13791"/>
                      <a:pt x="78731" y="11907"/>
                    </a:cubicBezTo>
                    <a:cubicBezTo>
                      <a:pt x="68654" y="3090"/>
                      <a:pt x="67110" y="3271"/>
                      <a:pt x="57299" y="0"/>
                    </a:cubicBezTo>
                    <a:cubicBezTo>
                      <a:pt x="39059" y="2607"/>
                      <a:pt x="45393" y="1985"/>
                      <a:pt x="43012" y="238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69" name="Freeform 868"/>
              <p:cNvSpPr/>
              <p:nvPr/>
            </p:nvSpPr>
            <p:spPr>
              <a:xfrm>
                <a:off x="6066048" y="2471527"/>
                <a:ext cx="132813" cy="116892"/>
              </a:xfrm>
              <a:custGeom>
                <a:avLst/>
                <a:gdLst>
                  <a:gd name="connsiteX0" fmla="*/ 129965 w 132813"/>
                  <a:gd name="connsiteY0" fmla="*/ 43073 h 116892"/>
                  <a:gd name="connsiteX1" fmla="*/ 129965 w 132813"/>
                  <a:gd name="connsiteY1" fmla="*/ 43073 h 116892"/>
                  <a:gd name="connsiteX2" fmla="*/ 127583 w 132813"/>
                  <a:gd name="connsiteY2" fmla="*/ 211 h 116892"/>
                  <a:gd name="connsiteX3" fmla="*/ 56146 w 132813"/>
                  <a:gd name="connsiteY3" fmla="*/ 4973 h 116892"/>
                  <a:gd name="connsiteX4" fmla="*/ 44240 w 132813"/>
                  <a:gd name="connsiteY4" fmla="*/ 7354 h 116892"/>
                  <a:gd name="connsiteX5" fmla="*/ 29952 w 132813"/>
                  <a:gd name="connsiteY5" fmla="*/ 9736 h 116892"/>
                  <a:gd name="connsiteX6" fmla="*/ 22808 w 132813"/>
                  <a:gd name="connsiteY6" fmla="*/ 14498 h 116892"/>
                  <a:gd name="connsiteX7" fmla="*/ 18046 w 132813"/>
                  <a:gd name="connsiteY7" fmla="*/ 21642 h 116892"/>
                  <a:gd name="connsiteX8" fmla="*/ 10902 w 132813"/>
                  <a:gd name="connsiteY8" fmla="*/ 26404 h 116892"/>
                  <a:gd name="connsiteX9" fmla="*/ 8521 w 132813"/>
                  <a:gd name="connsiteY9" fmla="*/ 33548 h 116892"/>
                  <a:gd name="connsiteX10" fmla="*/ 3758 w 132813"/>
                  <a:gd name="connsiteY10" fmla="*/ 40692 h 116892"/>
                  <a:gd name="connsiteX11" fmla="*/ 3758 w 132813"/>
                  <a:gd name="connsiteY11" fmla="*/ 74029 h 116892"/>
                  <a:gd name="connsiteX12" fmla="*/ 18046 w 132813"/>
                  <a:gd name="connsiteY12" fmla="*/ 95461 h 116892"/>
                  <a:gd name="connsiteX13" fmla="*/ 27571 w 132813"/>
                  <a:gd name="connsiteY13" fmla="*/ 109748 h 116892"/>
                  <a:gd name="connsiteX14" fmla="*/ 34715 w 132813"/>
                  <a:gd name="connsiteY14" fmla="*/ 114511 h 116892"/>
                  <a:gd name="connsiteX15" fmla="*/ 41858 w 132813"/>
                  <a:gd name="connsiteY15" fmla="*/ 116892 h 116892"/>
                  <a:gd name="connsiteX16" fmla="*/ 63290 w 132813"/>
                  <a:gd name="connsiteY16" fmla="*/ 112129 h 116892"/>
                  <a:gd name="connsiteX17" fmla="*/ 70433 w 132813"/>
                  <a:gd name="connsiteY17" fmla="*/ 104986 h 116892"/>
                  <a:gd name="connsiteX18" fmla="*/ 84721 w 132813"/>
                  <a:gd name="connsiteY18" fmla="*/ 100223 h 116892"/>
                  <a:gd name="connsiteX19" fmla="*/ 113296 w 132813"/>
                  <a:gd name="connsiteY19" fmla="*/ 88317 h 116892"/>
                  <a:gd name="connsiteX20" fmla="*/ 118058 w 132813"/>
                  <a:gd name="connsiteY20" fmla="*/ 81173 h 116892"/>
                  <a:gd name="connsiteX21" fmla="*/ 122821 w 132813"/>
                  <a:gd name="connsiteY21" fmla="*/ 66886 h 116892"/>
                  <a:gd name="connsiteX22" fmla="*/ 129965 w 132813"/>
                  <a:gd name="connsiteY22" fmla="*/ 43073 h 11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2813" h="116892">
                    <a:moveTo>
                      <a:pt x="129965" y="43073"/>
                    </a:moveTo>
                    <a:lnTo>
                      <a:pt x="129965" y="43073"/>
                    </a:lnTo>
                    <a:cubicBezTo>
                      <a:pt x="129171" y="28786"/>
                      <a:pt x="138247" y="9752"/>
                      <a:pt x="127583" y="211"/>
                    </a:cubicBezTo>
                    <a:cubicBezTo>
                      <a:pt x="126095" y="-1121"/>
                      <a:pt x="64971" y="4238"/>
                      <a:pt x="56146" y="4973"/>
                    </a:cubicBezTo>
                    <a:lnTo>
                      <a:pt x="44240" y="7354"/>
                    </a:lnTo>
                    <a:cubicBezTo>
                      <a:pt x="39489" y="8218"/>
                      <a:pt x="34533" y="8209"/>
                      <a:pt x="29952" y="9736"/>
                    </a:cubicBezTo>
                    <a:cubicBezTo>
                      <a:pt x="27237" y="10641"/>
                      <a:pt x="25189" y="12911"/>
                      <a:pt x="22808" y="14498"/>
                    </a:cubicBezTo>
                    <a:cubicBezTo>
                      <a:pt x="21221" y="16879"/>
                      <a:pt x="20070" y="19618"/>
                      <a:pt x="18046" y="21642"/>
                    </a:cubicBezTo>
                    <a:cubicBezTo>
                      <a:pt x="16022" y="23666"/>
                      <a:pt x="12690" y="24169"/>
                      <a:pt x="10902" y="26404"/>
                    </a:cubicBezTo>
                    <a:cubicBezTo>
                      <a:pt x="9334" y="28364"/>
                      <a:pt x="9644" y="31303"/>
                      <a:pt x="8521" y="33548"/>
                    </a:cubicBezTo>
                    <a:cubicBezTo>
                      <a:pt x="7241" y="36108"/>
                      <a:pt x="5346" y="38311"/>
                      <a:pt x="3758" y="40692"/>
                    </a:cubicBezTo>
                    <a:cubicBezTo>
                      <a:pt x="-508" y="53492"/>
                      <a:pt x="-1948" y="54630"/>
                      <a:pt x="3758" y="74029"/>
                    </a:cubicBezTo>
                    <a:cubicBezTo>
                      <a:pt x="3759" y="74033"/>
                      <a:pt x="15664" y="91888"/>
                      <a:pt x="18046" y="95461"/>
                    </a:cubicBezTo>
                    <a:cubicBezTo>
                      <a:pt x="18047" y="95463"/>
                      <a:pt x="27570" y="109747"/>
                      <a:pt x="27571" y="109748"/>
                    </a:cubicBezTo>
                    <a:cubicBezTo>
                      <a:pt x="29952" y="111336"/>
                      <a:pt x="32155" y="113231"/>
                      <a:pt x="34715" y="114511"/>
                    </a:cubicBezTo>
                    <a:cubicBezTo>
                      <a:pt x="36960" y="115633"/>
                      <a:pt x="39477" y="116098"/>
                      <a:pt x="41858" y="116892"/>
                    </a:cubicBezTo>
                    <a:cubicBezTo>
                      <a:pt x="43592" y="116603"/>
                      <a:pt x="59379" y="114736"/>
                      <a:pt x="63290" y="112129"/>
                    </a:cubicBezTo>
                    <a:cubicBezTo>
                      <a:pt x="66092" y="110261"/>
                      <a:pt x="67489" y="106621"/>
                      <a:pt x="70433" y="104986"/>
                    </a:cubicBezTo>
                    <a:cubicBezTo>
                      <a:pt x="74822" y="102548"/>
                      <a:pt x="80544" y="103008"/>
                      <a:pt x="84721" y="100223"/>
                    </a:cubicBezTo>
                    <a:cubicBezTo>
                      <a:pt x="103025" y="88020"/>
                      <a:pt x="93362" y="91639"/>
                      <a:pt x="113296" y="88317"/>
                    </a:cubicBezTo>
                    <a:cubicBezTo>
                      <a:pt x="114883" y="85936"/>
                      <a:pt x="116896" y="83788"/>
                      <a:pt x="118058" y="81173"/>
                    </a:cubicBezTo>
                    <a:cubicBezTo>
                      <a:pt x="120097" y="76586"/>
                      <a:pt x="122821" y="66886"/>
                      <a:pt x="122821" y="66886"/>
                    </a:cubicBezTo>
                    <a:cubicBezTo>
                      <a:pt x="120398" y="20849"/>
                      <a:pt x="128774" y="47042"/>
                      <a:pt x="129965" y="4307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569" name="Group 568"/>
            <p:cNvGrpSpPr/>
            <p:nvPr/>
          </p:nvGrpSpPr>
          <p:grpSpPr>
            <a:xfrm>
              <a:off x="610881" y="5813905"/>
              <a:ext cx="1529946" cy="317659"/>
              <a:chOff x="7573565" y="1120614"/>
              <a:chExt cx="1529946" cy="317659"/>
            </a:xfrm>
          </p:grpSpPr>
          <p:cxnSp>
            <p:nvCxnSpPr>
              <p:cNvPr id="713" name="Straight Connector 712"/>
              <p:cNvCxnSpPr/>
              <p:nvPr/>
            </p:nvCxnSpPr>
            <p:spPr>
              <a:xfrm flipV="1">
                <a:off x="7648573" y="1438273"/>
                <a:ext cx="1314452" cy="0"/>
              </a:xfrm>
              <a:prstGeom prst="line">
                <a:avLst/>
              </a:prstGeom>
              <a:noFill/>
              <a:ln w="19050" cap="rnd" cmpd="sng" algn="ctr">
                <a:solidFill>
                  <a:srgbClr val="000000"/>
                </a:solidFill>
                <a:prstDash val="solid"/>
              </a:ln>
              <a:effectLst/>
            </p:spPr>
          </p:cxnSp>
          <p:cxnSp>
            <p:nvCxnSpPr>
              <p:cNvPr id="714" name="Straight Connector 713"/>
              <p:cNvCxnSpPr/>
              <p:nvPr/>
            </p:nvCxnSpPr>
            <p:spPr>
              <a:xfrm flipH="1" flipV="1">
                <a:off x="7646192" y="1366835"/>
                <a:ext cx="2381" cy="71438"/>
              </a:xfrm>
              <a:prstGeom prst="line">
                <a:avLst/>
              </a:prstGeom>
              <a:noFill/>
              <a:ln w="19050" cap="rnd" cmpd="sng" algn="ctr">
                <a:solidFill>
                  <a:srgbClr val="000000"/>
                </a:solidFill>
                <a:prstDash val="solid"/>
              </a:ln>
              <a:effectLst/>
            </p:spPr>
          </p:cxnSp>
          <p:cxnSp>
            <p:nvCxnSpPr>
              <p:cNvPr id="715" name="Straight Connector 714"/>
              <p:cNvCxnSpPr/>
              <p:nvPr/>
            </p:nvCxnSpPr>
            <p:spPr>
              <a:xfrm flipH="1" flipV="1">
                <a:off x="7910511" y="1392553"/>
                <a:ext cx="2381" cy="45720"/>
              </a:xfrm>
              <a:prstGeom prst="line">
                <a:avLst/>
              </a:prstGeom>
              <a:noFill/>
              <a:ln w="12700" cap="rnd" cmpd="sng" algn="ctr">
                <a:solidFill>
                  <a:srgbClr val="000000"/>
                </a:solidFill>
                <a:prstDash val="solid"/>
              </a:ln>
              <a:effectLst/>
            </p:spPr>
          </p:cxnSp>
          <p:cxnSp>
            <p:nvCxnSpPr>
              <p:cNvPr id="716" name="Straight Connector 715"/>
              <p:cNvCxnSpPr/>
              <p:nvPr/>
            </p:nvCxnSpPr>
            <p:spPr>
              <a:xfrm flipH="1" flipV="1">
                <a:off x="8172449" y="1392553"/>
                <a:ext cx="2381" cy="45720"/>
              </a:xfrm>
              <a:prstGeom prst="line">
                <a:avLst/>
              </a:prstGeom>
              <a:noFill/>
              <a:ln w="12700" cap="rnd" cmpd="sng" algn="ctr">
                <a:solidFill>
                  <a:srgbClr val="000000"/>
                </a:solidFill>
                <a:prstDash val="solid"/>
              </a:ln>
              <a:effectLst/>
            </p:spPr>
          </p:cxnSp>
          <p:cxnSp>
            <p:nvCxnSpPr>
              <p:cNvPr id="717" name="Straight Connector 716"/>
              <p:cNvCxnSpPr/>
              <p:nvPr/>
            </p:nvCxnSpPr>
            <p:spPr>
              <a:xfrm flipH="1" flipV="1">
                <a:off x="8434387" y="1392553"/>
                <a:ext cx="2381" cy="45720"/>
              </a:xfrm>
              <a:prstGeom prst="line">
                <a:avLst/>
              </a:prstGeom>
              <a:noFill/>
              <a:ln w="12700" cap="rnd" cmpd="sng" algn="ctr">
                <a:solidFill>
                  <a:srgbClr val="000000"/>
                </a:solidFill>
                <a:prstDash val="solid"/>
              </a:ln>
              <a:effectLst/>
            </p:spPr>
          </p:cxnSp>
          <p:cxnSp>
            <p:nvCxnSpPr>
              <p:cNvPr id="718" name="Straight Connector 717"/>
              <p:cNvCxnSpPr/>
              <p:nvPr/>
            </p:nvCxnSpPr>
            <p:spPr>
              <a:xfrm flipH="1" flipV="1">
                <a:off x="8696325" y="1392553"/>
                <a:ext cx="2381" cy="45720"/>
              </a:xfrm>
              <a:prstGeom prst="line">
                <a:avLst/>
              </a:prstGeom>
              <a:noFill/>
              <a:ln w="12700" cap="rnd" cmpd="sng" algn="ctr">
                <a:solidFill>
                  <a:srgbClr val="000000"/>
                </a:solidFill>
                <a:prstDash val="solid"/>
              </a:ln>
              <a:effectLst/>
            </p:spPr>
          </p:cxnSp>
          <p:cxnSp>
            <p:nvCxnSpPr>
              <p:cNvPr id="719" name="Straight Connector 718"/>
              <p:cNvCxnSpPr/>
              <p:nvPr/>
            </p:nvCxnSpPr>
            <p:spPr>
              <a:xfrm flipH="1" flipV="1">
                <a:off x="8960644" y="1366835"/>
                <a:ext cx="2381" cy="71438"/>
              </a:xfrm>
              <a:prstGeom prst="line">
                <a:avLst/>
              </a:prstGeom>
              <a:noFill/>
              <a:ln w="19050" cap="rnd" cmpd="sng" algn="ctr">
                <a:solidFill>
                  <a:srgbClr val="000000"/>
                </a:solidFill>
                <a:prstDash val="solid"/>
              </a:ln>
              <a:effectLst/>
            </p:spPr>
          </p:cxnSp>
          <p:sp>
            <p:nvSpPr>
              <p:cNvPr id="720" name="TextBox 719"/>
              <p:cNvSpPr txBox="1"/>
              <p:nvPr/>
            </p:nvSpPr>
            <p:spPr>
              <a:xfrm>
                <a:off x="7573565" y="1120614"/>
                <a:ext cx="160735" cy="246221"/>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0</a:t>
                </a:r>
              </a:p>
            </p:txBody>
          </p:sp>
          <p:sp>
            <p:nvSpPr>
              <p:cNvPr id="721" name="TextBox 720"/>
              <p:cNvSpPr txBox="1"/>
              <p:nvPr/>
            </p:nvSpPr>
            <p:spPr>
              <a:xfrm>
                <a:off x="8822525" y="1120614"/>
                <a:ext cx="280986" cy="246221"/>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5m</a:t>
                </a:r>
              </a:p>
            </p:txBody>
          </p:sp>
        </p:grpSp>
        <p:grpSp>
          <p:nvGrpSpPr>
            <p:cNvPr id="570" name="Group 569"/>
            <p:cNvGrpSpPr/>
            <p:nvPr/>
          </p:nvGrpSpPr>
          <p:grpSpPr>
            <a:xfrm>
              <a:off x="1295487" y="5138738"/>
              <a:ext cx="160735" cy="675167"/>
              <a:chOff x="8094462" y="445447"/>
              <a:chExt cx="160735" cy="675167"/>
            </a:xfrm>
          </p:grpSpPr>
          <p:sp>
            <p:nvSpPr>
              <p:cNvPr id="711" name="TextBox 710"/>
              <p:cNvSpPr txBox="1"/>
              <p:nvPr/>
            </p:nvSpPr>
            <p:spPr>
              <a:xfrm>
                <a:off x="8094462" y="812837"/>
                <a:ext cx="160735"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rPr>
                  <a:t>N</a:t>
                </a:r>
              </a:p>
            </p:txBody>
          </p:sp>
          <p:cxnSp>
            <p:nvCxnSpPr>
              <p:cNvPr id="712" name="Straight Arrow Connector 711"/>
              <p:cNvCxnSpPr/>
              <p:nvPr/>
            </p:nvCxnSpPr>
            <p:spPr>
              <a:xfrm flipV="1">
                <a:off x="8182806" y="445447"/>
                <a:ext cx="0" cy="367390"/>
              </a:xfrm>
              <a:prstGeom prst="straightConnector1">
                <a:avLst/>
              </a:prstGeom>
              <a:noFill/>
              <a:ln w="28575" cap="rnd" cmpd="sng" algn="ctr">
                <a:solidFill>
                  <a:srgbClr val="010000"/>
                </a:solidFill>
                <a:prstDash val="solid"/>
                <a:tailEnd type="stealth" w="lg" len="lg"/>
              </a:ln>
              <a:effectLst/>
            </p:spPr>
          </p:cxnSp>
        </p:grpSp>
        <p:sp>
          <p:nvSpPr>
            <p:cNvPr id="571" name="TextBox 570"/>
            <p:cNvSpPr txBox="1"/>
            <p:nvPr/>
          </p:nvSpPr>
          <p:spPr>
            <a:xfrm>
              <a:off x="7624400" y="2506503"/>
              <a:ext cx="751285" cy="410369"/>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Offering Table</a:t>
              </a:r>
            </a:p>
          </p:txBody>
        </p:sp>
        <p:cxnSp>
          <p:nvCxnSpPr>
            <p:cNvPr id="572" name="Straight Connector 571"/>
            <p:cNvCxnSpPr/>
            <p:nvPr/>
          </p:nvCxnSpPr>
          <p:spPr>
            <a:xfrm flipH="1">
              <a:off x="7840540" y="2887266"/>
              <a:ext cx="112949" cy="301823"/>
            </a:xfrm>
            <a:prstGeom prst="line">
              <a:avLst/>
            </a:prstGeom>
            <a:grpFill/>
            <a:ln w="12700" cap="flat" cmpd="sng" algn="ctr">
              <a:solidFill>
                <a:sysClr val="windowText" lastClr="000000"/>
              </a:solidFill>
              <a:prstDash val="solid"/>
            </a:ln>
            <a:effectLst/>
          </p:spPr>
        </p:cxnSp>
        <p:sp>
          <p:nvSpPr>
            <p:cNvPr id="573" name="TextBox 572"/>
            <p:cNvSpPr txBox="1"/>
            <p:nvPr/>
          </p:nvSpPr>
          <p:spPr>
            <a:xfrm>
              <a:off x="6651624" y="3465512"/>
              <a:ext cx="751285" cy="205184"/>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Altar</a:t>
              </a:r>
            </a:p>
          </p:txBody>
        </p:sp>
        <p:sp>
          <p:nvSpPr>
            <p:cNvPr id="574" name="TextBox 573"/>
            <p:cNvSpPr txBox="1"/>
            <p:nvPr/>
          </p:nvSpPr>
          <p:spPr>
            <a:xfrm>
              <a:off x="8193881" y="3332163"/>
              <a:ext cx="718545" cy="410369"/>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Refuse </a:t>
              </a:r>
            </a:p>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Pit</a:t>
              </a:r>
            </a:p>
          </p:txBody>
        </p:sp>
        <p:cxnSp>
          <p:nvCxnSpPr>
            <p:cNvPr id="575" name="Straight Connector 574"/>
            <p:cNvCxnSpPr/>
            <p:nvPr/>
          </p:nvCxnSpPr>
          <p:spPr>
            <a:xfrm flipV="1">
              <a:off x="7936820" y="3581400"/>
              <a:ext cx="432480" cy="173356"/>
            </a:xfrm>
            <a:prstGeom prst="line">
              <a:avLst/>
            </a:prstGeom>
            <a:grpFill/>
            <a:ln w="12700" cap="flat" cmpd="sng" algn="ctr">
              <a:solidFill>
                <a:sysClr val="windowText" lastClr="000000"/>
              </a:solidFill>
              <a:prstDash val="solid"/>
            </a:ln>
            <a:effectLst/>
          </p:spPr>
        </p:cxnSp>
        <p:sp>
          <p:nvSpPr>
            <p:cNvPr id="576" name="TextBox 575"/>
            <p:cNvSpPr txBox="1"/>
            <p:nvPr/>
          </p:nvSpPr>
          <p:spPr>
            <a:xfrm>
              <a:off x="4998244" y="3365427"/>
              <a:ext cx="561975" cy="205184"/>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Bench</a:t>
              </a:r>
            </a:p>
          </p:txBody>
        </p:sp>
        <p:cxnSp>
          <p:nvCxnSpPr>
            <p:cNvPr id="577" name="Straight Connector 576"/>
            <p:cNvCxnSpPr>
              <a:stCxn id="576" idx="0"/>
              <a:endCxn id="622" idx="11"/>
            </p:cNvCxnSpPr>
            <p:nvPr/>
          </p:nvCxnSpPr>
          <p:spPr>
            <a:xfrm flipH="1" flipV="1">
              <a:off x="5167313" y="3114675"/>
              <a:ext cx="111919" cy="250752"/>
            </a:xfrm>
            <a:prstGeom prst="line">
              <a:avLst/>
            </a:prstGeom>
            <a:noFill/>
            <a:ln w="9525" cap="flat" cmpd="sng" algn="ctr">
              <a:solidFill>
                <a:sysClr val="windowText" lastClr="000000"/>
              </a:solidFill>
              <a:prstDash val="solid"/>
            </a:ln>
            <a:effectLst/>
          </p:spPr>
        </p:cxnSp>
        <p:sp>
          <p:nvSpPr>
            <p:cNvPr id="578" name="TextBox 577"/>
            <p:cNvSpPr txBox="1"/>
            <p:nvPr/>
          </p:nvSpPr>
          <p:spPr>
            <a:xfrm>
              <a:off x="4798813" y="4239901"/>
              <a:ext cx="751285" cy="205184"/>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Entrance</a:t>
              </a:r>
            </a:p>
          </p:txBody>
        </p:sp>
        <p:cxnSp>
          <p:nvCxnSpPr>
            <p:cNvPr id="579" name="Straight Connector 578"/>
            <p:cNvCxnSpPr/>
            <p:nvPr/>
          </p:nvCxnSpPr>
          <p:spPr>
            <a:xfrm flipV="1">
              <a:off x="5384006" y="4052888"/>
              <a:ext cx="405709" cy="204787"/>
            </a:xfrm>
            <a:prstGeom prst="line">
              <a:avLst/>
            </a:prstGeom>
            <a:grpFill/>
            <a:ln w="12700" cap="flat" cmpd="sng" algn="ctr">
              <a:solidFill>
                <a:sysClr val="windowText" lastClr="000000"/>
              </a:solidFill>
              <a:prstDash val="solid"/>
            </a:ln>
            <a:effectLst/>
          </p:spPr>
        </p:cxnSp>
        <p:sp>
          <p:nvSpPr>
            <p:cNvPr id="580" name="TextBox 579"/>
            <p:cNvSpPr txBox="1"/>
            <p:nvPr/>
          </p:nvSpPr>
          <p:spPr>
            <a:xfrm>
              <a:off x="6648650" y="4460557"/>
              <a:ext cx="751285" cy="410369"/>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Column Bases</a:t>
              </a:r>
            </a:p>
          </p:txBody>
        </p:sp>
        <p:cxnSp>
          <p:nvCxnSpPr>
            <p:cNvPr id="581" name="Straight Connector 580"/>
            <p:cNvCxnSpPr>
              <a:stCxn id="562" idx="23"/>
            </p:cNvCxnSpPr>
            <p:nvPr/>
          </p:nvCxnSpPr>
          <p:spPr>
            <a:xfrm>
              <a:off x="6462713" y="3567113"/>
              <a:ext cx="242887" cy="867285"/>
            </a:xfrm>
            <a:prstGeom prst="line">
              <a:avLst/>
            </a:prstGeom>
            <a:grpFill/>
            <a:ln w="12700" cap="flat" cmpd="sng" algn="ctr">
              <a:solidFill>
                <a:sysClr val="windowText" lastClr="000000"/>
              </a:solidFill>
              <a:prstDash val="solid"/>
            </a:ln>
            <a:effectLst/>
          </p:spPr>
        </p:cxnSp>
        <p:cxnSp>
          <p:nvCxnSpPr>
            <p:cNvPr id="582" name="Straight Connector 581"/>
            <p:cNvCxnSpPr>
              <a:stCxn id="563" idx="6"/>
            </p:cNvCxnSpPr>
            <p:nvPr/>
          </p:nvCxnSpPr>
          <p:spPr>
            <a:xfrm flipV="1">
              <a:off x="6453311" y="4597712"/>
              <a:ext cx="170548" cy="36835"/>
            </a:xfrm>
            <a:prstGeom prst="line">
              <a:avLst/>
            </a:prstGeom>
            <a:grpFill/>
            <a:ln w="12700" cap="flat" cmpd="sng" algn="ctr">
              <a:solidFill>
                <a:sysClr val="windowText" lastClr="000000"/>
              </a:solidFill>
              <a:prstDash val="solid"/>
            </a:ln>
            <a:effectLst/>
          </p:spPr>
        </p:cxnSp>
        <p:sp>
          <p:nvSpPr>
            <p:cNvPr id="583" name="TextBox 582"/>
            <p:cNvSpPr txBox="1"/>
            <p:nvPr/>
          </p:nvSpPr>
          <p:spPr>
            <a:xfrm>
              <a:off x="7630750" y="4359680"/>
              <a:ext cx="1160297" cy="276999"/>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rPr>
                <a:t>Courtyard</a:t>
              </a:r>
            </a:p>
          </p:txBody>
        </p:sp>
        <p:sp>
          <p:nvSpPr>
            <p:cNvPr id="584" name="TextBox 583"/>
            <p:cNvSpPr txBox="1"/>
            <p:nvPr/>
          </p:nvSpPr>
          <p:spPr>
            <a:xfrm>
              <a:off x="3680784" y="3834778"/>
              <a:ext cx="1160297" cy="512961"/>
            </a:xfrm>
            <a:prstGeom prst="rect">
              <a:avLst/>
            </a:prstGeom>
            <a:noFill/>
          </p:spPr>
          <p:txBody>
            <a:bodyPr wrap="square" lIns="0" tIns="0" rIns="0" bIns="0" rtlCol="0">
              <a:spAutoFit/>
            </a:bodyPr>
            <a:lstStyle/>
            <a:p>
              <a:pPr marL="0" marR="0" lvl="0" indent="0" algn="ctr" defTabSz="914400" eaLnBrk="1" fontAlgn="auto" latinLnBrk="0" hangingPunct="1">
                <a:lnSpc>
                  <a:spcPts val="2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rPr>
                <a:t>Temple</a:t>
              </a:r>
            </a:p>
            <a:p>
              <a:pPr marL="0" marR="0" lvl="0" indent="0" algn="ctr" defTabSz="914400" eaLnBrk="1" fontAlgn="auto" latinLnBrk="0" hangingPunct="1">
                <a:lnSpc>
                  <a:spcPts val="2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rPr>
                <a:t>Building</a:t>
              </a:r>
            </a:p>
          </p:txBody>
        </p:sp>
        <p:sp>
          <p:nvSpPr>
            <p:cNvPr id="585" name="TextBox 584"/>
            <p:cNvSpPr txBox="1"/>
            <p:nvPr/>
          </p:nvSpPr>
          <p:spPr>
            <a:xfrm>
              <a:off x="4029075" y="747819"/>
              <a:ext cx="3886200" cy="61555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rPr>
                <a:t>Judahite Temple at Tel Moẓa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10th–9th centuries BC</a:t>
              </a:r>
            </a:p>
          </p:txBody>
        </p:sp>
        <p:sp>
          <p:nvSpPr>
            <p:cNvPr id="586" name="Freeform 585"/>
            <p:cNvSpPr/>
            <p:nvPr/>
          </p:nvSpPr>
          <p:spPr>
            <a:xfrm>
              <a:off x="7108031" y="3974306"/>
              <a:ext cx="300038" cy="304800"/>
            </a:xfrm>
            <a:custGeom>
              <a:avLst/>
              <a:gdLst>
                <a:gd name="connsiteX0" fmla="*/ 9525 w 300038"/>
                <a:gd name="connsiteY0" fmla="*/ 19050 h 304800"/>
                <a:gd name="connsiteX1" fmla="*/ 0 w 300038"/>
                <a:gd name="connsiteY1" fmla="*/ 295275 h 304800"/>
                <a:gd name="connsiteX2" fmla="*/ 285750 w 300038"/>
                <a:gd name="connsiteY2" fmla="*/ 304800 h 304800"/>
                <a:gd name="connsiteX3" fmla="*/ 300038 w 300038"/>
                <a:gd name="connsiteY3" fmla="*/ 0 h 304800"/>
                <a:gd name="connsiteX4" fmla="*/ 9525 w 300038"/>
                <a:gd name="connsiteY4" fmla="*/ 1905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038" h="304800">
                  <a:moveTo>
                    <a:pt x="9525" y="19050"/>
                  </a:moveTo>
                  <a:lnTo>
                    <a:pt x="0" y="295275"/>
                  </a:lnTo>
                  <a:lnTo>
                    <a:pt x="285750" y="304800"/>
                  </a:lnTo>
                  <a:lnTo>
                    <a:pt x="300038" y="0"/>
                  </a:lnTo>
                  <a:lnTo>
                    <a:pt x="9525" y="19050"/>
                  </a:lnTo>
                  <a:close/>
                </a:path>
              </a:pathLst>
            </a:custGeom>
            <a:solidFill>
              <a:srgbClr val="EEECE1">
                <a:lumMod val="2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587" name="Group 586"/>
            <p:cNvGrpSpPr/>
            <p:nvPr/>
          </p:nvGrpSpPr>
          <p:grpSpPr>
            <a:xfrm>
              <a:off x="7081051" y="3936135"/>
              <a:ext cx="372262" cy="395359"/>
              <a:chOff x="7081051" y="3936135"/>
              <a:chExt cx="372262" cy="395359"/>
            </a:xfrm>
          </p:grpSpPr>
          <p:sp>
            <p:nvSpPr>
              <p:cNvPr id="695" name="Freeform 694"/>
              <p:cNvSpPr/>
              <p:nvPr/>
            </p:nvSpPr>
            <p:spPr>
              <a:xfrm>
                <a:off x="7088981" y="3948049"/>
                <a:ext cx="83354" cy="111982"/>
              </a:xfrm>
              <a:custGeom>
                <a:avLst/>
                <a:gdLst>
                  <a:gd name="connsiteX0" fmla="*/ 61913 w 83354"/>
                  <a:gd name="connsiteY0" fmla="*/ 4826 h 111982"/>
                  <a:gd name="connsiteX1" fmla="*/ 61913 w 83354"/>
                  <a:gd name="connsiteY1" fmla="*/ 4826 h 111982"/>
                  <a:gd name="connsiteX2" fmla="*/ 38100 w 83354"/>
                  <a:gd name="connsiteY2" fmla="*/ 9589 h 111982"/>
                  <a:gd name="connsiteX3" fmla="*/ 30957 w 83354"/>
                  <a:gd name="connsiteY3" fmla="*/ 11970 h 111982"/>
                  <a:gd name="connsiteX4" fmla="*/ 19050 w 83354"/>
                  <a:gd name="connsiteY4" fmla="*/ 14351 h 111982"/>
                  <a:gd name="connsiteX5" fmla="*/ 0 w 83354"/>
                  <a:gd name="connsiteY5" fmla="*/ 19114 h 111982"/>
                  <a:gd name="connsiteX6" fmla="*/ 0 w 83354"/>
                  <a:gd name="connsiteY6" fmla="*/ 57214 h 111982"/>
                  <a:gd name="connsiteX7" fmla="*/ 2382 w 83354"/>
                  <a:gd name="connsiteY7" fmla="*/ 85789 h 111982"/>
                  <a:gd name="connsiteX8" fmla="*/ 9525 w 83354"/>
                  <a:gd name="connsiteY8" fmla="*/ 111982 h 111982"/>
                  <a:gd name="connsiteX9" fmla="*/ 30957 w 83354"/>
                  <a:gd name="connsiteY9" fmla="*/ 107220 h 111982"/>
                  <a:gd name="connsiteX10" fmla="*/ 38100 w 83354"/>
                  <a:gd name="connsiteY10" fmla="*/ 102457 h 111982"/>
                  <a:gd name="connsiteX11" fmla="*/ 45244 w 83354"/>
                  <a:gd name="connsiteY11" fmla="*/ 95314 h 111982"/>
                  <a:gd name="connsiteX12" fmla="*/ 52388 w 83354"/>
                  <a:gd name="connsiteY12" fmla="*/ 92932 h 111982"/>
                  <a:gd name="connsiteX13" fmla="*/ 66675 w 83354"/>
                  <a:gd name="connsiteY13" fmla="*/ 81026 h 111982"/>
                  <a:gd name="connsiteX14" fmla="*/ 69057 w 83354"/>
                  <a:gd name="connsiteY14" fmla="*/ 73882 h 111982"/>
                  <a:gd name="connsiteX15" fmla="*/ 76200 w 83354"/>
                  <a:gd name="connsiteY15" fmla="*/ 69120 h 111982"/>
                  <a:gd name="connsiteX16" fmla="*/ 80963 w 83354"/>
                  <a:gd name="connsiteY16" fmla="*/ 54832 h 111982"/>
                  <a:gd name="connsiteX17" fmla="*/ 80963 w 83354"/>
                  <a:gd name="connsiteY17" fmla="*/ 26257 h 111982"/>
                  <a:gd name="connsiteX18" fmla="*/ 78582 w 83354"/>
                  <a:gd name="connsiteY18" fmla="*/ 19114 h 111982"/>
                  <a:gd name="connsiteX19" fmla="*/ 71438 w 83354"/>
                  <a:gd name="connsiteY19" fmla="*/ 14351 h 111982"/>
                  <a:gd name="connsiteX20" fmla="*/ 69057 w 83354"/>
                  <a:gd name="connsiteY20" fmla="*/ 7207 h 111982"/>
                  <a:gd name="connsiteX21" fmla="*/ 54769 w 83354"/>
                  <a:gd name="connsiteY21" fmla="*/ 64 h 111982"/>
                  <a:gd name="connsiteX22" fmla="*/ 61913 w 83354"/>
                  <a:gd name="connsiteY22" fmla="*/ 4826 h 111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54" h="111982">
                    <a:moveTo>
                      <a:pt x="61913" y="4826"/>
                    </a:moveTo>
                    <a:lnTo>
                      <a:pt x="61913" y="4826"/>
                    </a:lnTo>
                    <a:cubicBezTo>
                      <a:pt x="53975" y="6414"/>
                      <a:pt x="45988" y="7769"/>
                      <a:pt x="38100" y="9589"/>
                    </a:cubicBezTo>
                    <a:cubicBezTo>
                      <a:pt x="35654" y="10153"/>
                      <a:pt x="33392" y="11361"/>
                      <a:pt x="30957" y="11970"/>
                    </a:cubicBezTo>
                    <a:cubicBezTo>
                      <a:pt x="27030" y="12952"/>
                      <a:pt x="22994" y="13441"/>
                      <a:pt x="19050" y="14351"/>
                    </a:cubicBezTo>
                    <a:cubicBezTo>
                      <a:pt x="12672" y="15823"/>
                      <a:pt x="6350" y="17526"/>
                      <a:pt x="0" y="19114"/>
                    </a:cubicBezTo>
                    <a:cubicBezTo>
                      <a:pt x="6280" y="37947"/>
                      <a:pt x="0" y="16034"/>
                      <a:pt x="0" y="57214"/>
                    </a:cubicBezTo>
                    <a:cubicBezTo>
                      <a:pt x="0" y="66772"/>
                      <a:pt x="964" y="76337"/>
                      <a:pt x="2382" y="85789"/>
                    </a:cubicBezTo>
                    <a:cubicBezTo>
                      <a:pt x="3847" y="95558"/>
                      <a:pt x="6572" y="103122"/>
                      <a:pt x="9525" y="111982"/>
                    </a:cubicBezTo>
                    <a:cubicBezTo>
                      <a:pt x="15009" y="111068"/>
                      <a:pt x="25097" y="110150"/>
                      <a:pt x="30957" y="107220"/>
                    </a:cubicBezTo>
                    <a:cubicBezTo>
                      <a:pt x="33517" y="105940"/>
                      <a:pt x="35902" y="104289"/>
                      <a:pt x="38100" y="102457"/>
                    </a:cubicBezTo>
                    <a:cubicBezTo>
                      <a:pt x="40687" y="100301"/>
                      <a:pt x="42442" y="97182"/>
                      <a:pt x="45244" y="95314"/>
                    </a:cubicBezTo>
                    <a:cubicBezTo>
                      <a:pt x="47333" y="93922"/>
                      <a:pt x="50143" y="94055"/>
                      <a:pt x="52388" y="92932"/>
                    </a:cubicBezTo>
                    <a:cubicBezTo>
                      <a:pt x="59021" y="89615"/>
                      <a:pt x="61406" y="86295"/>
                      <a:pt x="66675" y="81026"/>
                    </a:cubicBezTo>
                    <a:cubicBezTo>
                      <a:pt x="67469" y="78645"/>
                      <a:pt x="67489" y="75842"/>
                      <a:pt x="69057" y="73882"/>
                    </a:cubicBezTo>
                    <a:cubicBezTo>
                      <a:pt x="70845" y="71647"/>
                      <a:pt x="74683" y="71547"/>
                      <a:pt x="76200" y="69120"/>
                    </a:cubicBezTo>
                    <a:cubicBezTo>
                      <a:pt x="78861" y="64863"/>
                      <a:pt x="80963" y="54832"/>
                      <a:pt x="80963" y="54832"/>
                    </a:cubicBezTo>
                    <a:cubicBezTo>
                      <a:pt x="83477" y="37230"/>
                      <a:pt x="84761" y="41451"/>
                      <a:pt x="80963" y="26257"/>
                    </a:cubicBezTo>
                    <a:cubicBezTo>
                      <a:pt x="80354" y="23822"/>
                      <a:pt x="80150" y="21074"/>
                      <a:pt x="78582" y="19114"/>
                    </a:cubicBezTo>
                    <a:cubicBezTo>
                      <a:pt x="76794" y="16879"/>
                      <a:pt x="73819" y="15939"/>
                      <a:pt x="71438" y="14351"/>
                    </a:cubicBezTo>
                    <a:cubicBezTo>
                      <a:pt x="70644" y="11970"/>
                      <a:pt x="70625" y="9167"/>
                      <a:pt x="69057" y="7207"/>
                    </a:cubicBezTo>
                    <a:cubicBezTo>
                      <a:pt x="65279" y="2484"/>
                      <a:pt x="59844" y="2094"/>
                      <a:pt x="54769" y="64"/>
                    </a:cubicBezTo>
                    <a:cubicBezTo>
                      <a:pt x="53121" y="-595"/>
                      <a:pt x="60723" y="4032"/>
                      <a:pt x="61913" y="482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6" name="Freeform 695"/>
              <p:cNvSpPr/>
              <p:nvPr/>
            </p:nvSpPr>
            <p:spPr>
              <a:xfrm>
                <a:off x="7100888" y="4052888"/>
                <a:ext cx="107156" cy="88106"/>
              </a:xfrm>
              <a:custGeom>
                <a:avLst/>
                <a:gdLst>
                  <a:gd name="connsiteX0" fmla="*/ 52387 w 107156"/>
                  <a:gd name="connsiteY0" fmla="*/ 11906 h 88106"/>
                  <a:gd name="connsiteX1" fmla="*/ 52387 w 107156"/>
                  <a:gd name="connsiteY1" fmla="*/ 11906 h 88106"/>
                  <a:gd name="connsiteX2" fmla="*/ 30956 w 107156"/>
                  <a:gd name="connsiteY2" fmla="*/ 16668 h 88106"/>
                  <a:gd name="connsiteX3" fmla="*/ 23812 w 107156"/>
                  <a:gd name="connsiteY3" fmla="*/ 19050 h 88106"/>
                  <a:gd name="connsiteX4" fmla="*/ 4762 w 107156"/>
                  <a:gd name="connsiteY4" fmla="*/ 23812 h 88106"/>
                  <a:gd name="connsiteX5" fmla="*/ 4762 w 107156"/>
                  <a:gd name="connsiteY5" fmla="*/ 38100 h 88106"/>
                  <a:gd name="connsiteX6" fmla="*/ 0 w 107156"/>
                  <a:gd name="connsiteY6" fmla="*/ 61912 h 88106"/>
                  <a:gd name="connsiteX7" fmla="*/ 2381 w 107156"/>
                  <a:gd name="connsiteY7" fmla="*/ 78581 h 88106"/>
                  <a:gd name="connsiteX8" fmla="*/ 9525 w 107156"/>
                  <a:gd name="connsiteY8" fmla="*/ 83343 h 88106"/>
                  <a:gd name="connsiteX9" fmla="*/ 23812 w 107156"/>
                  <a:gd name="connsiteY9" fmla="*/ 88106 h 88106"/>
                  <a:gd name="connsiteX10" fmla="*/ 69056 w 107156"/>
                  <a:gd name="connsiteY10" fmla="*/ 85725 h 88106"/>
                  <a:gd name="connsiteX11" fmla="*/ 78581 w 107156"/>
                  <a:gd name="connsiteY11" fmla="*/ 83343 h 88106"/>
                  <a:gd name="connsiteX12" fmla="*/ 92868 w 107156"/>
                  <a:gd name="connsiteY12" fmla="*/ 78581 h 88106"/>
                  <a:gd name="connsiteX13" fmla="*/ 97631 w 107156"/>
                  <a:gd name="connsiteY13" fmla="*/ 71437 h 88106"/>
                  <a:gd name="connsiteX14" fmla="*/ 102393 w 107156"/>
                  <a:gd name="connsiteY14" fmla="*/ 57150 h 88106"/>
                  <a:gd name="connsiteX15" fmla="*/ 107156 w 107156"/>
                  <a:gd name="connsiteY15" fmla="*/ 50006 h 88106"/>
                  <a:gd name="connsiteX16" fmla="*/ 102393 w 107156"/>
                  <a:gd name="connsiteY16" fmla="*/ 26193 h 88106"/>
                  <a:gd name="connsiteX17" fmla="*/ 97631 w 107156"/>
                  <a:gd name="connsiteY17" fmla="*/ 19050 h 88106"/>
                  <a:gd name="connsiteX18" fmla="*/ 90487 w 107156"/>
                  <a:gd name="connsiteY18" fmla="*/ 16668 h 88106"/>
                  <a:gd name="connsiteX19" fmla="*/ 76200 w 107156"/>
                  <a:gd name="connsiteY19" fmla="*/ 7143 h 88106"/>
                  <a:gd name="connsiteX20" fmla="*/ 61912 w 107156"/>
                  <a:gd name="connsiteY20" fmla="*/ 0 h 88106"/>
                  <a:gd name="connsiteX21" fmla="*/ 38100 w 107156"/>
                  <a:gd name="connsiteY21" fmla="*/ 4762 h 88106"/>
                  <a:gd name="connsiteX22" fmla="*/ 52387 w 107156"/>
                  <a:gd name="connsiteY22" fmla="*/ 11906 h 88106"/>
                  <a:gd name="connsiteX0" fmla="*/ 38100 w 107156"/>
                  <a:gd name="connsiteY0" fmla="*/ 4762 h 88106"/>
                  <a:gd name="connsiteX1" fmla="*/ 52387 w 107156"/>
                  <a:gd name="connsiteY1" fmla="*/ 11906 h 88106"/>
                  <a:gd name="connsiteX2" fmla="*/ 30956 w 107156"/>
                  <a:gd name="connsiteY2" fmla="*/ 16668 h 88106"/>
                  <a:gd name="connsiteX3" fmla="*/ 23812 w 107156"/>
                  <a:gd name="connsiteY3" fmla="*/ 19050 h 88106"/>
                  <a:gd name="connsiteX4" fmla="*/ 4762 w 107156"/>
                  <a:gd name="connsiteY4" fmla="*/ 23812 h 88106"/>
                  <a:gd name="connsiteX5" fmla="*/ 4762 w 107156"/>
                  <a:gd name="connsiteY5" fmla="*/ 38100 h 88106"/>
                  <a:gd name="connsiteX6" fmla="*/ 0 w 107156"/>
                  <a:gd name="connsiteY6" fmla="*/ 61912 h 88106"/>
                  <a:gd name="connsiteX7" fmla="*/ 2381 w 107156"/>
                  <a:gd name="connsiteY7" fmla="*/ 78581 h 88106"/>
                  <a:gd name="connsiteX8" fmla="*/ 9525 w 107156"/>
                  <a:gd name="connsiteY8" fmla="*/ 83343 h 88106"/>
                  <a:gd name="connsiteX9" fmla="*/ 23812 w 107156"/>
                  <a:gd name="connsiteY9" fmla="*/ 88106 h 88106"/>
                  <a:gd name="connsiteX10" fmla="*/ 69056 w 107156"/>
                  <a:gd name="connsiteY10" fmla="*/ 85725 h 88106"/>
                  <a:gd name="connsiteX11" fmla="*/ 78581 w 107156"/>
                  <a:gd name="connsiteY11" fmla="*/ 83343 h 88106"/>
                  <a:gd name="connsiteX12" fmla="*/ 92868 w 107156"/>
                  <a:gd name="connsiteY12" fmla="*/ 78581 h 88106"/>
                  <a:gd name="connsiteX13" fmla="*/ 97631 w 107156"/>
                  <a:gd name="connsiteY13" fmla="*/ 71437 h 88106"/>
                  <a:gd name="connsiteX14" fmla="*/ 102393 w 107156"/>
                  <a:gd name="connsiteY14" fmla="*/ 57150 h 88106"/>
                  <a:gd name="connsiteX15" fmla="*/ 107156 w 107156"/>
                  <a:gd name="connsiteY15" fmla="*/ 50006 h 88106"/>
                  <a:gd name="connsiteX16" fmla="*/ 102393 w 107156"/>
                  <a:gd name="connsiteY16" fmla="*/ 26193 h 88106"/>
                  <a:gd name="connsiteX17" fmla="*/ 97631 w 107156"/>
                  <a:gd name="connsiteY17" fmla="*/ 19050 h 88106"/>
                  <a:gd name="connsiteX18" fmla="*/ 90487 w 107156"/>
                  <a:gd name="connsiteY18" fmla="*/ 16668 h 88106"/>
                  <a:gd name="connsiteX19" fmla="*/ 76200 w 107156"/>
                  <a:gd name="connsiteY19" fmla="*/ 7143 h 88106"/>
                  <a:gd name="connsiteX20" fmla="*/ 61912 w 107156"/>
                  <a:gd name="connsiteY20" fmla="*/ 0 h 88106"/>
                  <a:gd name="connsiteX21" fmla="*/ 38100 w 107156"/>
                  <a:gd name="connsiteY21" fmla="*/ 4762 h 88106"/>
                  <a:gd name="connsiteX0" fmla="*/ 38100 w 107156"/>
                  <a:gd name="connsiteY0" fmla="*/ 4762 h 88106"/>
                  <a:gd name="connsiteX1" fmla="*/ 30956 w 107156"/>
                  <a:gd name="connsiteY1" fmla="*/ 16668 h 88106"/>
                  <a:gd name="connsiteX2" fmla="*/ 23812 w 107156"/>
                  <a:gd name="connsiteY2" fmla="*/ 19050 h 88106"/>
                  <a:gd name="connsiteX3" fmla="*/ 4762 w 107156"/>
                  <a:gd name="connsiteY3" fmla="*/ 23812 h 88106"/>
                  <a:gd name="connsiteX4" fmla="*/ 4762 w 107156"/>
                  <a:gd name="connsiteY4" fmla="*/ 38100 h 88106"/>
                  <a:gd name="connsiteX5" fmla="*/ 0 w 107156"/>
                  <a:gd name="connsiteY5" fmla="*/ 61912 h 88106"/>
                  <a:gd name="connsiteX6" fmla="*/ 2381 w 107156"/>
                  <a:gd name="connsiteY6" fmla="*/ 78581 h 88106"/>
                  <a:gd name="connsiteX7" fmla="*/ 9525 w 107156"/>
                  <a:gd name="connsiteY7" fmla="*/ 83343 h 88106"/>
                  <a:gd name="connsiteX8" fmla="*/ 23812 w 107156"/>
                  <a:gd name="connsiteY8" fmla="*/ 88106 h 88106"/>
                  <a:gd name="connsiteX9" fmla="*/ 69056 w 107156"/>
                  <a:gd name="connsiteY9" fmla="*/ 85725 h 88106"/>
                  <a:gd name="connsiteX10" fmla="*/ 78581 w 107156"/>
                  <a:gd name="connsiteY10" fmla="*/ 83343 h 88106"/>
                  <a:gd name="connsiteX11" fmla="*/ 92868 w 107156"/>
                  <a:gd name="connsiteY11" fmla="*/ 78581 h 88106"/>
                  <a:gd name="connsiteX12" fmla="*/ 97631 w 107156"/>
                  <a:gd name="connsiteY12" fmla="*/ 71437 h 88106"/>
                  <a:gd name="connsiteX13" fmla="*/ 102393 w 107156"/>
                  <a:gd name="connsiteY13" fmla="*/ 57150 h 88106"/>
                  <a:gd name="connsiteX14" fmla="*/ 107156 w 107156"/>
                  <a:gd name="connsiteY14" fmla="*/ 50006 h 88106"/>
                  <a:gd name="connsiteX15" fmla="*/ 102393 w 107156"/>
                  <a:gd name="connsiteY15" fmla="*/ 26193 h 88106"/>
                  <a:gd name="connsiteX16" fmla="*/ 97631 w 107156"/>
                  <a:gd name="connsiteY16" fmla="*/ 19050 h 88106"/>
                  <a:gd name="connsiteX17" fmla="*/ 90487 w 107156"/>
                  <a:gd name="connsiteY17" fmla="*/ 16668 h 88106"/>
                  <a:gd name="connsiteX18" fmla="*/ 76200 w 107156"/>
                  <a:gd name="connsiteY18" fmla="*/ 7143 h 88106"/>
                  <a:gd name="connsiteX19" fmla="*/ 61912 w 107156"/>
                  <a:gd name="connsiteY19" fmla="*/ 0 h 88106"/>
                  <a:gd name="connsiteX20" fmla="*/ 38100 w 107156"/>
                  <a:gd name="connsiteY20" fmla="*/ 4762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156" h="88106">
                    <a:moveTo>
                      <a:pt x="38100" y="4762"/>
                    </a:moveTo>
                    <a:cubicBezTo>
                      <a:pt x="32941" y="7540"/>
                      <a:pt x="33337" y="14287"/>
                      <a:pt x="30956" y="16668"/>
                    </a:cubicBezTo>
                    <a:cubicBezTo>
                      <a:pt x="28575" y="19049"/>
                      <a:pt x="26247" y="18441"/>
                      <a:pt x="23812" y="19050"/>
                    </a:cubicBezTo>
                    <a:lnTo>
                      <a:pt x="4762" y="23812"/>
                    </a:lnTo>
                    <a:cubicBezTo>
                      <a:pt x="-1587" y="42863"/>
                      <a:pt x="4762" y="19049"/>
                      <a:pt x="4762" y="38100"/>
                    </a:cubicBezTo>
                    <a:cubicBezTo>
                      <a:pt x="4762" y="43938"/>
                      <a:pt x="1573" y="55619"/>
                      <a:pt x="0" y="61912"/>
                    </a:cubicBezTo>
                    <a:cubicBezTo>
                      <a:pt x="794" y="67468"/>
                      <a:pt x="101" y="73452"/>
                      <a:pt x="2381" y="78581"/>
                    </a:cubicBezTo>
                    <a:cubicBezTo>
                      <a:pt x="3543" y="81196"/>
                      <a:pt x="6910" y="82181"/>
                      <a:pt x="9525" y="83343"/>
                    </a:cubicBezTo>
                    <a:cubicBezTo>
                      <a:pt x="14112" y="85382"/>
                      <a:pt x="23812" y="88106"/>
                      <a:pt x="23812" y="88106"/>
                    </a:cubicBezTo>
                    <a:cubicBezTo>
                      <a:pt x="38893" y="87312"/>
                      <a:pt x="54011" y="87033"/>
                      <a:pt x="69056" y="85725"/>
                    </a:cubicBezTo>
                    <a:cubicBezTo>
                      <a:pt x="72316" y="85441"/>
                      <a:pt x="75446" y="84283"/>
                      <a:pt x="78581" y="83343"/>
                    </a:cubicBezTo>
                    <a:cubicBezTo>
                      <a:pt x="83389" y="81900"/>
                      <a:pt x="92868" y="78581"/>
                      <a:pt x="92868" y="78581"/>
                    </a:cubicBezTo>
                    <a:cubicBezTo>
                      <a:pt x="94456" y="76200"/>
                      <a:pt x="96469" y="74052"/>
                      <a:pt x="97631" y="71437"/>
                    </a:cubicBezTo>
                    <a:cubicBezTo>
                      <a:pt x="99670" y="66850"/>
                      <a:pt x="99608" y="61327"/>
                      <a:pt x="102393" y="57150"/>
                    </a:cubicBezTo>
                    <a:lnTo>
                      <a:pt x="107156" y="50006"/>
                    </a:lnTo>
                    <a:cubicBezTo>
                      <a:pt x="106618" y="46776"/>
                      <a:pt x="104333" y="30719"/>
                      <a:pt x="102393" y="26193"/>
                    </a:cubicBezTo>
                    <a:cubicBezTo>
                      <a:pt x="101266" y="23563"/>
                      <a:pt x="99866" y="20838"/>
                      <a:pt x="97631" y="19050"/>
                    </a:cubicBezTo>
                    <a:cubicBezTo>
                      <a:pt x="95671" y="17482"/>
                      <a:pt x="92868" y="17462"/>
                      <a:pt x="90487" y="16668"/>
                    </a:cubicBezTo>
                    <a:cubicBezTo>
                      <a:pt x="76946" y="3129"/>
                      <a:pt x="89982" y="14035"/>
                      <a:pt x="76200" y="7143"/>
                    </a:cubicBezTo>
                    <a:cubicBezTo>
                      <a:pt x="57746" y="-2084"/>
                      <a:pt x="79859" y="5981"/>
                      <a:pt x="61912" y="0"/>
                    </a:cubicBezTo>
                    <a:cubicBezTo>
                      <a:pt x="58690" y="537"/>
                      <a:pt x="42620" y="2825"/>
                      <a:pt x="38100" y="476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7" name="Freeform 696"/>
              <p:cNvSpPr/>
              <p:nvPr/>
            </p:nvSpPr>
            <p:spPr>
              <a:xfrm>
                <a:off x="7093744" y="4140942"/>
                <a:ext cx="112145" cy="76252"/>
              </a:xfrm>
              <a:custGeom>
                <a:avLst/>
                <a:gdLst>
                  <a:gd name="connsiteX0" fmla="*/ 100012 w 112145"/>
                  <a:gd name="connsiteY0" fmla="*/ 50058 h 76252"/>
                  <a:gd name="connsiteX1" fmla="*/ 100012 w 112145"/>
                  <a:gd name="connsiteY1" fmla="*/ 50058 h 76252"/>
                  <a:gd name="connsiteX2" fmla="*/ 109537 w 112145"/>
                  <a:gd name="connsiteY2" fmla="*/ 7196 h 76252"/>
                  <a:gd name="connsiteX3" fmla="*/ 90487 w 112145"/>
                  <a:gd name="connsiteY3" fmla="*/ 52 h 76252"/>
                  <a:gd name="connsiteX4" fmla="*/ 59531 w 112145"/>
                  <a:gd name="connsiteY4" fmla="*/ 2433 h 76252"/>
                  <a:gd name="connsiteX5" fmla="*/ 28575 w 112145"/>
                  <a:gd name="connsiteY5" fmla="*/ 52 h 76252"/>
                  <a:gd name="connsiteX6" fmla="*/ 7144 w 112145"/>
                  <a:gd name="connsiteY6" fmla="*/ 4814 h 76252"/>
                  <a:gd name="connsiteX7" fmla="*/ 4762 w 112145"/>
                  <a:gd name="connsiteY7" fmla="*/ 16721 h 76252"/>
                  <a:gd name="connsiteX8" fmla="*/ 0 w 112145"/>
                  <a:gd name="connsiteY8" fmla="*/ 31008 h 76252"/>
                  <a:gd name="connsiteX9" fmla="*/ 2381 w 112145"/>
                  <a:gd name="connsiteY9" fmla="*/ 57202 h 76252"/>
                  <a:gd name="connsiteX10" fmla="*/ 4762 w 112145"/>
                  <a:gd name="connsiteY10" fmla="*/ 64346 h 76252"/>
                  <a:gd name="connsiteX11" fmla="*/ 26194 w 112145"/>
                  <a:gd name="connsiteY11" fmla="*/ 71489 h 76252"/>
                  <a:gd name="connsiteX12" fmla="*/ 33337 w 112145"/>
                  <a:gd name="connsiteY12" fmla="*/ 73871 h 76252"/>
                  <a:gd name="connsiteX13" fmla="*/ 40481 w 112145"/>
                  <a:gd name="connsiteY13" fmla="*/ 76252 h 76252"/>
                  <a:gd name="connsiteX14" fmla="*/ 61912 w 112145"/>
                  <a:gd name="connsiteY14" fmla="*/ 73871 h 76252"/>
                  <a:gd name="connsiteX15" fmla="*/ 69056 w 112145"/>
                  <a:gd name="connsiteY15" fmla="*/ 69108 h 76252"/>
                  <a:gd name="connsiteX16" fmla="*/ 76200 w 112145"/>
                  <a:gd name="connsiteY16" fmla="*/ 66727 h 76252"/>
                  <a:gd name="connsiteX17" fmla="*/ 83344 w 112145"/>
                  <a:gd name="connsiteY17" fmla="*/ 59583 h 76252"/>
                  <a:gd name="connsiteX18" fmla="*/ 90487 w 112145"/>
                  <a:gd name="connsiteY18" fmla="*/ 57202 h 76252"/>
                  <a:gd name="connsiteX19" fmla="*/ 100012 w 112145"/>
                  <a:gd name="connsiteY19" fmla="*/ 42914 h 76252"/>
                  <a:gd name="connsiteX20" fmla="*/ 107156 w 112145"/>
                  <a:gd name="connsiteY20" fmla="*/ 35771 h 76252"/>
                  <a:gd name="connsiteX21" fmla="*/ 100012 w 112145"/>
                  <a:gd name="connsiteY21" fmla="*/ 50058 h 7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145" h="76252">
                    <a:moveTo>
                      <a:pt x="100012" y="50058"/>
                    </a:moveTo>
                    <a:lnTo>
                      <a:pt x="100012" y="50058"/>
                    </a:lnTo>
                    <a:cubicBezTo>
                      <a:pt x="106377" y="37328"/>
                      <a:pt x="117122" y="22367"/>
                      <a:pt x="109537" y="7196"/>
                    </a:cubicBezTo>
                    <a:cubicBezTo>
                      <a:pt x="106811" y="1744"/>
                      <a:pt x="94190" y="792"/>
                      <a:pt x="90487" y="52"/>
                    </a:cubicBezTo>
                    <a:cubicBezTo>
                      <a:pt x="80168" y="846"/>
                      <a:pt x="69880" y="2433"/>
                      <a:pt x="59531" y="2433"/>
                    </a:cubicBezTo>
                    <a:cubicBezTo>
                      <a:pt x="49182" y="2433"/>
                      <a:pt x="38913" y="-418"/>
                      <a:pt x="28575" y="52"/>
                    </a:cubicBezTo>
                    <a:cubicBezTo>
                      <a:pt x="21265" y="384"/>
                      <a:pt x="14288" y="3227"/>
                      <a:pt x="7144" y="4814"/>
                    </a:cubicBezTo>
                    <a:cubicBezTo>
                      <a:pt x="6350" y="8783"/>
                      <a:pt x="5827" y="12816"/>
                      <a:pt x="4762" y="16721"/>
                    </a:cubicBezTo>
                    <a:cubicBezTo>
                      <a:pt x="3441" y="21564"/>
                      <a:pt x="0" y="31008"/>
                      <a:pt x="0" y="31008"/>
                    </a:cubicBezTo>
                    <a:cubicBezTo>
                      <a:pt x="794" y="39739"/>
                      <a:pt x="1141" y="48523"/>
                      <a:pt x="2381" y="57202"/>
                    </a:cubicBezTo>
                    <a:cubicBezTo>
                      <a:pt x="2736" y="59687"/>
                      <a:pt x="2719" y="62887"/>
                      <a:pt x="4762" y="64346"/>
                    </a:cubicBezTo>
                    <a:cubicBezTo>
                      <a:pt x="4764" y="64347"/>
                      <a:pt x="22621" y="70298"/>
                      <a:pt x="26194" y="71489"/>
                    </a:cubicBezTo>
                    <a:lnTo>
                      <a:pt x="33337" y="73871"/>
                    </a:lnTo>
                    <a:lnTo>
                      <a:pt x="40481" y="76252"/>
                    </a:lnTo>
                    <a:cubicBezTo>
                      <a:pt x="47625" y="75458"/>
                      <a:pt x="54939" y="75614"/>
                      <a:pt x="61912" y="73871"/>
                    </a:cubicBezTo>
                    <a:cubicBezTo>
                      <a:pt x="64689" y="73177"/>
                      <a:pt x="66496" y="70388"/>
                      <a:pt x="69056" y="69108"/>
                    </a:cubicBezTo>
                    <a:cubicBezTo>
                      <a:pt x="71301" y="67985"/>
                      <a:pt x="73819" y="67521"/>
                      <a:pt x="76200" y="66727"/>
                    </a:cubicBezTo>
                    <a:cubicBezTo>
                      <a:pt x="78581" y="64346"/>
                      <a:pt x="80542" y="61451"/>
                      <a:pt x="83344" y="59583"/>
                    </a:cubicBezTo>
                    <a:cubicBezTo>
                      <a:pt x="85432" y="58191"/>
                      <a:pt x="88712" y="58977"/>
                      <a:pt x="90487" y="57202"/>
                    </a:cubicBezTo>
                    <a:cubicBezTo>
                      <a:pt x="94534" y="53154"/>
                      <a:pt x="95964" y="46961"/>
                      <a:pt x="100012" y="42914"/>
                    </a:cubicBezTo>
                    <a:lnTo>
                      <a:pt x="107156" y="35771"/>
                    </a:lnTo>
                    <a:cubicBezTo>
                      <a:pt x="110290" y="26368"/>
                      <a:pt x="101203" y="47677"/>
                      <a:pt x="100012" y="50058"/>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8" name="Freeform 697"/>
              <p:cNvSpPr/>
              <p:nvPr/>
            </p:nvSpPr>
            <p:spPr>
              <a:xfrm>
                <a:off x="7081051" y="4217045"/>
                <a:ext cx="107943" cy="104924"/>
              </a:xfrm>
              <a:custGeom>
                <a:avLst/>
                <a:gdLst>
                  <a:gd name="connsiteX0" fmla="*/ 50793 w 107943"/>
                  <a:gd name="connsiteY0" fmla="*/ 2530 h 104924"/>
                  <a:gd name="connsiteX1" fmla="*/ 50793 w 107943"/>
                  <a:gd name="connsiteY1" fmla="*/ 2530 h 104924"/>
                  <a:gd name="connsiteX2" fmla="*/ 7930 w 107943"/>
                  <a:gd name="connsiteY2" fmla="*/ 2530 h 104924"/>
                  <a:gd name="connsiteX3" fmla="*/ 3168 w 107943"/>
                  <a:gd name="connsiteY3" fmla="*/ 9674 h 104924"/>
                  <a:gd name="connsiteX4" fmla="*/ 3168 w 107943"/>
                  <a:gd name="connsiteY4" fmla="*/ 71586 h 104924"/>
                  <a:gd name="connsiteX5" fmla="*/ 7930 w 107943"/>
                  <a:gd name="connsiteY5" fmla="*/ 88255 h 104924"/>
                  <a:gd name="connsiteX6" fmla="*/ 22218 w 107943"/>
                  <a:gd name="connsiteY6" fmla="*/ 100161 h 104924"/>
                  <a:gd name="connsiteX7" fmla="*/ 36505 w 107943"/>
                  <a:gd name="connsiteY7" fmla="*/ 104924 h 104924"/>
                  <a:gd name="connsiteX8" fmla="*/ 48412 w 107943"/>
                  <a:gd name="connsiteY8" fmla="*/ 102543 h 104924"/>
                  <a:gd name="connsiteX9" fmla="*/ 62699 w 107943"/>
                  <a:gd name="connsiteY9" fmla="*/ 97780 h 104924"/>
                  <a:gd name="connsiteX10" fmla="*/ 103180 w 107943"/>
                  <a:gd name="connsiteY10" fmla="*/ 95399 h 104924"/>
                  <a:gd name="connsiteX11" fmla="*/ 107943 w 107943"/>
                  <a:gd name="connsiteY11" fmla="*/ 78730 h 104924"/>
                  <a:gd name="connsiteX12" fmla="*/ 103180 w 107943"/>
                  <a:gd name="connsiteY12" fmla="*/ 38249 h 104924"/>
                  <a:gd name="connsiteX13" fmla="*/ 100799 w 107943"/>
                  <a:gd name="connsiteY13" fmla="*/ 21580 h 104924"/>
                  <a:gd name="connsiteX14" fmla="*/ 98418 w 107943"/>
                  <a:gd name="connsiteY14" fmla="*/ 12055 h 104924"/>
                  <a:gd name="connsiteX15" fmla="*/ 65080 w 107943"/>
                  <a:gd name="connsiteY15" fmla="*/ 4911 h 104924"/>
                  <a:gd name="connsiteX16" fmla="*/ 50793 w 107943"/>
                  <a:gd name="connsiteY16" fmla="*/ 2530 h 10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943" h="104924">
                    <a:moveTo>
                      <a:pt x="50793" y="2530"/>
                    </a:moveTo>
                    <a:lnTo>
                      <a:pt x="50793" y="2530"/>
                    </a:lnTo>
                    <a:cubicBezTo>
                      <a:pt x="37418" y="1044"/>
                      <a:pt x="21305" y="-2333"/>
                      <a:pt x="7930" y="2530"/>
                    </a:cubicBezTo>
                    <a:cubicBezTo>
                      <a:pt x="5240" y="3508"/>
                      <a:pt x="4755" y="7293"/>
                      <a:pt x="3168" y="9674"/>
                    </a:cubicBezTo>
                    <a:cubicBezTo>
                      <a:pt x="-1472" y="37516"/>
                      <a:pt x="-619" y="26132"/>
                      <a:pt x="3168" y="71586"/>
                    </a:cubicBezTo>
                    <a:cubicBezTo>
                      <a:pt x="3244" y="72493"/>
                      <a:pt x="6749" y="86484"/>
                      <a:pt x="7930" y="88255"/>
                    </a:cubicBezTo>
                    <a:cubicBezTo>
                      <a:pt x="10292" y="91798"/>
                      <a:pt x="18055" y="98311"/>
                      <a:pt x="22218" y="100161"/>
                    </a:cubicBezTo>
                    <a:cubicBezTo>
                      <a:pt x="26805" y="102200"/>
                      <a:pt x="36505" y="104924"/>
                      <a:pt x="36505" y="104924"/>
                    </a:cubicBezTo>
                    <a:cubicBezTo>
                      <a:pt x="40474" y="104130"/>
                      <a:pt x="44507" y="103608"/>
                      <a:pt x="48412" y="102543"/>
                    </a:cubicBezTo>
                    <a:cubicBezTo>
                      <a:pt x="53255" y="101222"/>
                      <a:pt x="57688" y="98075"/>
                      <a:pt x="62699" y="97780"/>
                    </a:cubicBezTo>
                    <a:lnTo>
                      <a:pt x="103180" y="95399"/>
                    </a:lnTo>
                    <a:cubicBezTo>
                      <a:pt x="104304" y="92028"/>
                      <a:pt x="107943" y="81724"/>
                      <a:pt x="107943" y="78730"/>
                    </a:cubicBezTo>
                    <a:cubicBezTo>
                      <a:pt x="107943" y="62562"/>
                      <a:pt x="105452" y="53015"/>
                      <a:pt x="103180" y="38249"/>
                    </a:cubicBezTo>
                    <a:cubicBezTo>
                      <a:pt x="102326" y="32702"/>
                      <a:pt x="101803" y="27102"/>
                      <a:pt x="100799" y="21580"/>
                    </a:cubicBezTo>
                    <a:cubicBezTo>
                      <a:pt x="100214" y="18360"/>
                      <a:pt x="100233" y="14778"/>
                      <a:pt x="98418" y="12055"/>
                    </a:cubicBezTo>
                    <a:cubicBezTo>
                      <a:pt x="92501" y="3180"/>
                      <a:pt x="68017" y="5257"/>
                      <a:pt x="65080" y="4911"/>
                    </a:cubicBezTo>
                    <a:cubicBezTo>
                      <a:pt x="60285" y="4347"/>
                      <a:pt x="53174" y="2927"/>
                      <a:pt x="50793" y="253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9" name="Freeform 698"/>
              <p:cNvSpPr/>
              <p:nvPr/>
            </p:nvSpPr>
            <p:spPr>
              <a:xfrm>
                <a:off x="7186217" y="4217194"/>
                <a:ext cx="109933" cy="114300"/>
              </a:xfrm>
              <a:custGeom>
                <a:avLst/>
                <a:gdLst>
                  <a:gd name="connsiteX0" fmla="*/ 67071 w 109933"/>
                  <a:gd name="connsiteY0" fmla="*/ 19050 h 114300"/>
                  <a:gd name="connsiteX1" fmla="*/ 67071 w 109933"/>
                  <a:gd name="connsiteY1" fmla="*/ 19050 h 114300"/>
                  <a:gd name="connsiteX2" fmla="*/ 48021 w 109933"/>
                  <a:gd name="connsiteY2" fmla="*/ 9525 h 114300"/>
                  <a:gd name="connsiteX3" fmla="*/ 33733 w 109933"/>
                  <a:gd name="connsiteY3" fmla="*/ 4762 h 114300"/>
                  <a:gd name="connsiteX4" fmla="*/ 19446 w 109933"/>
                  <a:gd name="connsiteY4" fmla="*/ 7144 h 114300"/>
                  <a:gd name="connsiteX5" fmla="*/ 12302 w 109933"/>
                  <a:gd name="connsiteY5" fmla="*/ 9525 h 114300"/>
                  <a:gd name="connsiteX6" fmla="*/ 9921 w 109933"/>
                  <a:gd name="connsiteY6" fmla="*/ 16669 h 114300"/>
                  <a:gd name="connsiteX7" fmla="*/ 7539 w 109933"/>
                  <a:gd name="connsiteY7" fmla="*/ 47625 h 114300"/>
                  <a:gd name="connsiteX8" fmla="*/ 5158 w 109933"/>
                  <a:gd name="connsiteY8" fmla="*/ 54769 h 114300"/>
                  <a:gd name="connsiteX9" fmla="*/ 396 w 109933"/>
                  <a:gd name="connsiteY9" fmla="*/ 76200 h 114300"/>
                  <a:gd name="connsiteX10" fmla="*/ 9921 w 109933"/>
                  <a:gd name="connsiteY10" fmla="*/ 111919 h 114300"/>
                  <a:gd name="connsiteX11" fmla="*/ 17064 w 109933"/>
                  <a:gd name="connsiteY11" fmla="*/ 114300 h 114300"/>
                  <a:gd name="connsiteX12" fmla="*/ 67071 w 109933"/>
                  <a:gd name="connsiteY12" fmla="*/ 111919 h 114300"/>
                  <a:gd name="connsiteX13" fmla="*/ 81358 w 109933"/>
                  <a:gd name="connsiteY13" fmla="*/ 102394 h 114300"/>
                  <a:gd name="connsiteX14" fmla="*/ 95646 w 109933"/>
                  <a:gd name="connsiteY14" fmla="*/ 95250 h 114300"/>
                  <a:gd name="connsiteX15" fmla="*/ 100408 w 109933"/>
                  <a:gd name="connsiteY15" fmla="*/ 88106 h 114300"/>
                  <a:gd name="connsiteX16" fmla="*/ 105171 w 109933"/>
                  <a:gd name="connsiteY16" fmla="*/ 71437 h 114300"/>
                  <a:gd name="connsiteX17" fmla="*/ 109933 w 109933"/>
                  <a:gd name="connsiteY17" fmla="*/ 38100 h 114300"/>
                  <a:gd name="connsiteX18" fmla="*/ 100408 w 109933"/>
                  <a:gd name="connsiteY18" fmla="*/ 4762 h 114300"/>
                  <a:gd name="connsiteX19" fmla="*/ 93264 w 109933"/>
                  <a:gd name="connsiteY19" fmla="*/ 0 h 114300"/>
                  <a:gd name="connsiteX20" fmla="*/ 55164 w 109933"/>
                  <a:gd name="connsiteY20" fmla="*/ 2381 h 114300"/>
                  <a:gd name="connsiteX21" fmla="*/ 67071 w 109933"/>
                  <a:gd name="connsiteY21" fmla="*/ 19050 h 114300"/>
                  <a:gd name="connsiteX0" fmla="*/ 55164 w 109933"/>
                  <a:gd name="connsiteY0" fmla="*/ 2381 h 114300"/>
                  <a:gd name="connsiteX1" fmla="*/ 67071 w 109933"/>
                  <a:gd name="connsiteY1" fmla="*/ 19050 h 114300"/>
                  <a:gd name="connsiteX2" fmla="*/ 48021 w 109933"/>
                  <a:gd name="connsiteY2" fmla="*/ 9525 h 114300"/>
                  <a:gd name="connsiteX3" fmla="*/ 33733 w 109933"/>
                  <a:gd name="connsiteY3" fmla="*/ 4762 h 114300"/>
                  <a:gd name="connsiteX4" fmla="*/ 19446 w 109933"/>
                  <a:gd name="connsiteY4" fmla="*/ 7144 h 114300"/>
                  <a:gd name="connsiteX5" fmla="*/ 12302 w 109933"/>
                  <a:gd name="connsiteY5" fmla="*/ 9525 h 114300"/>
                  <a:gd name="connsiteX6" fmla="*/ 9921 w 109933"/>
                  <a:gd name="connsiteY6" fmla="*/ 16669 h 114300"/>
                  <a:gd name="connsiteX7" fmla="*/ 7539 w 109933"/>
                  <a:gd name="connsiteY7" fmla="*/ 47625 h 114300"/>
                  <a:gd name="connsiteX8" fmla="*/ 5158 w 109933"/>
                  <a:gd name="connsiteY8" fmla="*/ 54769 h 114300"/>
                  <a:gd name="connsiteX9" fmla="*/ 396 w 109933"/>
                  <a:gd name="connsiteY9" fmla="*/ 76200 h 114300"/>
                  <a:gd name="connsiteX10" fmla="*/ 9921 w 109933"/>
                  <a:gd name="connsiteY10" fmla="*/ 111919 h 114300"/>
                  <a:gd name="connsiteX11" fmla="*/ 17064 w 109933"/>
                  <a:gd name="connsiteY11" fmla="*/ 114300 h 114300"/>
                  <a:gd name="connsiteX12" fmla="*/ 67071 w 109933"/>
                  <a:gd name="connsiteY12" fmla="*/ 111919 h 114300"/>
                  <a:gd name="connsiteX13" fmla="*/ 81358 w 109933"/>
                  <a:gd name="connsiteY13" fmla="*/ 102394 h 114300"/>
                  <a:gd name="connsiteX14" fmla="*/ 95646 w 109933"/>
                  <a:gd name="connsiteY14" fmla="*/ 95250 h 114300"/>
                  <a:gd name="connsiteX15" fmla="*/ 100408 w 109933"/>
                  <a:gd name="connsiteY15" fmla="*/ 88106 h 114300"/>
                  <a:gd name="connsiteX16" fmla="*/ 105171 w 109933"/>
                  <a:gd name="connsiteY16" fmla="*/ 71437 h 114300"/>
                  <a:gd name="connsiteX17" fmla="*/ 109933 w 109933"/>
                  <a:gd name="connsiteY17" fmla="*/ 38100 h 114300"/>
                  <a:gd name="connsiteX18" fmla="*/ 100408 w 109933"/>
                  <a:gd name="connsiteY18" fmla="*/ 4762 h 114300"/>
                  <a:gd name="connsiteX19" fmla="*/ 93264 w 109933"/>
                  <a:gd name="connsiteY19" fmla="*/ 0 h 114300"/>
                  <a:gd name="connsiteX20" fmla="*/ 55164 w 109933"/>
                  <a:gd name="connsiteY20" fmla="*/ 2381 h 114300"/>
                  <a:gd name="connsiteX0" fmla="*/ 55164 w 109933"/>
                  <a:gd name="connsiteY0" fmla="*/ 2381 h 114300"/>
                  <a:gd name="connsiteX1" fmla="*/ 48021 w 109933"/>
                  <a:gd name="connsiteY1" fmla="*/ 9525 h 114300"/>
                  <a:gd name="connsiteX2" fmla="*/ 33733 w 109933"/>
                  <a:gd name="connsiteY2" fmla="*/ 4762 h 114300"/>
                  <a:gd name="connsiteX3" fmla="*/ 19446 w 109933"/>
                  <a:gd name="connsiteY3" fmla="*/ 7144 h 114300"/>
                  <a:gd name="connsiteX4" fmla="*/ 12302 w 109933"/>
                  <a:gd name="connsiteY4" fmla="*/ 9525 h 114300"/>
                  <a:gd name="connsiteX5" fmla="*/ 9921 w 109933"/>
                  <a:gd name="connsiteY5" fmla="*/ 16669 h 114300"/>
                  <a:gd name="connsiteX6" fmla="*/ 7539 w 109933"/>
                  <a:gd name="connsiteY6" fmla="*/ 47625 h 114300"/>
                  <a:gd name="connsiteX7" fmla="*/ 5158 w 109933"/>
                  <a:gd name="connsiteY7" fmla="*/ 54769 h 114300"/>
                  <a:gd name="connsiteX8" fmla="*/ 396 w 109933"/>
                  <a:gd name="connsiteY8" fmla="*/ 76200 h 114300"/>
                  <a:gd name="connsiteX9" fmla="*/ 9921 w 109933"/>
                  <a:gd name="connsiteY9" fmla="*/ 111919 h 114300"/>
                  <a:gd name="connsiteX10" fmla="*/ 17064 w 109933"/>
                  <a:gd name="connsiteY10" fmla="*/ 114300 h 114300"/>
                  <a:gd name="connsiteX11" fmla="*/ 67071 w 109933"/>
                  <a:gd name="connsiteY11" fmla="*/ 111919 h 114300"/>
                  <a:gd name="connsiteX12" fmla="*/ 81358 w 109933"/>
                  <a:gd name="connsiteY12" fmla="*/ 102394 h 114300"/>
                  <a:gd name="connsiteX13" fmla="*/ 95646 w 109933"/>
                  <a:gd name="connsiteY13" fmla="*/ 95250 h 114300"/>
                  <a:gd name="connsiteX14" fmla="*/ 100408 w 109933"/>
                  <a:gd name="connsiteY14" fmla="*/ 88106 h 114300"/>
                  <a:gd name="connsiteX15" fmla="*/ 105171 w 109933"/>
                  <a:gd name="connsiteY15" fmla="*/ 71437 h 114300"/>
                  <a:gd name="connsiteX16" fmla="*/ 109933 w 109933"/>
                  <a:gd name="connsiteY16" fmla="*/ 38100 h 114300"/>
                  <a:gd name="connsiteX17" fmla="*/ 100408 w 109933"/>
                  <a:gd name="connsiteY17" fmla="*/ 4762 h 114300"/>
                  <a:gd name="connsiteX18" fmla="*/ 93264 w 109933"/>
                  <a:gd name="connsiteY18" fmla="*/ 0 h 114300"/>
                  <a:gd name="connsiteX19" fmla="*/ 55164 w 109933"/>
                  <a:gd name="connsiteY19" fmla="*/ 2381 h 114300"/>
                  <a:gd name="connsiteX0" fmla="*/ 55164 w 109933"/>
                  <a:gd name="connsiteY0" fmla="*/ 2381 h 114300"/>
                  <a:gd name="connsiteX1" fmla="*/ 33733 w 109933"/>
                  <a:gd name="connsiteY1" fmla="*/ 4762 h 114300"/>
                  <a:gd name="connsiteX2" fmla="*/ 19446 w 109933"/>
                  <a:gd name="connsiteY2" fmla="*/ 7144 h 114300"/>
                  <a:gd name="connsiteX3" fmla="*/ 12302 w 109933"/>
                  <a:gd name="connsiteY3" fmla="*/ 9525 h 114300"/>
                  <a:gd name="connsiteX4" fmla="*/ 9921 w 109933"/>
                  <a:gd name="connsiteY4" fmla="*/ 16669 h 114300"/>
                  <a:gd name="connsiteX5" fmla="*/ 7539 w 109933"/>
                  <a:gd name="connsiteY5" fmla="*/ 47625 h 114300"/>
                  <a:gd name="connsiteX6" fmla="*/ 5158 w 109933"/>
                  <a:gd name="connsiteY6" fmla="*/ 54769 h 114300"/>
                  <a:gd name="connsiteX7" fmla="*/ 396 w 109933"/>
                  <a:gd name="connsiteY7" fmla="*/ 76200 h 114300"/>
                  <a:gd name="connsiteX8" fmla="*/ 9921 w 109933"/>
                  <a:gd name="connsiteY8" fmla="*/ 111919 h 114300"/>
                  <a:gd name="connsiteX9" fmla="*/ 17064 w 109933"/>
                  <a:gd name="connsiteY9" fmla="*/ 114300 h 114300"/>
                  <a:gd name="connsiteX10" fmla="*/ 67071 w 109933"/>
                  <a:gd name="connsiteY10" fmla="*/ 111919 h 114300"/>
                  <a:gd name="connsiteX11" fmla="*/ 81358 w 109933"/>
                  <a:gd name="connsiteY11" fmla="*/ 102394 h 114300"/>
                  <a:gd name="connsiteX12" fmla="*/ 95646 w 109933"/>
                  <a:gd name="connsiteY12" fmla="*/ 95250 h 114300"/>
                  <a:gd name="connsiteX13" fmla="*/ 100408 w 109933"/>
                  <a:gd name="connsiteY13" fmla="*/ 88106 h 114300"/>
                  <a:gd name="connsiteX14" fmla="*/ 105171 w 109933"/>
                  <a:gd name="connsiteY14" fmla="*/ 71437 h 114300"/>
                  <a:gd name="connsiteX15" fmla="*/ 109933 w 109933"/>
                  <a:gd name="connsiteY15" fmla="*/ 38100 h 114300"/>
                  <a:gd name="connsiteX16" fmla="*/ 100408 w 109933"/>
                  <a:gd name="connsiteY16" fmla="*/ 4762 h 114300"/>
                  <a:gd name="connsiteX17" fmla="*/ 93264 w 109933"/>
                  <a:gd name="connsiteY17" fmla="*/ 0 h 114300"/>
                  <a:gd name="connsiteX18" fmla="*/ 55164 w 109933"/>
                  <a:gd name="connsiteY18" fmla="*/ 2381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9933" h="114300">
                    <a:moveTo>
                      <a:pt x="55164" y="2381"/>
                    </a:moveTo>
                    <a:cubicBezTo>
                      <a:pt x="45242" y="3175"/>
                      <a:pt x="39686" y="3968"/>
                      <a:pt x="33733" y="4762"/>
                    </a:cubicBezTo>
                    <a:cubicBezTo>
                      <a:pt x="27780" y="5556"/>
                      <a:pt x="24159" y="6097"/>
                      <a:pt x="19446" y="7144"/>
                    </a:cubicBezTo>
                    <a:cubicBezTo>
                      <a:pt x="16996" y="7689"/>
                      <a:pt x="14077" y="7750"/>
                      <a:pt x="12302" y="9525"/>
                    </a:cubicBezTo>
                    <a:cubicBezTo>
                      <a:pt x="10527" y="11300"/>
                      <a:pt x="10715" y="14288"/>
                      <a:pt x="9921" y="16669"/>
                    </a:cubicBezTo>
                    <a:cubicBezTo>
                      <a:pt x="9127" y="26988"/>
                      <a:pt x="8823" y="37356"/>
                      <a:pt x="7539" y="47625"/>
                    </a:cubicBezTo>
                    <a:cubicBezTo>
                      <a:pt x="7228" y="50116"/>
                      <a:pt x="5848" y="52355"/>
                      <a:pt x="5158" y="54769"/>
                    </a:cubicBezTo>
                    <a:cubicBezTo>
                      <a:pt x="2916" y="62616"/>
                      <a:pt x="2033" y="68016"/>
                      <a:pt x="396" y="76200"/>
                    </a:cubicBezTo>
                    <a:cubicBezTo>
                      <a:pt x="2237" y="100134"/>
                      <a:pt x="-5624" y="104146"/>
                      <a:pt x="9921" y="111919"/>
                    </a:cubicBezTo>
                    <a:cubicBezTo>
                      <a:pt x="12166" y="113041"/>
                      <a:pt x="14683" y="113506"/>
                      <a:pt x="17064" y="114300"/>
                    </a:cubicBezTo>
                    <a:cubicBezTo>
                      <a:pt x="33733" y="113506"/>
                      <a:pt x="50662" y="114958"/>
                      <a:pt x="67071" y="111919"/>
                    </a:cubicBezTo>
                    <a:cubicBezTo>
                      <a:pt x="72699" y="110877"/>
                      <a:pt x="76596" y="105569"/>
                      <a:pt x="81358" y="102394"/>
                    </a:cubicBezTo>
                    <a:cubicBezTo>
                      <a:pt x="90591" y="96238"/>
                      <a:pt x="85786" y="98536"/>
                      <a:pt x="95646" y="95250"/>
                    </a:cubicBezTo>
                    <a:cubicBezTo>
                      <a:pt x="97233" y="92869"/>
                      <a:pt x="99128" y="90666"/>
                      <a:pt x="100408" y="88106"/>
                    </a:cubicBezTo>
                    <a:cubicBezTo>
                      <a:pt x="101997" y="84927"/>
                      <a:pt x="104562" y="74179"/>
                      <a:pt x="105171" y="71437"/>
                    </a:cubicBezTo>
                    <a:cubicBezTo>
                      <a:pt x="108540" y="56280"/>
                      <a:pt x="107854" y="56811"/>
                      <a:pt x="109933" y="38100"/>
                    </a:cubicBezTo>
                    <a:cubicBezTo>
                      <a:pt x="108594" y="27390"/>
                      <a:pt x="108948" y="13301"/>
                      <a:pt x="100408" y="4762"/>
                    </a:cubicBezTo>
                    <a:cubicBezTo>
                      <a:pt x="98384" y="2738"/>
                      <a:pt x="95645" y="1587"/>
                      <a:pt x="93264" y="0"/>
                    </a:cubicBezTo>
                    <a:cubicBezTo>
                      <a:pt x="80564" y="794"/>
                      <a:pt x="67826" y="1115"/>
                      <a:pt x="55164" y="238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0" name="Freeform 699"/>
              <p:cNvSpPr/>
              <p:nvPr/>
            </p:nvSpPr>
            <p:spPr>
              <a:xfrm>
                <a:off x="7348538" y="4216234"/>
                <a:ext cx="83343" cy="96210"/>
              </a:xfrm>
              <a:custGeom>
                <a:avLst/>
                <a:gdLst>
                  <a:gd name="connsiteX0" fmla="*/ 83343 w 83343"/>
                  <a:gd name="connsiteY0" fmla="*/ 50966 h 96210"/>
                  <a:gd name="connsiteX1" fmla="*/ 83343 w 83343"/>
                  <a:gd name="connsiteY1" fmla="*/ 50966 h 96210"/>
                  <a:gd name="connsiteX2" fmla="*/ 80962 w 83343"/>
                  <a:gd name="connsiteY2" fmla="*/ 22391 h 96210"/>
                  <a:gd name="connsiteX3" fmla="*/ 76200 w 83343"/>
                  <a:gd name="connsiteY3" fmla="*/ 8104 h 96210"/>
                  <a:gd name="connsiteX4" fmla="*/ 16668 w 83343"/>
                  <a:gd name="connsiteY4" fmla="*/ 960 h 96210"/>
                  <a:gd name="connsiteX5" fmla="*/ 9525 w 83343"/>
                  <a:gd name="connsiteY5" fmla="*/ 3341 h 96210"/>
                  <a:gd name="connsiteX6" fmla="*/ 7143 w 83343"/>
                  <a:gd name="connsiteY6" fmla="*/ 12866 h 96210"/>
                  <a:gd name="connsiteX7" fmla="*/ 4762 w 83343"/>
                  <a:gd name="connsiteY7" fmla="*/ 34297 h 96210"/>
                  <a:gd name="connsiteX8" fmla="*/ 0 w 83343"/>
                  <a:gd name="connsiteY8" fmla="*/ 48585 h 96210"/>
                  <a:gd name="connsiteX9" fmla="*/ 2381 w 83343"/>
                  <a:gd name="connsiteY9" fmla="*/ 60491 h 96210"/>
                  <a:gd name="connsiteX10" fmla="*/ 11906 w 83343"/>
                  <a:gd name="connsiteY10" fmla="*/ 74779 h 96210"/>
                  <a:gd name="connsiteX11" fmla="*/ 16668 w 83343"/>
                  <a:gd name="connsiteY11" fmla="*/ 89066 h 96210"/>
                  <a:gd name="connsiteX12" fmla="*/ 19050 w 83343"/>
                  <a:gd name="connsiteY12" fmla="*/ 96210 h 96210"/>
                  <a:gd name="connsiteX13" fmla="*/ 52387 w 83343"/>
                  <a:gd name="connsiteY13" fmla="*/ 91447 h 96210"/>
                  <a:gd name="connsiteX14" fmla="*/ 69056 w 83343"/>
                  <a:gd name="connsiteY14" fmla="*/ 89066 h 96210"/>
                  <a:gd name="connsiteX15" fmla="*/ 78581 w 83343"/>
                  <a:gd name="connsiteY15" fmla="*/ 74779 h 96210"/>
                  <a:gd name="connsiteX16" fmla="*/ 83343 w 83343"/>
                  <a:gd name="connsiteY16" fmla="*/ 60491 h 96210"/>
                  <a:gd name="connsiteX17" fmla="*/ 80962 w 83343"/>
                  <a:gd name="connsiteY17" fmla="*/ 29535 h 96210"/>
                  <a:gd name="connsiteX18" fmla="*/ 78581 w 83343"/>
                  <a:gd name="connsiteY18" fmla="*/ 22391 h 96210"/>
                  <a:gd name="connsiteX19" fmla="*/ 83343 w 83343"/>
                  <a:gd name="connsiteY19" fmla="*/ 50966 h 96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343" h="96210">
                    <a:moveTo>
                      <a:pt x="83343" y="50966"/>
                    </a:moveTo>
                    <a:lnTo>
                      <a:pt x="83343" y="50966"/>
                    </a:lnTo>
                    <a:cubicBezTo>
                      <a:pt x="82549" y="41441"/>
                      <a:pt x="82533" y="31819"/>
                      <a:pt x="80962" y="22391"/>
                    </a:cubicBezTo>
                    <a:cubicBezTo>
                      <a:pt x="80137" y="17439"/>
                      <a:pt x="80377" y="10889"/>
                      <a:pt x="76200" y="8104"/>
                    </a:cubicBezTo>
                    <a:cubicBezTo>
                      <a:pt x="54511" y="-6356"/>
                      <a:pt x="71915" y="3471"/>
                      <a:pt x="16668" y="960"/>
                    </a:cubicBezTo>
                    <a:cubicBezTo>
                      <a:pt x="14287" y="1754"/>
                      <a:pt x="11093" y="1381"/>
                      <a:pt x="9525" y="3341"/>
                    </a:cubicBezTo>
                    <a:cubicBezTo>
                      <a:pt x="7480" y="5897"/>
                      <a:pt x="7641" y="9631"/>
                      <a:pt x="7143" y="12866"/>
                    </a:cubicBezTo>
                    <a:cubicBezTo>
                      <a:pt x="6050" y="19970"/>
                      <a:pt x="6171" y="27249"/>
                      <a:pt x="4762" y="34297"/>
                    </a:cubicBezTo>
                    <a:cubicBezTo>
                      <a:pt x="3778" y="39220"/>
                      <a:pt x="0" y="48585"/>
                      <a:pt x="0" y="48585"/>
                    </a:cubicBezTo>
                    <a:cubicBezTo>
                      <a:pt x="794" y="52554"/>
                      <a:pt x="706" y="56807"/>
                      <a:pt x="2381" y="60491"/>
                    </a:cubicBezTo>
                    <a:cubicBezTo>
                      <a:pt x="4750" y="65702"/>
                      <a:pt x="11906" y="74779"/>
                      <a:pt x="11906" y="74779"/>
                    </a:cubicBezTo>
                    <a:lnTo>
                      <a:pt x="16668" y="89066"/>
                    </a:lnTo>
                    <a:lnTo>
                      <a:pt x="19050" y="96210"/>
                    </a:lnTo>
                    <a:cubicBezTo>
                      <a:pt x="35257" y="90808"/>
                      <a:pt x="21087" y="94925"/>
                      <a:pt x="52387" y="91447"/>
                    </a:cubicBezTo>
                    <a:cubicBezTo>
                      <a:pt x="57965" y="90827"/>
                      <a:pt x="63500" y="89860"/>
                      <a:pt x="69056" y="89066"/>
                    </a:cubicBezTo>
                    <a:cubicBezTo>
                      <a:pt x="72231" y="84304"/>
                      <a:pt x="76771" y="80209"/>
                      <a:pt x="78581" y="74779"/>
                    </a:cubicBezTo>
                    <a:lnTo>
                      <a:pt x="83343" y="60491"/>
                    </a:lnTo>
                    <a:cubicBezTo>
                      <a:pt x="82549" y="50172"/>
                      <a:pt x="82246" y="39804"/>
                      <a:pt x="80962" y="29535"/>
                    </a:cubicBezTo>
                    <a:cubicBezTo>
                      <a:pt x="80651" y="27044"/>
                      <a:pt x="79271" y="24805"/>
                      <a:pt x="78581" y="22391"/>
                    </a:cubicBezTo>
                    <a:cubicBezTo>
                      <a:pt x="77682" y="19244"/>
                      <a:pt x="82549" y="46204"/>
                      <a:pt x="83343" y="5096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1" name="Freeform 700"/>
              <p:cNvSpPr/>
              <p:nvPr/>
            </p:nvSpPr>
            <p:spPr>
              <a:xfrm>
                <a:off x="7305675" y="4210989"/>
                <a:ext cx="59531" cy="118124"/>
              </a:xfrm>
              <a:custGeom>
                <a:avLst/>
                <a:gdLst>
                  <a:gd name="connsiteX0" fmla="*/ 54769 w 59531"/>
                  <a:gd name="connsiteY0" fmla="*/ 10967 h 118124"/>
                  <a:gd name="connsiteX1" fmla="*/ 54769 w 59531"/>
                  <a:gd name="connsiteY1" fmla="*/ 10967 h 118124"/>
                  <a:gd name="connsiteX2" fmla="*/ 7144 w 59531"/>
                  <a:gd name="connsiteY2" fmla="*/ 3824 h 118124"/>
                  <a:gd name="connsiteX3" fmla="*/ 2381 w 59531"/>
                  <a:gd name="connsiteY3" fmla="*/ 10967 h 118124"/>
                  <a:gd name="connsiteX4" fmla="*/ 9525 w 59531"/>
                  <a:gd name="connsiteY4" fmla="*/ 46686 h 118124"/>
                  <a:gd name="connsiteX5" fmla="*/ 7144 w 59531"/>
                  <a:gd name="connsiteY5" fmla="*/ 72880 h 118124"/>
                  <a:gd name="connsiteX6" fmla="*/ 2381 w 59531"/>
                  <a:gd name="connsiteY6" fmla="*/ 87167 h 118124"/>
                  <a:gd name="connsiteX7" fmla="*/ 0 w 59531"/>
                  <a:gd name="connsiteY7" fmla="*/ 96692 h 118124"/>
                  <a:gd name="connsiteX8" fmla="*/ 2381 w 59531"/>
                  <a:gd name="connsiteY8" fmla="*/ 110980 h 118124"/>
                  <a:gd name="connsiteX9" fmla="*/ 16669 w 59531"/>
                  <a:gd name="connsiteY9" fmla="*/ 118124 h 118124"/>
                  <a:gd name="connsiteX10" fmla="*/ 50006 w 59531"/>
                  <a:gd name="connsiteY10" fmla="*/ 115742 h 118124"/>
                  <a:gd name="connsiteX11" fmla="*/ 54769 w 59531"/>
                  <a:gd name="connsiteY11" fmla="*/ 108599 h 118124"/>
                  <a:gd name="connsiteX12" fmla="*/ 59531 w 59531"/>
                  <a:gd name="connsiteY12" fmla="*/ 94311 h 118124"/>
                  <a:gd name="connsiteX13" fmla="*/ 50006 w 59531"/>
                  <a:gd name="connsiteY13" fmla="*/ 72880 h 118124"/>
                  <a:gd name="connsiteX14" fmla="*/ 47625 w 59531"/>
                  <a:gd name="connsiteY14" fmla="*/ 65736 h 118124"/>
                  <a:gd name="connsiteX15" fmla="*/ 52388 w 59531"/>
                  <a:gd name="connsiteY15" fmla="*/ 32399 h 118124"/>
                  <a:gd name="connsiteX16" fmla="*/ 54769 w 59531"/>
                  <a:gd name="connsiteY16" fmla="*/ 10967 h 118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531" h="118124">
                    <a:moveTo>
                      <a:pt x="54769" y="10967"/>
                    </a:moveTo>
                    <a:lnTo>
                      <a:pt x="54769" y="10967"/>
                    </a:lnTo>
                    <a:cubicBezTo>
                      <a:pt x="33990" y="577"/>
                      <a:pt x="33613" y="-3738"/>
                      <a:pt x="7144" y="3824"/>
                    </a:cubicBezTo>
                    <a:cubicBezTo>
                      <a:pt x="4392" y="4610"/>
                      <a:pt x="3969" y="8586"/>
                      <a:pt x="2381" y="10967"/>
                    </a:cubicBezTo>
                    <a:cubicBezTo>
                      <a:pt x="7557" y="42018"/>
                      <a:pt x="4091" y="30381"/>
                      <a:pt x="9525" y="46686"/>
                    </a:cubicBezTo>
                    <a:cubicBezTo>
                      <a:pt x="8731" y="55417"/>
                      <a:pt x="8668" y="64246"/>
                      <a:pt x="7144" y="72880"/>
                    </a:cubicBezTo>
                    <a:cubicBezTo>
                      <a:pt x="6272" y="77824"/>
                      <a:pt x="3598" y="82297"/>
                      <a:pt x="2381" y="87167"/>
                    </a:cubicBezTo>
                    <a:lnTo>
                      <a:pt x="0" y="96692"/>
                    </a:lnTo>
                    <a:cubicBezTo>
                      <a:pt x="794" y="101455"/>
                      <a:pt x="222" y="106661"/>
                      <a:pt x="2381" y="110980"/>
                    </a:cubicBezTo>
                    <a:cubicBezTo>
                      <a:pt x="4227" y="114671"/>
                      <a:pt x="13289" y="116997"/>
                      <a:pt x="16669" y="118124"/>
                    </a:cubicBezTo>
                    <a:cubicBezTo>
                      <a:pt x="27781" y="117330"/>
                      <a:pt x="39198" y="118444"/>
                      <a:pt x="50006" y="115742"/>
                    </a:cubicBezTo>
                    <a:cubicBezTo>
                      <a:pt x="52782" y="115048"/>
                      <a:pt x="53607" y="111214"/>
                      <a:pt x="54769" y="108599"/>
                    </a:cubicBezTo>
                    <a:cubicBezTo>
                      <a:pt x="56808" y="104011"/>
                      <a:pt x="59531" y="94311"/>
                      <a:pt x="59531" y="94311"/>
                    </a:cubicBezTo>
                    <a:cubicBezTo>
                      <a:pt x="53864" y="77309"/>
                      <a:pt x="57554" y="84201"/>
                      <a:pt x="50006" y="72880"/>
                    </a:cubicBezTo>
                    <a:cubicBezTo>
                      <a:pt x="49212" y="70499"/>
                      <a:pt x="47625" y="68246"/>
                      <a:pt x="47625" y="65736"/>
                    </a:cubicBezTo>
                    <a:cubicBezTo>
                      <a:pt x="47625" y="44864"/>
                      <a:pt x="47979" y="45620"/>
                      <a:pt x="52388" y="32399"/>
                    </a:cubicBezTo>
                    <a:lnTo>
                      <a:pt x="54769" y="10967"/>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2" name="Freeform 701"/>
              <p:cNvSpPr/>
              <p:nvPr/>
            </p:nvSpPr>
            <p:spPr>
              <a:xfrm>
                <a:off x="7348538" y="4126598"/>
                <a:ext cx="93832" cy="90596"/>
              </a:xfrm>
              <a:custGeom>
                <a:avLst/>
                <a:gdLst>
                  <a:gd name="connsiteX0" fmla="*/ 85725 w 93832"/>
                  <a:gd name="connsiteY0" fmla="*/ 90596 h 90596"/>
                  <a:gd name="connsiteX1" fmla="*/ 85725 w 93832"/>
                  <a:gd name="connsiteY1" fmla="*/ 90596 h 90596"/>
                  <a:gd name="connsiteX2" fmla="*/ 92868 w 93832"/>
                  <a:gd name="connsiteY2" fmla="*/ 71546 h 90596"/>
                  <a:gd name="connsiteX3" fmla="*/ 88106 w 93832"/>
                  <a:gd name="connsiteY3" fmla="*/ 33446 h 90596"/>
                  <a:gd name="connsiteX4" fmla="*/ 85725 w 93832"/>
                  <a:gd name="connsiteY4" fmla="*/ 23921 h 90596"/>
                  <a:gd name="connsiteX5" fmla="*/ 83343 w 93832"/>
                  <a:gd name="connsiteY5" fmla="*/ 16777 h 90596"/>
                  <a:gd name="connsiteX6" fmla="*/ 76200 w 93832"/>
                  <a:gd name="connsiteY6" fmla="*/ 12015 h 90596"/>
                  <a:gd name="connsiteX7" fmla="*/ 66675 w 93832"/>
                  <a:gd name="connsiteY7" fmla="*/ 108 h 90596"/>
                  <a:gd name="connsiteX8" fmla="*/ 40481 w 93832"/>
                  <a:gd name="connsiteY8" fmla="*/ 7252 h 90596"/>
                  <a:gd name="connsiteX9" fmla="*/ 0 w 93832"/>
                  <a:gd name="connsiteY9" fmla="*/ 9633 h 90596"/>
                  <a:gd name="connsiteX10" fmla="*/ 2381 w 93832"/>
                  <a:gd name="connsiteY10" fmla="*/ 40590 h 90596"/>
                  <a:gd name="connsiteX11" fmla="*/ 4762 w 93832"/>
                  <a:gd name="connsiteY11" fmla="*/ 57258 h 90596"/>
                  <a:gd name="connsiteX12" fmla="*/ 7143 w 93832"/>
                  <a:gd name="connsiteY12" fmla="*/ 83452 h 90596"/>
                  <a:gd name="connsiteX13" fmla="*/ 14287 w 93832"/>
                  <a:gd name="connsiteY13" fmla="*/ 85833 h 90596"/>
                  <a:gd name="connsiteX14" fmla="*/ 85725 w 93832"/>
                  <a:gd name="connsiteY14" fmla="*/ 90596 h 9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832" h="90596">
                    <a:moveTo>
                      <a:pt x="85725" y="90596"/>
                    </a:moveTo>
                    <a:lnTo>
                      <a:pt x="85725" y="90596"/>
                    </a:lnTo>
                    <a:cubicBezTo>
                      <a:pt x="88106" y="84246"/>
                      <a:pt x="92225" y="78297"/>
                      <a:pt x="92868" y="71546"/>
                    </a:cubicBezTo>
                    <a:cubicBezTo>
                      <a:pt x="95447" y="44468"/>
                      <a:pt x="92510" y="48861"/>
                      <a:pt x="88106" y="33446"/>
                    </a:cubicBezTo>
                    <a:cubicBezTo>
                      <a:pt x="87207" y="30299"/>
                      <a:pt x="86624" y="27068"/>
                      <a:pt x="85725" y="23921"/>
                    </a:cubicBezTo>
                    <a:cubicBezTo>
                      <a:pt x="85035" y="21507"/>
                      <a:pt x="84911" y="18737"/>
                      <a:pt x="83343" y="16777"/>
                    </a:cubicBezTo>
                    <a:cubicBezTo>
                      <a:pt x="81555" y="14542"/>
                      <a:pt x="78581" y="13602"/>
                      <a:pt x="76200" y="12015"/>
                    </a:cubicBezTo>
                    <a:cubicBezTo>
                      <a:pt x="74439" y="6734"/>
                      <a:pt x="74166" y="1044"/>
                      <a:pt x="66675" y="108"/>
                    </a:cubicBezTo>
                    <a:cubicBezTo>
                      <a:pt x="57779" y="-1004"/>
                      <a:pt x="48769" y="6765"/>
                      <a:pt x="40481" y="7252"/>
                    </a:cubicBezTo>
                    <a:lnTo>
                      <a:pt x="0" y="9633"/>
                    </a:lnTo>
                    <a:cubicBezTo>
                      <a:pt x="794" y="19952"/>
                      <a:pt x="1351" y="30292"/>
                      <a:pt x="2381" y="40590"/>
                    </a:cubicBezTo>
                    <a:cubicBezTo>
                      <a:pt x="2939" y="46175"/>
                      <a:pt x="4142" y="51680"/>
                      <a:pt x="4762" y="57258"/>
                    </a:cubicBezTo>
                    <a:cubicBezTo>
                      <a:pt x="5730" y="65972"/>
                      <a:pt x="4371" y="75135"/>
                      <a:pt x="7143" y="83452"/>
                    </a:cubicBezTo>
                    <a:cubicBezTo>
                      <a:pt x="7937" y="85833"/>
                      <a:pt x="11906" y="85039"/>
                      <a:pt x="14287" y="85833"/>
                    </a:cubicBezTo>
                    <a:lnTo>
                      <a:pt x="85725" y="90596"/>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3" name="Freeform 702"/>
              <p:cNvSpPr/>
              <p:nvPr/>
            </p:nvSpPr>
            <p:spPr>
              <a:xfrm>
                <a:off x="7331869" y="4052888"/>
                <a:ext cx="121444" cy="76200"/>
              </a:xfrm>
              <a:custGeom>
                <a:avLst/>
                <a:gdLst>
                  <a:gd name="connsiteX0" fmla="*/ 38100 w 121444"/>
                  <a:gd name="connsiteY0" fmla="*/ 64293 h 76200"/>
                  <a:gd name="connsiteX1" fmla="*/ 38100 w 121444"/>
                  <a:gd name="connsiteY1" fmla="*/ 64293 h 76200"/>
                  <a:gd name="connsiteX2" fmla="*/ 59531 w 121444"/>
                  <a:gd name="connsiteY2" fmla="*/ 71437 h 76200"/>
                  <a:gd name="connsiteX3" fmla="*/ 90487 w 121444"/>
                  <a:gd name="connsiteY3" fmla="*/ 66675 h 76200"/>
                  <a:gd name="connsiteX4" fmla="*/ 102394 w 121444"/>
                  <a:gd name="connsiteY4" fmla="*/ 64293 h 76200"/>
                  <a:gd name="connsiteX5" fmla="*/ 114300 w 121444"/>
                  <a:gd name="connsiteY5" fmla="*/ 42862 h 76200"/>
                  <a:gd name="connsiteX6" fmla="*/ 121444 w 121444"/>
                  <a:gd name="connsiteY6" fmla="*/ 26193 h 76200"/>
                  <a:gd name="connsiteX7" fmla="*/ 119062 w 121444"/>
                  <a:gd name="connsiteY7" fmla="*/ 14287 h 76200"/>
                  <a:gd name="connsiteX8" fmla="*/ 111919 w 121444"/>
                  <a:gd name="connsiteY8" fmla="*/ 7143 h 76200"/>
                  <a:gd name="connsiteX9" fmla="*/ 97631 w 121444"/>
                  <a:gd name="connsiteY9" fmla="*/ 0 h 76200"/>
                  <a:gd name="connsiteX10" fmla="*/ 73819 w 121444"/>
                  <a:gd name="connsiteY10" fmla="*/ 2381 h 76200"/>
                  <a:gd name="connsiteX11" fmla="*/ 0 w 121444"/>
                  <a:gd name="connsiteY11" fmla="*/ 7143 h 76200"/>
                  <a:gd name="connsiteX12" fmla="*/ 2381 w 121444"/>
                  <a:gd name="connsiteY12" fmla="*/ 26193 h 76200"/>
                  <a:gd name="connsiteX13" fmla="*/ 4762 w 121444"/>
                  <a:gd name="connsiteY13" fmla="*/ 33337 h 76200"/>
                  <a:gd name="connsiteX14" fmla="*/ 9525 w 121444"/>
                  <a:gd name="connsiteY14" fmla="*/ 57150 h 76200"/>
                  <a:gd name="connsiteX15" fmla="*/ 11906 w 121444"/>
                  <a:gd name="connsiteY15" fmla="*/ 64293 h 76200"/>
                  <a:gd name="connsiteX16" fmla="*/ 14287 w 121444"/>
                  <a:gd name="connsiteY16" fmla="*/ 73818 h 76200"/>
                  <a:gd name="connsiteX17" fmla="*/ 23812 w 121444"/>
                  <a:gd name="connsiteY17" fmla="*/ 76200 h 76200"/>
                  <a:gd name="connsiteX18" fmla="*/ 38100 w 121444"/>
                  <a:gd name="connsiteY18" fmla="*/ 64293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444" h="76200">
                    <a:moveTo>
                      <a:pt x="38100" y="64293"/>
                    </a:moveTo>
                    <a:lnTo>
                      <a:pt x="38100" y="64293"/>
                    </a:lnTo>
                    <a:cubicBezTo>
                      <a:pt x="45244" y="66674"/>
                      <a:pt x="52047" y="70605"/>
                      <a:pt x="59531" y="71437"/>
                    </a:cubicBezTo>
                    <a:cubicBezTo>
                      <a:pt x="70775" y="72686"/>
                      <a:pt x="80108" y="68982"/>
                      <a:pt x="90487" y="66675"/>
                    </a:cubicBezTo>
                    <a:cubicBezTo>
                      <a:pt x="94438" y="65797"/>
                      <a:pt x="98425" y="65087"/>
                      <a:pt x="102394" y="64293"/>
                    </a:cubicBezTo>
                    <a:cubicBezTo>
                      <a:pt x="108980" y="44536"/>
                      <a:pt x="97921" y="75623"/>
                      <a:pt x="114300" y="42862"/>
                    </a:cubicBezTo>
                    <a:cubicBezTo>
                      <a:pt x="120185" y="31092"/>
                      <a:pt x="117939" y="36704"/>
                      <a:pt x="121444" y="26193"/>
                    </a:cubicBezTo>
                    <a:cubicBezTo>
                      <a:pt x="120650" y="22224"/>
                      <a:pt x="120872" y="17907"/>
                      <a:pt x="119062" y="14287"/>
                    </a:cubicBezTo>
                    <a:cubicBezTo>
                      <a:pt x="117556" y="11275"/>
                      <a:pt x="114506" y="9299"/>
                      <a:pt x="111919" y="7143"/>
                    </a:cubicBezTo>
                    <a:cubicBezTo>
                      <a:pt x="105765" y="2015"/>
                      <a:pt x="104789" y="2386"/>
                      <a:pt x="97631" y="0"/>
                    </a:cubicBezTo>
                    <a:cubicBezTo>
                      <a:pt x="89694" y="794"/>
                      <a:pt x="81775" y="1799"/>
                      <a:pt x="73819" y="2381"/>
                    </a:cubicBezTo>
                    <a:lnTo>
                      <a:pt x="0" y="7143"/>
                    </a:lnTo>
                    <a:cubicBezTo>
                      <a:pt x="794" y="13493"/>
                      <a:pt x="1236" y="19897"/>
                      <a:pt x="2381" y="26193"/>
                    </a:cubicBezTo>
                    <a:cubicBezTo>
                      <a:pt x="2830" y="28663"/>
                      <a:pt x="4198" y="30891"/>
                      <a:pt x="4762" y="33337"/>
                    </a:cubicBezTo>
                    <a:cubicBezTo>
                      <a:pt x="6582" y="41225"/>
                      <a:pt x="6965" y="49471"/>
                      <a:pt x="9525" y="57150"/>
                    </a:cubicBezTo>
                    <a:cubicBezTo>
                      <a:pt x="10319" y="59531"/>
                      <a:pt x="11217" y="61880"/>
                      <a:pt x="11906" y="64293"/>
                    </a:cubicBezTo>
                    <a:cubicBezTo>
                      <a:pt x="12805" y="67440"/>
                      <a:pt x="11973" y="71504"/>
                      <a:pt x="14287" y="73818"/>
                    </a:cubicBezTo>
                    <a:cubicBezTo>
                      <a:pt x="16601" y="76132"/>
                      <a:pt x="20637" y="75406"/>
                      <a:pt x="23812" y="76200"/>
                    </a:cubicBezTo>
                    <a:cubicBezTo>
                      <a:pt x="35647" y="73240"/>
                      <a:pt x="35719" y="66277"/>
                      <a:pt x="38100" y="64293"/>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4" name="Freeform 703"/>
              <p:cNvSpPr/>
              <p:nvPr/>
            </p:nvSpPr>
            <p:spPr>
              <a:xfrm>
                <a:off x="7346557" y="3938588"/>
                <a:ext cx="106756" cy="107156"/>
              </a:xfrm>
              <a:custGeom>
                <a:avLst/>
                <a:gdLst>
                  <a:gd name="connsiteX0" fmla="*/ 97231 w 106756"/>
                  <a:gd name="connsiteY0" fmla="*/ 100012 h 107156"/>
                  <a:gd name="connsiteX1" fmla="*/ 97231 w 106756"/>
                  <a:gd name="connsiteY1" fmla="*/ 100012 h 107156"/>
                  <a:gd name="connsiteX2" fmla="*/ 94849 w 106756"/>
                  <a:gd name="connsiteY2" fmla="*/ 78581 h 107156"/>
                  <a:gd name="connsiteX3" fmla="*/ 101993 w 106756"/>
                  <a:gd name="connsiteY3" fmla="*/ 47625 h 107156"/>
                  <a:gd name="connsiteX4" fmla="*/ 106756 w 106756"/>
                  <a:gd name="connsiteY4" fmla="*/ 40481 h 107156"/>
                  <a:gd name="connsiteX5" fmla="*/ 99612 w 106756"/>
                  <a:gd name="connsiteY5" fmla="*/ 21431 h 107156"/>
                  <a:gd name="connsiteX6" fmla="*/ 92468 w 106756"/>
                  <a:gd name="connsiteY6" fmla="*/ 19050 h 107156"/>
                  <a:gd name="connsiteX7" fmla="*/ 85324 w 106756"/>
                  <a:gd name="connsiteY7" fmla="*/ 14287 h 107156"/>
                  <a:gd name="connsiteX8" fmla="*/ 68656 w 106756"/>
                  <a:gd name="connsiteY8" fmla="*/ 9525 h 107156"/>
                  <a:gd name="connsiteX9" fmla="*/ 61512 w 106756"/>
                  <a:gd name="connsiteY9" fmla="*/ 7143 h 107156"/>
                  <a:gd name="connsiteX10" fmla="*/ 40081 w 106756"/>
                  <a:gd name="connsiteY10" fmla="*/ 9525 h 107156"/>
                  <a:gd name="connsiteX11" fmla="*/ 21031 w 106756"/>
                  <a:gd name="connsiteY11" fmla="*/ 2381 h 107156"/>
                  <a:gd name="connsiteX12" fmla="*/ 13887 w 106756"/>
                  <a:gd name="connsiteY12" fmla="*/ 0 h 107156"/>
                  <a:gd name="connsiteX13" fmla="*/ 11506 w 106756"/>
                  <a:gd name="connsiteY13" fmla="*/ 19050 h 107156"/>
                  <a:gd name="connsiteX14" fmla="*/ 11506 w 106756"/>
                  <a:gd name="connsiteY14" fmla="*/ 102393 h 107156"/>
                  <a:gd name="connsiteX15" fmla="*/ 30556 w 106756"/>
                  <a:gd name="connsiteY15" fmla="*/ 104775 h 107156"/>
                  <a:gd name="connsiteX16" fmla="*/ 42462 w 106756"/>
                  <a:gd name="connsiteY16" fmla="*/ 107156 h 107156"/>
                  <a:gd name="connsiteX17" fmla="*/ 75799 w 106756"/>
                  <a:gd name="connsiteY17" fmla="*/ 104775 h 107156"/>
                  <a:gd name="connsiteX18" fmla="*/ 97231 w 106756"/>
                  <a:gd name="connsiteY18" fmla="*/ 100012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756" h="107156">
                    <a:moveTo>
                      <a:pt x="97231" y="100012"/>
                    </a:moveTo>
                    <a:lnTo>
                      <a:pt x="97231" y="100012"/>
                    </a:lnTo>
                    <a:cubicBezTo>
                      <a:pt x="96437" y="92868"/>
                      <a:pt x="94849" y="85769"/>
                      <a:pt x="94849" y="78581"/>
                    </a:cubicBezTo>
                    <a:cubicBezTo>
                      <a:pt x="94849" y="72546"/>
                      <a:pt x="98222" y="53282"/>
                      <a:pt x="101993" y="47625"/>
                    </a:cubicBezTo>
                    <a:lnTo>
                      <a:pt x="106756" y="40481"/>
                    </a:lnTo>
                    <a:cubicBezTo>
                      <a:pt x="105465" y="34029"/>
                      <a:pt x="105450" y="26102"/>
                      <a:pt x="99612" y="21431"/>
                    </a:cubicBezTo>
                    <a:cubicBezTo>
                      <a:pt x="97652" y="19863"/>
                      <a:pt x="94849" y="19844"/>
                      <a:pt x="92468" y="19050"/>
                    </a:cubicBezTo>
                    <a:cubicBezTo>
                      <a:pt x="90087" y="17462"/>
                      <a:pt x="87884" y="15567"/>
                      <a:pt x="85324" y="14287"/>
                    </a:cubicBezTo>
                    <a:cubicBezTo>
                      <a:pt x="81517" y="12383"/>
                      <a:pt x="72217" y="10543"/>
                      <a:pt x="68656" y="9525"/>
                    </a:cubicBezTo>
                    <a:cubicBezTo>
                      <a:pt x="66242" y="8835"/>
                      <a:pt x="63893" y="7937"/>
                      <a:pt x="61512" y="7143"/>
                    </a:cubicBezTo>
                    <a:cubicBezTo>
                      <a:pt x="54368" y="7937"/>
                      <a:pt x="47269" y="9525"/>
                      <a:pt x="40081" y="9525"/>
                    </a:cubicBezTo>
                    <a:cubicBezTo>
                      <a:pt x="26298" y="9525"/>
                      <a:pt x="30884" y="7307"/>
                      <a:pt x="21031" y="2381"/>
                    </a:cubicBezTo>
                    <a:cubicBezTo>
                      <a:pt x="18786" y="1259"/>
                      <a:pt x="16268" y="794"/>
                      <a:pt x="13887" y="0"/>
                    </a:cubicBezTo>
                    <a:cubicBezTo>
                      <a:pt x="13093" y="6350"/>
                      <a:pt x="12558" y="12738"/>
                      <a:pt x="11506" y="19050"/>
                    </a:cubicBezTo>
                    <a:cubicBezTo>
                      <a:pt x="5850" y="52982"/>
                      <a:pt x="-11283" y="21368"/>
                      <a:pt x="11506" y="102393"/>
                    </a:cubicBezTo>
                    <a:cubicBezTo>
                      <a:pt x="13239" y="108553"/>
                      <a:pt x="24231" y="103802"/>
                      <a:pt x="30556" y="104775"/>
                    </a:cubicBezTo>
                    <a:cubicBezTo>
                      <a:pt x="34556" y="105390"/>
                      <a:pt x="38493" y="106362"/>
                      <a:pt x="42462" y="107156"/>
                    </a:cubicBezTo>
                    <a:cubicBezTo>
                      <a:pt x="53574" y="106362"/>
                      <a:pt x="64991" y="107477"/>
                      <a:pt x="75799" y="104775"/>
                    </a:cubicBezTo>
                    <a:cubicBezTo>
                      <a:pt x="82570" y="103082"/>
                      <a:pt x="93659" y="100806"/>
                      <a:pt x="97231" y="10001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5" name="Freeform 704"/>
              <p:cNvSpPr/>
              <p:nvPr/>
            </p:nvSpPr>
            <p:spPr>
              <a:xfrm>
                <a:off x="7262813" y="3936135"/>
                <a:ext cx="94400" cy="114371"/>
              </a:xfrm>
              <a:custGeom>
                <a:avLst/>
                <a:gdLst>
                  <a:gd name="connsiteX0" fmla="*/ 90487 w 94400"/>
                  <a:gd name="connsiteY0" fmla="*/ 9596 h 114371"/>
                  <a:gd name="connsiteX1" fmla="*/ 90487 w 94400"/>
                  <a:gd name="connsiteY1" fmla="*/ 9596 h 114371"/>
                  <a:gd name="connsiteX2" fmla="*/ 71437 w 94400"/>
                  <a:gd name="connsiteY2" fmla="*/ 71 h 114371"/>
                  <a:gd name="connsiteX3" fmla="*/ 57150 w 94400"/>
                  <a:gd name="connsiteY3" fmla="*/ 4834 h 114371"/>
                  <a:gd name="connsiteX4" fmla="*/ 40481 w 94400"/>
                  <a:gd name="connsiteY4" fmla="*/ 7215 h 114371"/>
                  <a:gd name="connsiteX5" fmla="*/ 30956 w 94400"/>
                  <a:gd name="connsiteY5" fmla="*/ 9596 h 114371"/>
                  <a:gd name="connsiteX6" fmla="*/ 9525 w 94400"/>
                  <a:gd name="connsiteY6" fmla="*/ 11978 h 114371"/>
                  <a:gd name="connsiteX7" fmla="*/ 2381 w 94400"/>
                  <a:gd name="connsiteY7" fmla="*/ 14359 h 114371"/>
                  <a:gd name="connsiteX8" fmla="*/ 0 w 94400"/>
                  <a:gd name="connsiteY8" fmla="*/ 21503 h 114371"/>
                  <a:gd name="connsiteX9" fmla="*/ 2381 w 94400"/>
                  <a:gd name="connsiteY9" fmla="*/ 52459 h 114371"/>
                  <a:gd name="connsiteX10" fmla="*/ 7143 w 94400"/>
                  <a:gd name="connsiteY10" fmla="*/ 66746 h 114371"/>
                  <a:gd name="connsiteX11" fmla="*/ 9525 w 94400"/>
                  <a:gd name="connsiteY11" fmla="*/ 109609 h 114371"/>
                  <a:gd name="connsiteX12" fmla="*/ 16668 w 94400"/>
                  <a:gd name="connsiteY12" fmla="*/ 114371 h 114371"/>
                  <a:gd name="connsiteX13" fmla="*/ 66675 w 94400"/>
                  <a:gd name="connsiteY13" fmla="*/ 111990 h 114371"/>
                  <a:gd name="connsiteX14" fmla="*/ 73818 w 94400"/>
                  <a:gd name="connsiteY14" fmla="*/ 109609 h 114371"/>
                  <a:gd name="connsiteX15" fmla="*/ 83343 w 94400"/>
                  <a:gd name="connsiteY15" fmla="*/ 95321 h 114371"/>
                  <a:gd name="connsiteX16" fmla="*/ 88106 w 94400"/>
                  <a:gd name="connsiteY16" fmla="*/ 88178 h 114371"/>
                  <a:gd name="connsiteX17" fmla="*/ 90487 w 94400"/>
                  <a:gd name="connsiteY17" fmla="*/ 81034 h 114371"/>
                  <a:gd name="connsiteX18" fmla="*/ 90487 w 94400"/>
                  <a:gd name="connsiteY18" fmla="*/ 9596 h 11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4400" h="114371">
                    <a:moveTo>
                      <a:pt x="90487" y="9596"/>
                    </a:moveTo>
                    <a:lnTo>
                      <a:pt x="90487" y="9596"/>
                    </a:lnTo>
                    <a:cubicBezTo>
                      <a:pt x="84137" y="6421"/>
                      <a:pt x="78465" y="1075"/>
                      <a:pt x="71437" y="71"/>
                    </a:cubicBezTo>
                    <a:cubicBezTo>
                      <a:pt x="66467" y="-639"/>
                      <a:pt x="62120" y="4124"/>
                      <a:pt x="57150" y="4834"/>
                    </a:cubicBezTo>
                    <a:cubicBezTo>
                      <a:pt x="51594" y="5628"/>
                      <a:pt x="46003" y="6211"/>
                      <a:pt x="40481" y="7215"/>
                    </a:cubicBezTo>
                    <a:cubicBezTo>
                      <a:pt x="37261" y="7800"/>
                      <a:pt x="34191" y="9098"/>
                      <a:pt x="30956" y="9596"/>
                    </a:cubicBezTo>
                    <a:cubicBezTo>
                      <a:pt x="23852" y="10689"/>
                      <a:pt x="16669" y="11184"/>
                      <a:pt x="9525" y="11978"/>
                    </a:cubicBezTo>
                    <a:cubicBezTo>
                      <a:pt x="7144" y="12772"/>
                      <a:pt x="4156" y="12584"/>
                      <a:pt x="2381" y="14359"/>
                    </a:cubicBezTo>
                    <a:cubicBezTo>
                      <a:pt x="606" y="16134"/>
                      <a:pt x="0" y="18993"/>
                      <a:pt x="0" y="21503"/>
                    </a:cubicBezTo>
                    <a:cubicBezTo>
                      <a:pt x="0" y="31852"/>
                      <a:pt x="767" y="42236"/>
                      <a:pt x="2381" y="52459"/>
                    </a:cubicBezTo>
                    <a:cubicBezTo>
                      <a:pt x="3164" y="57417"/>
                      <a:pt x="7143" y="66746"/>
                      <a:pt x="7143" y="66746"/>
                    </a:cubicBezTo>
                    <a:cubicBezTo>
                      <a:pt x="7937" y="81034"/>
                      <a:pt x="6719" y="95577"/>
                      <a:pt x="9525" y="109609"/>
                    </a:cubicBezTo>
                    <a:cubicBezTo>
                      <a:pt x="10086" y="112415"/>
                      <a:pt x="13809" y="114252"/>
                      <a:pt x="16668" y="114371"/>
                    </a:cubicBezTo>
                    <a:lnTo>
                      <a:pt x="66675" y="111990"/>
                    </a:lnTo>
                    <a:cubicBezTo>
                      <a:pt x="69056" y="111196"/>
                      <a:pt x="71730" y="111001"/>
                      <a:pt x="73818" y="109609"/>
                    </a:cubicBezTo>
                    <a:cubicBezTo>
                      <a:pt x="83977" y="102836"/>
                      <a:pt x="78973" y="104060"/>
                      <a:pt x="83343" y="95321"/>
                    </a:cubicBezTo>
                    <a:cubicBezTo>
                      <a:pt x="84623" y="92761"/>
                      <a:pt x="86518" y="90559"/>
                      <a:pt x="88106" y="88178"/>
                    </a:cubicBezTo>
                    <a:cubicBezTo>
                      <a:pt x="88900" y="85797"/>
                      <a:pt x="89827" y="83456"/>
                      <a:pt x="90487" y="81034"/>
                    </a:cubicBezTo>
                    <a:cubicBezTo>
                      <a:pt x="99293" y="48746"/>
                      <a:pt x="90487" y="21502"/>
                      <a:pt x="90487" y="959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6" name="Freeform 705"/>
              <p:cNvSpPr/>
              <p:nvPr/>
            </p:nvSpPr>
            <p:spPr>
              <a:xfrm>
                <a:off x="7170889" y="3943024"/>
                <a:ext cx="101658" cy="105101"/>
              </a:xfrm>
              <a:custGeom>
                <a:avLst/>
                <a:gdLst>
                  <a:gd name="connsiteX0" fmla="*/ 91924 w 101658"/>
                  <a:gd name="connsiteY0" fmla="*/ 2707 h 105101"/>
                  <a:gd name="connsiteX1" fmla="*/ 91924 w 101658"/>
                  <a:gd name="connsiteY1" fmla="*/ 2707 h 105101"/>
                  <a:gd name="connsiteX2" fmla="*/ 37155 w 101658"/>
                  <a:gd name="connsiteY2" fmla="*/ 2707 h 105101"/>
                  <a:gd name="connsiteX3" fmla="*/ 30011 w 101658"/>
                  <a:gd name="connsiteY3" fmla="*/ 7470 h 105101"/>
                  <a:gd name="connsiteX4" fmla="*/ 15724 w 101658"/>
                  <a:gd name="connsiteY4" fmla="*/ 12232 h 105101"/>
                  <a:gd name="connsiteX5" fmla="*/ 8580 w 101658"/>
                  <a:gd name="connsiteY5" fmla="*/ 14614 h 105101"/>
                  <a:gd name="connsiteX6" fmla="*/ 3817 w 101658"/>
                  <a:gd name="connsiteY6" fmla="*/ 21757 h 105101"/>
                  <a:gd name="connsiteX7" fmla="*/ 3817 w 101658"/>
                  <a:gd name="connsiteY7" fmla="*/ 83670 h 105101"/>
                  <a:gd name="connsiteX8" fmla="*/ 8580 w 101658"/>
                  <a:gd name="connsiteY8" fmla="*/ 97957 h 105101"/>
                  <a:gd name="connsiteX9" fmla="*/ 25249 w 101658"/>
                  <a:gd name="connsiteY9" fmla="*/ 105101 h 105101"/>
                  <a:gd name="connsiteX10" fmla="*/ 70492 w 101658"/>
                  <a:gd name="connsiteY10" fmla="*/ 100339 h 105101"/>
                  <a:gd name="connsiteX11" fmla="*/ 84780 w 101658"/>
                  <a:gd name="connsiteY11" fmla="*/ 95576 h 105101"/>
                  <a:gd name="connsiteX12" fmla="*/ 99067 w 101658"/>
                  <a:gd name="connsiteY12" fmla="*/ 83670 h 105101"/>
                  <a:gd name="connsiteX13" fmla="*/ 101449 w 101658"/>
                  <a:gd name="connsiteY13" fmla="*/ 64620 h 105101"/>
                  <a:gd name="connsiteX14" fmla="*/ 91924 w 101658"/>
                  <a:gd name="connsiteY14" fmla="*/ 2707 h 10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658" h="105101">
                    <a:moveTo>
                      <a:pt x="91924" y="2707"/>
                    </a:moveTo>
                    <a:lnTo>
                      <a:pt x="91924" y="2707"/>
                    </a:lnTo>
                    <a:cubicBezTo>
                      <a:pt x="68967" y="157"/>
                      <a:pt x="62864" y="-1830"/>
                      <a:pt x="37155" y="2707"/>
                    </a:cubicBezTo>
                    <a:cubicBezTo>
                      <a:pt x="34336" y="3204"/>
                      <a:pt x="32626" y="6308"/>
                      <a:pt x="30011" y="7470"/>
                    </a:cubicBezTo>
                    <a:cubicBezTo>
                      <a:pt x="25424" y="9509"/>
                      <a:pt x="20486" y="10645"/>
                      <a:pt x="15724" y="12232"/>
                    </a:cubicBezTo>
                    <a:lnTo>
                      <a:pt x="8580" y="14614"/>
                    </a:lnTo>
                    <a:cubicBezTo>
                      <a:pt x="6992" y="16995"/>
                      <a:pt x="5097" y="19197"/>
                      <a:pt x="3817" y="21757"/>
                    </a:cubicBezTo>
                    <a:cubicBezTo>
                      <a:pt x="-4651" y="38691"/>
                      <a:pt x="3575" y="81328"/>
                      <a:pt x="3817" y="83670"/>
                    </a:cubicBezTo>
                    <a:cubicBezTo>
                      <a:pt x="4334" y="88663"/>
                      <a:pt x="4090" y="95712"/>
                      <a:pt x="8580" y="97957"/>
                    </a:cubicBezTo>
                    <a:cubicBezTo>
                      <a:pt x="20350" y="103843"/>
                      <a:pt x="14737" y="101598"/>
                      <a:pt x="25249" y="105101"/>
                    </a:cubicBezTo>
                    <a:cubicBezTo>
                      <a:pt x="32881" y="104465"/>
                      <a:pt x="59944" y="102773"/>
                      <a:pt x="70492" y="100339"/>
                    </a:cubicBezTo>
                    <a:cubicBezTo>
                      <a:pt x="75384" y="99210"/>
                      <a:pt x="80603" y="98361"/>
                      <a:pt x="84780" y="95576"/>
                    </a:cubicBezTo>
                    <a:cubicBezTo>
                      <a:pt x="94726" y="88946"/>
                      <a:pt x="89900" y="92838"/>
                      <a:pt x="99067" y="83670"/>
                    </a:cubicBezTo>
                    <a:cubicBezTo>
                      <a:pt x="102704" y="72761"/>
                      <a:pt x="101449" y="79036"/>
                      <a:pt x="101449" y="64620"/>
                    </a:cubicBezTo>
                    <a:lnTo>
                      <a:pt x="91924" y="2707"/>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7" name="Freeform 706"/>
              <p:cNvSpPr/>
              <p:nvPr/>
            </p:nvSpPr>
            <p:spPr>
              <a:xfrm>
                <a:off x="7192168" y="4043363"/>
                <a:ext cx="89695" cy="88106"/>
              </a:xfrm>
              <a:custGeom>
                <a:avLst/>
                <a:gdLst>
                  <a:gd name="connsiteX0" fmla="*/ 63501 w 89695"/>
                  <a:gd name="connsiteY0" fmla="*/ 0 h 88106"/>
                  <a:gd name="connsiteX1" fmla="*/ 63501 w 89695"/>
                  <a:gd name="connsiteY1" fmla="*/ 0 h 88106"/>
                  <a:gd name="connsiteX2" fmla="*/ 32545 w 89695"/>
                  <a:gd name="connsiteY2" fmla="*/ 7143 h 88106"/>
                  <a:gd name="connsiteX3" fmla="*/ 13495 w 89695"/>
                  <a:gd name="connsiteY3" fmla="*/ 11906 h 88106"/>
                  <a:gd name="connsiteX4" fmla="*/ 6351 w 89695"/>
                  <a:gd name="connsiteY4" fmla="*/ 16668 h 88106"/>
                  <a:gd name="connsiteX5" fmla="*/ 3970 w 89695"/>
                  <a:gd name="connsiteY5" fmla="*/ 59531 h 88106"/>
                  <a:gd name="connsiteX6" fmla="*/ 6351 w 89695"/>
                  <a:gd name="connsiteY6" fmla="*/ 66675 h 88106"/>
                  <a:gd name="connsiteX7" fmla="*/ 18257 w 89695"/>
                  <a:gd name="connsiteY7" fmla="*/ 80962 h 88106"/>
                  <a:gd name="connsiteX8" fmla="*/ 25401 w 89695"/>
                  <a:gd name="connsiteY8" fmla="*/ 85725 h 88106"/>
                  <a:gd name="connsiteX9" fmla="*/ 32545 w 89695"/>
                  <a:gd name="connsiteY9" fmla="*/ 88106 h 88106"/>
                  <a:gd name="connsiteX10" fmla="*/ 51595 w 89695"/>
                  <a:gd name="connsiteY10" fmla="*/ 80962 h 88106"/>
                  <a:gd name="connsiteX11" fmla="*/ 56357 w 89695"/>
                  <a:gd name="connsiteY11" fmla="*/ 73818 h 88106"/>
                  <a:gd name="connsiteX12" fmla="*/ 70645 w 89695"/>
                  <a:gd name="connsiteY12" fmla="*/ 64293 h 88106"/>
                  <a:gd name="connsiteX13" fmla="*/ 87313 w 89695"/>
                  <a:gd name="connsiteY13" fmla="*/ 42862 h 88106"/>
                  <a:gd name="connsiteX14" fmla="*/ 89695 w 89695"/>
                  <a:gd name="connsiteY14" fmla="*/ 35718 h 88106"/>
                  <a:gd name="connsiteX15" fmla="*/ 87313 w 89695"/>
                  <a:gd name="connsiteY15" fmla="*/ 21431 h 88106"/>
                  <a:gd name="connsiteX16" fmla="*/ 73026 w 89695"/>
                  <a:gd name="connsiteY16" fmla="*/ 11906 h 88106"/>
                  <a:gd name="connsiteX17" fmla="*/ 65882 w 89695"/>
                  <a:gd name="connsiteY17" fmla="*/ 7143 h 88106"/>
                  <a:gd name="connsiteX18" fmla="*/ 63501 w 89695"/>
                  <a:gd name="connsiteY18" fmla="*/ 0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9695" h="88106">
                    <a:moveTo>
                      <a:pt x="63501" y="0"/>
                    </a:moveTo>
                    <a:lnTo>
                      <a:pt x="63501" y="0"/>
                    </a:lnTo>
                    <a:cubicBezTo>
                      <a:pt x="14322" y="5464"/>
                      <a:pt x="60460" y="-2162"/>
                      <a:pt x="32545" y="7143"/>
                    </a:cubicBezTo>
                    <a:cubicBezTo>
                      <a:pt x="26335" y="9213"/>
                      <a:pt x="13495" y="11906"/>
                      <a:pt x="13495" y="11906"/>
                    </a:cubicBezTo>
                    <a:cubicBezTo>
                      <a:pt x="11114" y="13493"/>
                      <a:pt x="8375" y="14644"/>
                      <a:pt x="6351" y="16668"/>
                    </a:cubicBezTo>
                    <a:cubicBezTo>
                      <a:pt x="-5231" y="28249"/>
                      <a:pt x="2228" y="43853"/>
                      <a:pt x="3970" y="59531"/>
                    </a:cubicBezTo>
                    <a:cubicBezTo>
                      <a:pt x="4247" y="62026"/>
                      <a:pt x="5229" y="64430"/>
                      <a:pt x="6351" y="66675"/>
                    </a:cubicBezTo>
                    <a:cubicBezTo>
                      <a:pt x="9027" y="72026"/>
                      <a:pt x="13743" y="77201"/>
                      <a:pt x="18257" y="80962"/>
                    </a:cubicBezTo>
                    <a:cubicBezTo>
                      <a:pt x="20456" y="82794"/>
                      <a:pt x="22841" y="84445"/>
                      <a:pt x="25401" y="85725"/>
                    </a:cubicBezTo>
                    <a:cubicBezTo>
                      <a:pt x="27646" y="86848"/>
                      <a:pt x="30164" y="87312"/>
                      <a:pt x="32545" y="88106"/>
                    </a:cubicBezTo>
                    <a:cubicBezTo>
                      <a:pt x="41064" y="86402"/>
                      <a:pt x="45463" y="87094"/>
                      <a:pt x="51595" y="80962"/>
                    </a:cubicBezTo>
                    <a:cubicBezTo>
                      <a:pt x="53619" y="78938"/>
                      <a:pt x="54203" y="75703"/>
                      <a:pt x="56357" y="73818"/>
                    </a:cubicBezTo>
                    <a:cubicBezTo>
                      <a:pt x="60665" y="70049"/>
                      <a:pt x="66598" y="68340"/>
                      <a:pt x="70645" y="64293"/>
                    </a:cubicBezTo>
                    <a:cubicBezTo>
                      <a:pt x="76810" y="58128"/>
                      <a:pt x="84463" y="51409"/>
                      <a:pt x="87313" y="42862"/>
                    </a:cubicBezTo>
                    <a:lnTo>
                      <a:pt x="89695" y="35718"/>
                    </a:lnTo>
                    <a:cubicBezTo>
                      <a:pt x="88901" y="30956"/>
                      <a:pt x="90082" y="25386"/>
                      <a:pt x="87313" y="21431"/>
                    </a:cubicBezTo>
                    <a:cubicBezTo>
                      <a:pt x="84031" y="16742"/>
                      <a:pt x="77788" y="15081"/>
                      <a:pt x="73026" y="11906"/>
                    </a:cubicBezTo>
                    <a:lnTo>
                      <a:pt x="65882" y="7143"/>
                    </a:lnTo>
                    <a:cubicBezTo>
                      <a:pt x="60680" y="-661"/>
                      <a:pt x="63898" y="1191"/>
                      <a:pt x="63501"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8" name="Freeform 707"/>
              <p:cNvSpPr/>
              <p:nvPr/>
            </p:nvSpPr>
            <p:spPr>
              <a:xfrm>
                <a:off x="7272338" y="4057026"/>
                <a:ext cx="78581" cy="91112"/>
              </a:xfrm>
              <a:custGeom>
                <a:avLst/>
                <a:gdLst>
                  <a:gd name="connsiteX0" fmla="*/ 26193 w 78581"/>
                  <a:gd name="connsiteY0" fmla="*/ 624 h 91112"/>
                  <a:gd name="connsiteX1" fmla="*/ 26193 w 78581"/>
                  <a:gd name="connsiteY1" fmla="*/ 624 h 91112"/>
                  <a:gd name="connsiteX2" fmla="*/ 9525 w 78581"/>
                  <a:gd name="connsiteY2" fmla="*/ 14912 h 91112"/>
                  <a:gd name="connsiteX3" fmla="*/ 4762 w 78581"/>
                  <a:gd name="connsiteY3" fmla="*/ 38724 h 91112"/>
                  <a:gd name="connsiteX4" fmla="*/ 0 w 78581"/>
                  <a:gd name="connsiteY4" fmla="*/ 57774 h 91112"/>
                  <a:gd name="connsiteX5" fmla="*/ 2381 w 78581"/>
                  <a:gd name="connsiteY5" fmla="*/ 74443 h 91112"/>
                  <a:gd name="connsiteX6" fmla="*/ 4762 w 78581"/>
                  <a:gd name="connsiteY6" fmla="*/ 81587 h 91112"/>
                  <a:gd name="connsiteX7" fmla="*/ 11906 w 78581"/>
                  <a:gd name="connsiteY7" fmla="*/ 83968 h 91112"/>
                  <a:gd name="connsiteX8" fmla="*/ 26193 w 78581"/>
                  <a:gd name="connsiteY8" fmla="*/ 91112 h 91112"/>
                  <a:gd name="connsiteX9" fmla="*/ 66675 w 78581"/>
                  <a:gd name="connsiteY9" fmla="*/ 88730 h 91112"/>
                  <a:gd name="connsiteX10" fmla="*/ 73818 w 78581"/>
                  <a:gd name="connsiteY10" fmla="*/ 86349 h 91112"/>
                  <a:gd name="connsiteX11" fmla="*/ 78581 w 78581"/>
                  <a:gd name="connsiteY11" fmla="*/ 72062 h 91112"/>
                  <a:gd name="connsiteX12" fmla="*/ 73818 w 78581"/>
                  <a:gd name="connsiteY12" fmla="*/ 55393 h 91112"/>
                  <a:gd name="connsiteX13" fmla="*/ 71437 w 78581"/>
                  <a:gd name="connsiteY13" fmla="*/ 48249 h 91112"/>
                  <a:gd name="connsiteX14" fmla="*/ 69056 w 78581"/>
                  <a:gd name="connsiteY14" fmla="*/ 33962 h 91112"/>
                  <a:gd name="connsiteX15" fmla="*/ 54768 w 78581"/>
                  <a:gd name="connsiteY15" fmla="*/ 12530 h 91112"/>
                  <a:gd name="connsiteX16" fmla="*/ 42862 w 78581"/>
                  <a:gd name="connsiteY16" fmla="*/ 3005 h 91112"/>
                  <a:gd name="connsiteX17" fmla="*/ 26193 w 78581"/>
                  <a:gd name="connsiteY17" fmla="*/ 624 h 9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581" h="91112">
                    <a:moveTo>
                      <a:pt x="26193" y="624"/>
                    </a:moveTo>
                    <a:lnTo>
                      <a:pt x="26193" y="624"/>
                    </a:lnTo>
                    <a:cubicBezTo>
                      <a:pt x="20637" y="5387"/>
                      <a:pt x="13113" y="8534"/>
                      <a:pt x="9525" y="14912"/>
                    </a:cubicBezTo>
                    <a:cubicBezTo>
                      <a:pt x="5557" y="21967"/>
                      <a:pt x="6350" y="30787"/>
                      <a:pt x="4762" y="38724"/>
                    </a:cubicBezTo>
                    <a:cubicBezTo>
                      <a:pt x="1888" y="53094"/>
                      <a:pt x="3661" y="46789"/>
                      <a:pt x="0" y="57774"/>
                    </a:cubicBezTo>
                    <a:cubicBezTo>
                      <a:pt x="794" y="63330"/>
                      <a:pt x="1280" y="68939"/>
                      <a:pt x="2381" y="74443"/>
                    </a:cubicBezTo>
                    <a:cubicBezTo>
                      <a:pt x="2873" y="76904"/>
                      <a:pt x="2987" y="79812"/>
                      <a:pt x="4762" y="81587"/>
                    </a:cubicBezTo>
                    <a:cubicBezTo>
                      <a:pt x="6537" y="83362"/>
                      <a:pt x="9661" y="82846"/>
                      <a:pt x="11906" y="83968"/>
                    </a:cubicBezTo>
                    <a:cubicBezTo>
                      <a:pt x="30381" y="93204"/>
                      <a:pt x="8229" y="85122"/>
                      <a:pt x="26193" y="91112"/>
                    </a:cubicBezTo>
                    <a:cubicBezTo>
                      <a:pt x="39687" y="90318"/>
                      <a:pt x="53225" y="90075"/>
                      <a:pt x="66675" y="88730"/>
                    </a:cubicBezTo>
                    <a:cubicBezTo>
                      <a:pt x="69172" y="88480"/>
                      <a:pt x="72359" y="88391"/>
                      <a:pt x="73818" y="86349"/>
                    </a:cubicBezTo>
                    <a:cubicBezTo>
                      <a:pt x="76736" y="82264"/>
                      <a:pt x="78581" y="72062"/>
                      <a:pt x="78581" y="72062"/>
                    </a:cubicBezTo>
                    <a:cubicBezTo>
                      <a:pt x="72872" y="54933"/>
                      <a:pt x="79799" y="76324"/>
                      <a:pt x="73818" y="55393"/>
                    </a:cubicBezTo>
                    <a:cubicBezTo>
                      <a:pt x="73128" y="52979"/>
                      <a:pt x="71981" y="50699"/>
                      <a:pt x="71437" y="48249"/>
                    </a:cubicBezTo>
                    <a:cubicBezTo>
                      <a:pt x="70390" y="43536"/>
                      <a:pt x="70913" y="38419"/>
                      <a:pt x="69056" y="33962"/>
                    </a:cubicBezTo>
                    <a:cubicBezTo>
                      <a:pt x="69054" y="33957"/>
                      <a:pt x="57151" y="16104"/>
                      <a:pt x="54768" y="12530"/>
                    </a:cubicBezTo>
                    <a:cubicBezTo>
                      <a:pt x="46741" y="490"/>
                      <a:pt x="54363" y="8756"/>
                      <a:pt x="42862" y="3005"/>
                    </a:cubicBezTo>
                    <a:cubicBezTo>
                      <a:pt x="32458" y="-2197"/>
                      <a:pt x="28971" y="1021"/>
                      <a:pt x="26193" y="624"/>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09" name="Freeform 708"/>
              <p:cNvSpPr/>
              <p:nvPr/>
            </p:nvSpPr>
            <p:spPr>
              <a:xfrm>
                <a:off x="7167563" y="4129040"/>
                <a:ext cx="104775" cy="92916"/>
              </a:xfrm>
              <a:custGeom>
                <a:avLst/>
                <a:gdLst>
                  <a:gd name="connsiteX0" fmla="*/ 57150 w 104775"/>
                  <a:gd name="connsiteY0" fmla="*/ 7191 h 92916"/>
                  <a:gd name="connsiteX1" fmla="*/ 57150 w 104775"/>
                  <a:gd name="connsiteY1" fmla="*/ 7191 h 92916"/>
                  <a:gd name="connsiteX2" fmla="*/ 30956 w 104775"/>
                  <a:gd name="connsiteY2" fmla="*/ 19098 h 92916"/>
                  <a:gd name="connsiteX3" fmla="*/ 23812 w 104775"/>
                  <a:gd name="connsiteY3" fmla="*/ 26241 h 92916"/>
                  <a:gd name="connsiteX4" fmla="*/ 21431 w 104775"/>
                  <a:gd name="connsiteY4" fmla="*/ 33385 h 92916"/>
                  <a:gd name="connsiteX5" fmla="*/ 16668 w 104775"/>
                  <a:gd name="connsiteY5" fmla="*/ 40529 h 92916"/>
                  <a:gd name="connsiteX6" fmla="*/ 14287 w 104775"/>
                  <a:gd name="connsiteY6" fmla="*/ 50054 h 92916"/>
                  <a:gd name="connsiteX7" fmla="*/ 9525 w 104775"/>
                  <a:gd name="connsiteY7" fmla="*/ 57198 h 92916"/>
                  <a:gd name="connsiteX8" fmla="*/ 7143 w 104775"/>
                  <a:gd name="connsiteY8" fmla="*/ 64341 h 92916"/>
                  <a:gd name="connsiteX9" fmla="*/ 0 w 104775"/>
                  <a:gd name="connsiteY9" fmla="*/ 78629 h 92916"/>
                  <a:gd name="connsiteX10" fmla="*/ 2381 w 104775"/>
                  <a:gd name="connsiteY10" fmla="*/ 88154 h 92916"/>
                  <a:gd name="connsiteX11" fmla="*/ 16668 w 104775"/>
                  <a:gd name="connsiteY11" fmla="*/ 92916 h 92916"/>
                  <a:gd name="connsiteX12" fmla="*/ 23812 w 104775"/>
                  <a:gd name="connsiteY12" fmla="*/ 88154 h 92916"/>
                  <a:gd name="connsiteX13" fmla="*/ 45243 w 104775"/>
                  <a:gd name="connsiteY13" fmla="*/ 83391 h 92916"/>
                  <a:gd name="connsiteX14" fmla="*/ 66675 w 104775"/>
                  <a:gd name="connsiteY14" fmla="*/ 71485 h 92916"/>
                  <a:gd name="connsiteX15" fmla="*/ 80962 w 104775"/>
                  <a:gd name="connsiteY15" fmla="*/ 64341 h 92916"/>
                  <a:gd name="connsiteX16" fmla="*/ 95250 w 104775"/>
                  <a:gd name="connsiteY16" fmla="*/ 52435 h 92916"/>
                  <a:gd name="connsiteX17" fmla="*/ 104775 w 104775"/>
                  <a:gd name="connsiteY17" fmla="*/ 38148 h 92916"/>
                  <a:gd name="connsiteX18" fmla="*/ 102393 w 104775"/>
                  <a:gd name="connsiteY18" fmla="*/ 21479 h 92916"/>
                  <a:gd name="connsiteX19" fmla="*/ 85725 w 104775"/>
                  <a:gd name="connsiteY19" fmla="*/ 9573 h 92916"/>
                  <a:gd name="connsiteX20" fmla="*/ 71437 w 104775"/>
                  <a:gd name="connsiteY20" fmla="*/ 48 h 92916"/>
                  <a:gd name="connsiteX21" fmla="*/ 57150 w 104775"/>
                  <a:gd name="connsiteY21" fmla="*/ 4810 h 92916"/>
                  <a:gd name="connsiteX22" fmla="*/ 50006 w 104775"/>
                  <a:gd name="connsiteY22" fmla="*/ 7191 h 92916"/>
                  <a:gd name="connsiteX23" fmla="*/ 57150 w 104775"/>
                  <a:gd name="connsiteY23" fmla="*/ 7191 h 92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4775" h="92916">
                    <a:moveTo>
                      <a:pt x="57150" y="7191"/>
                    </a:moveTo>
                    <a:lnTo>
                      <a:pt x="57150" y="7191"/>
                    </a:lnTo>
                    <a:cubicBezTo>
                      <a:pt x="46433" y="11210"/>
                      <a:pt x="39095" y="12316"/>
                      <a:pt x="30956" y="19098"/>
                    </a:cubicBezTo>
                    <a:cubicBezTo>
                      <a:pt x="28369" y="21254"/>
                      <a:pt x="26193" y="23860"/>
                      <a:pt x="23812" y="26241"/>
                    </a:cubicBezTo>
                    <a:cubicBezTo>
                      <a:pt x="23018" y="28622"/>
                      <a:pt x="22554" y="31140"/>
                      <a:pt x="21431" y="33385"/>
                    </a:cubicBezTo>
                    <a:cubicBezTo>
                      <a:pt x="20151" y="35945"/>
                      <a:pt x="17795" y="37898"/>
                      <a:pt x="16668" y="40529"/>
                    </a:cubicBezTo>
                    <a:cubicBezTo>
                      <a:pt x="15379" y="43537"/>
                      <a:pt x="15576" y="47046"/>
                      <a:pt x="14287" y="50054"/>
                    </a:cubicBezTo>
                    <a:cubicBezTo>
                      <a:pt x="13160" y="52685"/>
                      <a:pt x="10805" y="54638"/>
                      <a:pt x="9525" y="57198"/>
                    </a:cubicBezTo>
                    <a:cubicBezTo>
                      <a:pt x="8402" y="59443"/>
                      <a:pt x="8266" y="62096"/>
                      <a:pt x="7143" y="64341"/>
                    </a:cubicBezTo>
                    <a:cubicBezTo>
                      <a:pt x="-2084" y="82795"/>
                      <a:pt x="5981" y="60682"/>
                      <a:pt x="0" y="78629"/>
                    </a:cubicBezTo>
                    <a:cubicBezTo>
                      <a:pt x="794" y="81804"/>
                      <a:pt x="-104" y="86024"/>
                      <a:pt x="2381" y="88154"/>
                    </a:cubicBezTo>
                    <a:cubicBezTo>
                      <a:pt x="6192" y="91421"/>
                      <a:pt x="16668" y="92916"/>
                      <a:pt x="16668" y="92916"/>
                    </a:cubicBezTo>
                    <a:cubicBezTo>
                      <a:pt x="19049" y="91329"/>
                      <a:pt x="21181" y="89281"/>
                      <a:pt x="23812" y="88154"/>
                    </a:cubicBezTo>
                    <a:cubicBezTo>
                      <a:pt x="26751" y="86895"/>
                      <a:pt x="43129" y="83814"/>
                      <a:pt x="45243" y="83391"/>
                    </a:cubicBezTo>
                    <a:cubicBezTo>
                      <a:pt x="61620" y="72474"/>
                      <a:pt x="54101" y="75676"/>
                      <a:pt x="66675" y="71485"/>
                    </a:cubicBezTo>
                    <a:cubicBezTo>
                      <a:pt x="87139" y="57842"/>
                      <a:pt x="61250" y="74197"/>
                      <a:pt x="80962" y="64341"/>
                    </a:cubicBezTo>
                    <a:cubicBezTo>
                      <a:pt x="85967" y="61839"/>
                      <a:pt x="91897" y="56746"/>
                      <a:pt x="95250" y="52435"/>
                    </a:cubicBezTo>
                    <a:cubicBezTo>
                      <a:pt x="98764" y="47917"/>
                      <a:pt x="104775" y="38148"/>
                      <a:pt x="104775" y="38148"/>
                    </a:cubicBezTo>
                    <a:cubicBezTo>
                      <a:pt x="103981" y="32592"/>
                      <a:pt x="104477" y="26690"/>
                      <a:pt x="102393" y="21479"/>
                    </a:cubicBezTo>
                    <a:cubicBezTo>
                      <a:pt x="99979" y="15444"/>
                      <a:pt x="90632" y="12026"/>
                      <a:pt x="85725" y="9573"/>
                    </a:cubicBezTo>
                    <a:cubicBezTo>
                      <a:pt x="82354" y="6202"/>
                      <a:pt x="77641" y="-641"/>
                      <a:pt x="71437" y="48"/>
                    </a:cubicBezTo>
                    <a:cubicBezTo>
                      <a:pt x="66448" y="602"/>
                      <a:pt x="61912" y="3223"/>
                      <a:pt x="57150" y="4810"/>
                    </a:cubicBezTo>
                    <a:lnTo>
                      <a:pt x="50006" y="7191"/>
                    </a:lnTo>
                    <a:cubicBezTo>
                      <a:pt x="42202" y="12394"/>
                      <a:pt x="55959" y="7191"/>
                      <a:pt x="57150" y="7191"/>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10" name="Freeform 709"/>
              <p:cNvSpPr/>
              <p:nvPr/>
            </p:nvSpPr>
            <p:spPr>
              <a:xfrm>
                <a:off x="7250298" y="4149734"/>
                <a:ext cx="103321" cy="60318"/>
              </a:xfrm>
              <a:custGeom>
                <a:avLst/>
                <a:gdLst>
                  <a:gd name="connsiteX0" fmla="*/ 100621 w 103321"/>
                  <a:gd name="connsiteY0" fmla="*/ 3166 h 60318"/>
                  <a:gd name="connsiteX1" fmla="*/ 100621 w 103321"/>
                  <a:gd name="connsiteY1" fmla="*/ 3166 h 60318"/>
                  <a:gd name="connsiteX2" fmla="*/ 76808 w 103321"/>
                  <a:gd name="connsiteY2" fmla="*/ 785 h 60318"/>
                  <a:gd name="connsiteX3" fmla="*/ 50615 w 103321"/>
                  <a:gd name="connsiteY3" fmla="*/ 7929 h 60318"/>
                  <a:gd name="connsiteX4" fmla="*/ 26802 w 103321"/>
                  <a:gd name="connsiteY4" fmla="*/ 10310 h 60318"/>
                  <a:gd name="connsiteX5" fmla="*/ 17277 w 103321"/>
                  <a:gd name="connsiteY5" fmla="*/ 24597 h 60318"/>
                  <a:gd name="connsiteX6" fmla="*/ 12515 w 103321"/>
                  <a:gd name="connsiteY6" fmla="*/ 31741 h 60318"/>
                  <a:gd name="connsiteX7" fmla="*/ 5371 w 103321"/>
                  <a:gd name="connsiteY7" fmla="*/ 36504 h 60318"/>
                  <a:gd name="connsiteX8" fmla="*/ 7752 w 103321"/>
                  <a:gd name="connsiteY8" fmla="*/ 53172 h 60318"/>
                  <a:gd name="connsiteX9" fmla="*/ 14896 w 103321"/>
                  <a:gd name="connsiteY9" fmla="*/ 57935 h 60318"/>
                  <a:gd name="connsiteX10" fmla="*/ 74427 w 103321"/>
                  <a:gd name="connsiteY10" fmla="*/ 57935 h 60318"/>
                  <a:gd name="connsiteX11" fmla="*/ 81571 w 103321"/>
                  <a:gd name="connsiteY11" fmla="*/ 53172 h 60318"/>
                  <a:gd name="connsiteX12" fmla="*/ 98240 w 103321"/>
                  <a:gd name="connsiteY12" fmla="*/ 48410 h 60318"/>
                  <a:gd name="connsiteX13" fmla="*/ 103002 w 103321"/>
                  <a:gd name="connsiteY13" fmla="*/ 34122 h 60318"/>
                  <a:gd name="connsiteX14" fmla="*/ 93477 w 103321"/>
                  <a:gd name="connsiteY14" fmla="*/ 12691 h 60318"/>
                  <a:gd name="connsiteX15" fmla="*/ 91096 w 103321"/>
                  <a:gd name="connsiteY15" fmla="*/ 5547 h 60318"/>
                  <a:gd name="connsiteX16" fmla="*/ 100621 w 103321"/>
                  <a:gd name="connsiteY16" fmla="*/ 3166 h 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321" h="60318">
                    <a:moveTo>
                      <a:pt x="100621" y="3166"/>
                    </a:moveTo>
                    <a:lnTo>
                      <a:pt x="100621" y="3166"/>
                    </a:lnTo>
                    <a:cubicBezTo>
                      <a:pt x="92683" y="2372"/>
                      <a:pt x="84785" y="785"/>
                      <a:pt x="76808" y="785"/>
                    </a:cubicBezTo>
                    <a:cubicBezTo>
                      <a:pt x="59526" y="785"/>
                      <a:pt x="69304" y="6060"/>
                      <a:pt x="50615" y="7929"/>
                    </a:cubicBezTo>
                    <a:lnTo>
                      <a:pt x="26802" y="10310"/>
                    </a:lnTo>
                    <a:lnTo>
                      <a:pt x="17277" y="24597"/>
                    </a:lnTo>
                    <a:cubicBezTo>
                      <a:pt x="15690" y="26978"/>
                      <a:pt x="14896" y="30153"/>
                      <a:pt x="12515" y="31741"/>
                    </a:cubicBezTo>
                    <a:lnTo>
                      <a:pt x="5371" y="36504"/>
                    </a:lnTo>
                    <a:cubicBezTo>
                      <a:pt x="-186" y="53172"/>
                      <a:pt x="-4154" y="49204"/>
                      <a:pt x="7752" y="53172"/>
                    </a:cubicBezTo>
                    <a:cubicBezTo>
                      <a:pt x="10133" y="54760"/>
                      <a:pt x="12107" y="57291"/>
                      <a:pt x="14896" y="57935"/>
                    </a:cubicBezTo>
                    <a:cubicBezTo>
                      <a:pt x="34890" y="62549"/>
                      <a:pt x="54222" y="59282"/>
                      <a:pt x="74427" y="57935"/>
                    </a:cubicBezTo>
                    <a:cubicBezTo>
                      <a:pt x="76808" y="56347"/>
                      <a:pt x="79011" y="54452"/>
                      <a:pt x="81571" y="53172"/>
                    </a:cubicBezTo>
                    <a:cubicBezTo>
                      <a:pt x="84986" y="51464"/>
                      <a:pt x="95190" y="49173"/>
                      <a:pt x="98240" y="48410"/>
                    </a:cubicBezTo>
                    <a:cubicBezTo>
                      <a:pt x="99827" y="43647"/>
                      <a:pt x="104589" y="38885"/>
                      <a:pt x="103002" y="34122"/>
                    </a:cubicBezTo>
                    <a:cubicBezTo>
                      <a:pt x="97335" y="17120"/>
                      <a:pt x="101025" y="24012"/>
                      <a:pt x="93477" y="12691"/>
                    </a:cubicBezTo>
                    <a:cubicBezTo>
                      <a:pt x="92683" y="10310"/>
                      <a:pt x="91786" y="7961"/>
                      <a:pt x="91096" y="5547"/>
                    </a:cubicBezTo>
                    <a:cubicBezTo>
                      <a:pt x="87912" y="-5597"/>
                      <a:pt x="99034" y="3563"/>
                      <a:pt x="100621" y="316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cxnSp>
          <p:nvCxnSpPr>
            <p:cNvPr id="588" name="Straight Connector 587"/>
            <p:cNvCxnSpPr>
              <a:endCxn id="706" idx="4"/>
            </p:cNvCxnSpPr>
            <p:nvPr/>
          </p:nvCxnSpPr>
          <p:spPr>
            <a:xfrm>
              <a:off x="7021711" y="3659981"/>
              <a:ext cx="164902" cy="295275"/>
            </a:xfrm>
            <a:prstGeom prst="line">
              <a:avLst/>
            </a:prstGeom>
            <a:grpFill/>
            <a:ln w="12700" cap="flat" cmpd="sng" algn="ctr">
              <a:solidFill>
                <a:sysClr val="windowText" lastClr="000000"/>
              </a:solidFill>
              <a:prstDash val="solid"/>
            </a:ln>
            <a:effectLst/>
          </p:spPr>
        </p:cxnSp>
        <p:sp>
          <p:nvSpPr>
            <p:cNvPr id="589" name="Freeform 588"/>
            <p:cNvSpPr/>
            <p:nvPr/>
          </p:nvSpPr>
          <p:spPr>
            <a:xfrm>
              <a:off x="7585921" y="3217194"/>
              <a:ext cx="330095" cy="190250"/>
            </a:xfrm>
            <a:custGeom>
              <a:avLst/>
              <a:gdLst>
                <a:gd name="connsiteX0" fmla="*/ 9525 w 300038"/>
                <a:gd name="connsiteY0" fmla="*/ 19050 h 304800"/>
                <a:gd name="connsiteX1" fmla="*/ 0 w 300038"/>
                <a:gd name="connsiteY1" fmla="*/ 295275 h 304800"/>
                <a:gd name="connsiteX2" fmla="*/ 285750 w 300038"/>
                <a:gd name="connsiteY2" fmla="*/ 304800 h 304800"/>
                <a:gd name="connsiteX3" fmla="*/ 300038 w 300038"/>
                <a:gd name="connsiteY3" fmla="*/ 0 h 304800"/>
                <a:gd name="connsiteX4" fmla="*/ 9525 w 300038"/>
                <a:gd name="connsiteY4" fmla="*/ 1905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038" h="304800">
                  <a:moveTo>
                    <a:pt x="9525" y="19050"/>
                  </a:moveTo>
                  <a:lnTo>
                    <a:pt x="0" y="295275"/>
                  </a:lnTo>
                  <a:lnTo>
                    <a:pt x="285750" y="304800"/>
                  </a:lnTo>
                  <a:lnTo>
                    <a:pt x="300038" y="0"/>
                  </a:lnTo>
                  <a:lnTo>
                    <a:pt x="9525" y="19050"/>
                  </a:lnTo>
                  <a:close/>
                </a:path>
              </a:pathLst>
            </a:custGeom>
            <a:solidFill>
              <a:srgbClr val="EEECE1">
                <a:lumMod val="2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590" name="Group 589"/>
            <p:cNvGrpSpPr/>
            <p:nvPr/>
          </p:nvGrpSpPr>
          <p:grpSpPr>
            <a:xfrm>
              <a:off x="7550944" y="3188494"/>
              <a:ext cx="402545" cy="238125"/>
              <a:chOff x="7550944" y="3188494"/>
              <a:chExt cx="402545" cy="238125"/>
            </a:xfrm>
          </p:grpSpPr>
          <p:sp>
            <p:nvSpPr>
              <p:cNvPr id="682" name="Freeform 681"/>
              <p:cNvSpPr/>
              <p:nvPr/>
            </p:nvSpPr>
            <p:spPr>
              <a:xfrm>
                <a:off x="7567613" y="3193256"/>
                <a:ext cx="102393" cy="83344"/>
              </a:xfrm>
              <a:custGeom>
                <a:avLst/>
                <a:gdLst>
                  <a:gd name="connsiteX0" fmla="*/ 83343 w 102393"/>
                  <a:gd name="connsiteY0" fmla="*/ 2382 h 83344"/>
                  <a:gd name="connsiteX1" fmla="*/ 83343 w 102393"/>
                  <a:gd name="connsiteY1" fmla="*/ 2382 h 83344"/>
                  <a:gd name="connsiteX2" fmla="*/ 59531 w 102393"/>
                  <a:gd name="connsiteY2" fmla="*/ 0 h 83344"/>
                  <a:gd name="connsiteX3" fmla="*/ 26193 w 102393"/>
                  <a:gd name="connsiteY3" fmla="*/ 4763 h 83344"/>
                  <a:gd name="connsiteX4" fmla="*/ 19050 w 102393"/>
                  <a:gd name="connsiteY4" fmla="*/ 9525 h 83344"/>
                  <a:gd name="connsiteX5" fmla="*/ 0 w 102393"/>
                  <a:gd name="connsiteY5" fmla="*/ 30957 h 83344"/>
                  <a:gd name="connsiteX6" fmla="*/ 4762 w 102393"/>
                  <a:gd name="connsiteY6" fmla="*/ 57150 h 83344"/>
                  <a:gd name="connsiteX7" fmla="*/ 28575 w 102393"/>
                  <a:gd name="connsiteY7" fmla="*/ 80963 h 83344"/>
                  <a:gd name="connsiteX8" fmla="*/ 35718 w 102393"/>
                  <a:gd name="connsiteY8" fmla="*/ 83344 h 83344"/>
                  <a:gd name="connsiteX9" fmla="*/ 61912 w 102393"/>
                  <a:gd name="connsiteY9" fmla="*/ 80963 h 83344"/>
                  <a:gd name="connsiteX10" fmla="*/ 69056 w 102393"/>
                  <a:gd name="connsiteY10" fmla="*/ 78582 h 83344"/>
                  <a:gd name="connsiteX11" fmla="*/ 78581 w 102393"/>
                  <a:gd name="connsiteY11" fmla="*/ 76200 h 83344"/>
                  <a:gd name="connsiteX12" fmla="*/ 85725 w 102393"/>
                  <a:gd name="connsiteY12" fmla="*/ 69057 h 83344"/>
                  <a:gd name="connsiteX13" fmla="*/ 92868 w 102393"/>
                  <a:gd name="connsiteY13" fmla="*/ 66675 h 83344"/>
                  <a:gd name="connsiteX14" fmla="*/ 102393 w 102393"/>
                  <a:gd name="connsiteY14" fmla="*/ 52388 h 83344"/>
                  <a:gd name="connsiteX15" fmla="*/ 100012 w 102393"/>
                  <a:gd name="connsiteY15" fmla="*/ 14288 h 83344"/>
                  <a:gd name="connsiteX16" fmla="*/ 95250 w 102393"/>
                  <a:gd name="connsiteY16" fmla="*/ 7144 h 83344"/>
                  <a:gd name="connsiteX17" fmla="*/ 83343 w 102393"/>
                  <a:gd name="connsiteY17" fmla="*/ 2382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393" h="83344">
                    <a:moveTo>
                      <a:pt x="83343" y="2382"/>
                    </a:moveTo>
                    <a:lnTo>
                      <a:pt x="83343" y="2382"/>
                    </a:lnTo>
                    <a:cubicBezTo>
                      <a:pt x="75406" y="1588"/>
                      <a:pt x="67508" y="0"/>
                      <a:pt x="59531" y="0"/>
                    </a:cubicBezTo>
                    <a:cubicBezTo>
                      <a:pt x="43294" y="0"/>
                      <a:pt x="39013" y="1558"/>
                      <a:pt x="26193" y="4763"/>
                    </a:cubicBezTo>
                    <a:cubicBezTo>
                      <a:pt x="23812" y="6350"/>
                      <a:pt x="21189" y="7624"/>
                      <a:pt x="19050" y="9525"/>
                    </a:cubicBezTo>
                    <a:cubicBezTo>
                      <a:pt x="5703" y="21389"/>
                      <a:pt x="7238" y="20098"/>
                      <a:pt x="0" y="30957"/>
                    </a:cubicBezTo>
                    <a:cubicBezTo>
                      <a:pt x="277" y="32893"/>
                      <a:pt x="2517" y="52660"/>
                      <a:pt x="4762" y="57150"/>
                    </a:cubicBezTo>
                    <a:cubicBezTo>
                      <a:pt x="9842" y="67311"/>
                      <a:pt x="17144" y="77153"/>
                      <a:pt x="28575" y="80963"/>
                    </a:cubicBezTo>
                    <a:lnTo>
                      <a:pt x="35718" y="83344"/>
                    </a:lnTo>
                    <a:cubicBezTo>
                      <a:pt x="44449" y="82550"/>
                      <a:pt x="53233" y="82203"/>
                      <a:pt x="61912" y="80963"/>
                    </a:cubicBezTo>
                    <a:cubicBezTo>
                      <a:pt x="64397" y="80608"/>
                      <a:pt x="66642" y="79272"/>
                      <a:pt x="69056" y="78582"/>
                    </a:cubicBezTo>
                    <a:cubicBezTo>
                      <a:pt x="72203" y="77683"/>
                      <a:pt x="75406" y="76994"/>
                      <a:pt x="78581" y="76200"/>
                    </a:cubicBezTo>
                    <a:cubicBezTo>
                      <a:pt x="80962" y="73819"/>
                      <a:pt x="82923" y="70925"/>
                      <a:pt x="85725" y="69057"/>
                    </a:cubicBezTo>
                    <a:cubicBezTo>
                      <a:pt x="87813" y="67665"/>
                      <a:pt x="91093" y="68450"/>
                      <a:pt x="92868" y="66675"/>
                    </a:cubicBezTo>
                    <a:cubicBezTo>
                      <a:pt x="96915" y="62628"/>
                      <a:pt x="102393" y="52388"/>
                      <a:pt x="102393" y="52388"/>
                    </a:cubicBezTo>
                    <a:cubicBezTo>
                      <a:pt x="101599" y="39688"/>
                      <a:pt x="101996" y="26857"/>
                      <a:pt x="100012" y="14288"/>
                    </a:cubicBezTo>
                    <a:cubicBezTo>
                      <a:pt x="99566" y="11461"/>
                      <a:pt x="97485" y="8932"/>
                      <a:pt x="95250" y="7144"/>
                    </a:cubicBezTo>
                    <a:cubicBezTo>
                      <a:pt x="93290" y="5576"/>
                      <a:pt x="85328" y="3176"/>
                      <a:pt x="83343" y="2382"/>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3" name="Freeform 682"/>
              <p:cNvSpPr/>
              <p:nvPr/>
            </p:nvSpPr>
            <p:spPr>
              <a:xfrm>
                <a:off x="7567613" y="3348038"/>
                <a:ext cx="119062" cy="76200"/>
              </a:xfrm>
              <a:custGeom>
                <a:avLst/>
                <a:gdLst>
                  <a:gd name="connsiteX0" fmla="*/ 83343 w 119062"/>
                  <a:gd name="connsiteY0" fmla="*/ 0 h 76200"/>
                  <a:gd name="connsiteX1" fmla="*/ 83343 w 119062"/>
                  <a:gd name="connsiteY1" fmla="*/ 0 h 76200"/>
                  <a:gd name="connsiteX2" fmla="*/ 59531 w 119062"/>
                  <a:gd name="connsiteY2" fmla="*/ 2381 h 76200"/>
                  <a:gd name="connsiteX3" fmla="*/ 47625 w 119062"/>
                  <a:gd name="connsiteY3" fmla="*/ 4762 h 76200"/>
                  <a:gd name="connsiteX4" fmla="*/ 30956 w 119062"/>
                  <a:gd name="connsiteY4" fmla="*/ 7143 h 76200"/>
                  <a:gd name="connsiteX5" fmla="*/ 16668 w 119062"/>
                  <a:gd name="connsiteY5" fmla="*/ 11906 h 76200"/>
                  <a:gd name="connsiteX6" fmla="*/ 9525 w 119062"/>
                  <a:gd name="connsiteY6" fmla="*/ 14287 h 76200"/>
                  <a:gd name="connsiteX7" fmla="*/ 4762 w 119062"/>
                  <a:gd name="connsiteY7" fmla="*/ 21431 h 76200"/>
                  <a:gd name="connsiteX8" fmla="*/ 0 w 119062"/>
                  <a:gd name="connsiteY8" fmla="*/ 35718 h 76200"/>
                  <a:gd name="connsiteX9" fmla="*/ 16668 w 119062"/>
                  <a:gd name="connsiteY9" fmla="*/ 54768 h 76200"/>
                  <a:gd name="connsiteX10" fmla="*/ 19050 w 119062"/>
                  <a:gd name="connsiteY10" fmla="*/ 71437 h 76200"/>
                  <a:gd name="connsiteX11" fmla="*/ 26193 w 119062"/>
                  <a:gd name="connsiteY11" fmla="*/ 73818 h 76200"/>
                  <a:gd name="connsiteX12" fmla="*/ 38100 w 119062"/>
                  <a:gd name="connsiteY12" fmla="*/ 76200 h 76200"/>
                  <a:gd name="connsiteX13" fmla="*/ 52387 w 119062"/>
                  <a:gd name="connsiteY13" fmla="*/ 73818 h 76200"/>
                  <a:gd name="connsiteX14" fmla="*/ 66675 w 119062"/>
                  <a:gd name="connsiteY14" fmla="*/ 69056 h 76200"/>
                  <a:gd name="connsiteX15" fmla="*/ 80962 w 119062"/>
                  <a:gd name="connsiteY15" fmla="*/ 66675 h 76200"/>
                  <a:gd name="connsiteX16" fmla="*/ 102393 w 119062"/>
                  <a:gd name="connsiteY16" fmla="*/ 64293 h 76200"/>
                  <a:gd name="connsiteX17" fmla="*/ 116681 w 119062"/>
                  <a:gd name="connsiteY17" fmla="*/ 69056 h 76200"/>
                  <a:gd name="connsiteX18" fmla="*/ 119062 w 119062"/>
                  <a:gd name="connsiteY18" fmla="*/ 61912 h 76200"/>
                  <a:gd name="connsiteX19" fmla="*/ 114300 w 119062"/>
                  <a:gd name="connsiteY19" fmla="*/ 38100 h 76200"/>
                  <a:gd name="connsiteX20" fmla="*/ 109537 w 119062"/>
                  <a:gd name="connsiteY20" fmla="*/ 30956 h 76200"/>
                  <a:gd name="connsiteX21" fmla="*/ 107156 w 119062"/>
                  <a:gd name="connsiteY21" fmla="*/ 23812 h 76200"/>
                  <a:gd name="connsiteX22" fmla="*/ 92868 w 119062"/>
                  <a:gd name="connsiteY22" fmla="*/ 14287 h 76200"/>
                  <a:gd name="connsiteX23" fmla="*/ 83343 w 119062"/>
                  <a:gd name="connsiteY23"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062" h="76200">
                    <a:moveTo>
                      <a:pt x="83343" y="0"/>
                    </a:moveTo>
                    <a:lnTo>
                      <a:pt x="83343" y="0"/>
                    </a:lnTo>
                    <a:cubicBezTo>
                      <a:pt x="75406" y="794"/>
                      <a:pt x="67438" y="1327"/>
                      <a:pt x="59531" y="2381"/>
                    </a:cubicBezTo>
                    <a:cubicBezTo>
                      <a:pt x="55519" y="2916"/>
                      <a:pt x="51617" y="4097"/>
                      <a:pt x="47625" y="4762"/>
                    </a:cubicBezTo>
                    <a:cubicBezTo>
                      <a:pt x="42089" y="5685"/>
                      <a:pt x="36512" y="6349"/>
                      <a:pt x="30956" y="7143"/>
                    </a:cubicBezTo>
                    <a:lnTo>
                      <a:pt x="16668" y="11906"/>
                    </a:lnTo>
                    <a:lnTo>
                      <a:pt x="9525" y="14287"/>
                    </a:lnTo>
                    <a:cubicBezTo>
                      <a:pt x="7937" y="16668"/>
                      <a:pt x="5924" y="18816"/>
                      <a:pt x="4762" y="21431"/>
                    </a:cubicBezTo>
                    <a:cubicBezTo>
                      <a:pt x="2723" y="26018"/>
                      <a:pt x="0" y="35718"/>
                      <a:pt x="0" y="35718"/>
                    </a:cubicBezTo>
                    <a:cubicBezTo>
                      <a:pt x="11112" y="52387"/>
                      <a:pt x="4762" y="46831"/>
                      <a:pt x="16668" y="54768"/>
                    </a:cubicBezTo>
                    <a:cubicBezTo>
                      <a:pt x="17462" y="60324"/>
                      <a:pt x="16540" y="66417"/>
                      <a:pt x="19050" y="71437"/>
                    </a:cubicBezTo>
                    <a:cubicBezTo>
                      <a:pt x="20172" y="73682"/>
                      <a:pt x="23758" y="73209"/>
                      <a:pt x="26193" y="73818"/>
                    </a:cubicBezTo>
                    <a:cubicBezTo>
                      <a:pt x="30120" y="74800"/>
                      <a:pt x="34131" y="75406"/>
                      <a:pt x="38100" y="76200"/>
                    </a:cubicBezTo>
                    <a:cubicBezTo>
                      <a:pt x="42862" y="75406"/>
                      <a:pt x="47703" y="74989"/>
                      <a:pt x="52387" y="73818"/>
                    </a:cubicBezTo>
                    <a:cubicBezTo>
                      <a:pt x="57257" y="72600"/>
                      <a:pt x="61723" y="69881"/>
                      <a:pt x="66675" y="69056"/>
                    </a:cubicBezTo>
                    <a:lnTo>
                      <a:pt x="80962" y="66675"/>
                    </a:lnTo>
                    <a:cubicBezTo>
                      <a:pt x="91201" y="59849"/>
                      <a:pt x="86839" y="60404"/>
                      <a:pt x="102393" y="64293"/>
                    </a:cubicBezTo>
                    <a:cubicBezTo>
                      <a:pt x="107263" y="65511"/>
                      <a:pt x="116681" y="69056"/>
                      <a:pt x="116681" y="69056"/>
                    </a:cubicBezTo>
                    <a:cubicBezTo>
                      <a:pt x="117475" y="66675"/>
                      <a:pt x="119062" y="64422"/>
                      <a:pt x="119062" y="61912"/>
                    </a:cubicBezTo>
                    <a:cubicBezTo>
                      <a:pt x="119062" y="57525"/>
                      <a:pt x="117233" y="43965"/>
                      <a:pt x="114300" y="38100"/>
                    </a:cubicBezTo>
                    <a:cubicBezTo>
                      <a:pt x="113020" y="35540"/>
                      <a:pt x="111125" y="33337"/>
                      <a:pt x="109537" y="30956"/>
                    </a:cubicBezTo>
                    <a:cubicBezTo>
                      <a:pt x="108743" y="28575"/>
                      <a:pt x="108931" y="25587"/>
                      <a:pt x="107156" y="23812"/>
                    </a:cubicBezTo>
                    <a:cubicBezTo>
                      <a:pt x="103109" y="19765"/>
                      <a:pt x="92868" y="14287"/>
                      <a:pt x="92868" y="14287"/>
                    </a:cubicBezTo>
                    <a:cubicBezTo>
                      <a:pt x="90132" y="6078"/>
                      <a:pt x="84931" y="2381"/>
                      <a:pt x="8334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4" name="Freeform 683"/>
              <p:cNvSpPr/>
              <p:nvPr/>
            </p:nvSpPr>
            <p:spPr>
              <a:xfrm>
                <a:off x="7550944" y="3274219"/>
                <a:ext cx="123825" cy="76200"/>
              </a:xfrm>
              <a:custGeom>
                <a:avLst/>
                <a:gdLst>
                  <a:gd name="connsiteX0" fmla="*/ 59531 w 123825"/>
                  <a:gd name="connsiteY0" fmla="*/ 4762 h 76200"/>
                  <a:gd name="connsiteX1" fmla="*/ 59531 w 123825"/>
                  <a:gd name="connsiteY1" fmla="*/ 4762 h 76200"/>
                  <a:gd name="connsiteX2" fmla="*/ 33337 w 123825"/>
                  <a:gd name="connsiteY2" fmla="*/ 7144 h 76200"/>
                  <a:gd name="connsiteX3" fmla="*/ 19050 w 123825"/>
                  <a:gd name="connsiteY3" fmla="*/ 11906 h 76200"/>
                  <a:gd name="connsiteX4" fmla="*/ 11906 w 123825"/>
                  <a:gd name="connsiteY4" fmla="*/ 19050 h 76200"/>
                  <a:gd name="connsiteX5" fmla="*/ 4762 w 123825"/>
                  <a:gd name="connsiteY5" fmla="*/ 23812 h 76200"/>
                  <a:gd name="connsiteX6" fmla="*/ 0 w 123825"/>
                  <a:gd name="connsiteY6" fmla="*/ 30956 h 76200"/>
                  <a:gd name="connsiteX7" fmla="*/ 2381 w 123825"/>
                  <a:gd name="connsiteY7" fmla="*/ 45244 h 76200"/>
                  <a:gd name="connsiteX8" fmla="*/ 21431 w 123825"/>
                  <a:gd name="connsiteY8" fmla="*/ 66675 h 76200"/>
                  <a:gd name="connsiteX9" fmla="*/ 35719 w 123825"/>
                  <a:gd name="connsiteY9" fmla="*/ 76200 h 76200"/>
                  <a:gd name="connsiteX10" fmla="*/ 57150 w 123825"/>
                  <a:gd name="connsiteY10" fmla="*/ 73819 h 76200"/>
                  <a:gd name="connsiteX11" fmla="*/ 71437 w 123825"/>
                  <a:gd name="connsiteY11" fmla="*/ 64294 h 76200"/>
                  <a:gd name="connsiteX12" fmla="*/ 85725 w 123825"/>
                  <a:gd name="connsiteY12" fmla="*/ 61912 h 76200"/>
                  <a:gd name="connsiteX13" fmla="*/ 102394 w 123825"/>
                  <a:gd name="connsiteY13" fmla="*/ 57150 h 76200"/>
                  <a:gd name="connsiteX14" fmla="*/ 119062 w 123825"/>
                  <a:gd name="connsiteY14" fmla="*/ 35719 h 76200"/>
                  <a:gd name="connsiteX15" fmla="*/ 123825 w 123825"/>
                  <a:gd name="connsiteY15" fmla="*/ 21431 h 76200"/>
                  <a:gd name="connsiteX16" fmla="*/ 121444 w 123825"/>
                  <a:gd name="connsiteY16" fmla="*/ 14287 h 76200"/>
                  <a:gd name="connsiteX17" fmla="*/ 107156 w 123825"/>
                  <a:gd name="connsiteY17" fmla="*/ 2381 h 76200"/>
                  <a:gd name="connsiteX18" fmla="*/ 100012 w 123825"/>
                  <a:gd name="connsiteY18" fmla="*/ 0 h 76200"/>
                  <a:gd name="connsiteX19" fmla="*/ 59531 w 123825"/>
                  <a:gd name="connsiteY19" fmla="*/ 4762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825" h="76200">
                    <a:moveTo>
                      <a:pt x="59531" y="4762"/>
                    </a:moveTo>
                    <a:lnTo>
                      <a:pt x="59531" y="4762"/>
                    </a:lnTo>
                    <a:cubicBezTo>
                      <a:pt x="50800" y="5556"/>
                      <a:pt x="41971" y="5620"/>
                      <a:pt x="33337" y="7144"/>
                    </a:cubicBezTo>
                    <a:cubicBezTo>
                      <a:pt x="28393" y="8016"/>
                      <a:pt x="19050" y="11906"/>
                      <a:pt x="19050" y="11906"/>
                    </a:cubicBezTo>
                    <a:cubicBezTo>
                      <a:pt x="16669" y="14287"/>
                      <a:pt x="14493" y="16894"/>
                      <a:pt x="11906" y="19050"/>
                    </a:cubicBezTo>
                    <a:cubicBezTo>
                      <a:pt x="9707" y="20882"/>
                      <a:pt x="6786" y="21788"/>
                      <a:pt x="4762" y="23812"/>
                    </a:cubicBezTo>
                    <a:cubicBezTo>
                      <a:pt x="2738" y="25836"/>
                      <a:pt x="1587" y="28575"/>
                      <a:pt x="0" y="30956"/>
                    </a:cubicBezTo>
                    <a:cubicBezTo>
                      <a:pt x="794" y="35719"/>
                      <a:pt x="854" y="40663"/>
                      <a:pt x="2381" y="45244"/>
                    </a:cubicBezTo>
                    <a:cubicBezTo>
                      <a:pt x="4425" y="51377"/>
                      <a:pt x="20313" y="65930"/>
                      <a:pt x="21431" y="66675"/>
                    </a:cubicBezTo>
                    <a:lnTo>
                      <a:pt x="35719" y="76200"/>
                    </a:lnTo>
                    <a:cubicBezTo>
                      <a:pt x="42863" y="75406"/>
                      <a:pt x="50331" y="76092"/>
                      <a:pt x="57150" y="73819"/>
                    </a:cubicBezTo>
                    <a:cubicBezTo>
                      <a:pt x="62580" y="72009"/>
                      <a:pt x="65791" y="65235"/>
                      <a:pt x="71437" y="64294"/>
                    </a:cubicBezTo>
                    <a:cubicBezTo>
                      <a:pt x="76200" y="63500"/>
                      <a:pt x="80990" y="62859"/>
                      <a:pt x="85725" y="61912"/>
                    </a:cubicBezTo>
                    <a:cubicBezTo>
                      <a:pt x="93202" y="60417"/>
                      <a:pt x="95584" y="59420"/>
                      <a:pt x="102394" y="57150"/>
                    </a:cubicBezTo>
                    <a:cubicBezTo>
                      <a:pt x="108556" y="50987"/>
                      <a:pt x="116214" y="44261"/>
                      <a:pt x="119062" y="35719"/>
                    </a:cubicBezTo>
                    <a:lnTo>
                      <a:pt x="123825" y="21431"/>
                    </a:lnTo>
                    <a:cubicBezTo>
                      <a:pt x="123031" y="19050"/>
                      <a:pt x="122836" y="16376"/>
                      <a:pt x="121444" y="14287"/>
                    </a:cubicBezTo>
                    <a:cubicBezTo>
                      <a:pt x="118812" y="10339"/>
                      <a:pt x="111547" y="4576"/>
                      <a:pt x="107156" y="2381"/>
                    </a:cubicBezTo>
                    <a:cubicBezTo>
                      <a:pt x="104911" y="1258"/>
                      <a:pt x="102393" y="794"/>
                      <a:pt x="100012" y="0"/>
                    </a:cubicBezTo>
                    <a:lnTo>
                      <a:pt x="59531" y="4762"/>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5" name="Freeform 684"/>
              <p:cNvSpPr/>
              <p:nvPr/>
            </p:nvSpPr>
            <p:spPr>
              <a:xfrm>
                <a:off x="7862888" y="3193256"/>
                <a:ext cx="66675" cy="92869"/>
              </a:xfrm>
              <a:custGeom>
                <a:avLst/>
                <a:gdLst>
                  <a:gd name="connsiteX0" fmla="*/ 28575 w 66675"/>
                  <a:gd name="connsiteY0" fmla="*/ 0 h 92869"/>
                  <a:gd name="connsiteX1" fmla="*/ 28575 w 66675"/>
                  <a:gd name="connsiteY1" fmla="*/ 0 h 92869"/>
                  <a:gd name="connsiteX2" fmla="*/ 11906 w 66675"/>
                  <a:gd name="connsiteY2" fmla="*/ 11907 h 92869"/>
                  <a:gd name="connsiteX3" fmla="*/ 0 w 66675"/>
                  <a:gd name="connsiteY3" fmla="*/ 33338 h 92869"/>
                  <a:gd name="connsiteX4" fmla="*/ 2381 w 66675"/>
                  <a:gd name="connsiteY4" fmla="*/ 45244 h 92869"/>
                  <a:gd name="connsiteX5" fmla="*/ 16668 w 66675"/>
                  <a:gd name="connsiteY5" fmla="*/ 66675 h 92869"/>
                  <a:gd name="connsiteX6" fmla="*/ 21431 w 66675"/>
                  <a:gd name="connsiteY6" fmla="*/ 73819 h 92869"/>
                  <a:gd name="connsiteX7" fmla="*/ 26193 w 66675"/>
                  <a:gd name="connsiteY7" fmla="*/ 80963 h 92869"/>
                  <a:gd name="connsiteX8" fmla="*/ 40481 w 66675"/>
                  <a:gd name="connsiteY8" fmla="*/ 92869 h 92869"/>
                  <a:gd name="connsiteX9" fmla="*/ 57150 w 66675"/>
                  <a:gd name="connsiteY9" fmla="*/ 80963 h 92869"/>
                  <a:gd name="connsiteX10" fmla="*/ 66675 w 66675"/>
                  <a:gd name="connsiteY10" fmla="*/ 66675 h 92869"/>
                  <a:gd name="connsiteX11" fmla="*/ 64293 w 66675"/>
                  <a:gd name="connsiteY11" fmla="*/ 38100 h 92869"/>
                  <a:gd name="connsiteX12" fmla="*/ 61912 w 66675"/>
                  <a:gd name="connsiteY12" fmla="*/ 30957 h 92869"/>
                  <a:gd name="connsiteX13" fmla="*/ 59531 w 66675"/>
                  <a:gd name="connsiteY13" fmla="*/ 19050 h 92869"/>
                  <a:gd name="connsiteX14" fmla="*/ 47625 w 66675"/>
                  <a:gd name="connsiteY14" fmla="*/ 4763 h 92869"/>
                  <a:gd name="connsiteX15" fmla="*/ 40481 w 66675"/>
                  <a:gd name="connsiteY15" fmla="*/ 2382 h 92869"/>
                  <a:gd name="connsiteX16" fmla="*/ 26193 w 66675"/>
                  <a:gd name="connsiteY16" fmla="*/ 9525 h 92869"/>
                  <a:gd name="connsiteX17" fmla="*/ 28575 w 66675"/>
                  <a:gd name="connsiteY17" fmla="*/ 0 h 9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6675" h="92869">
                    <a:moveTo>
                      <a:pt x="28575" y="0"/>
                    </a:moveTo>
                    <a:lnTo>
                      <a:pt x="28575" y="0"/>
                    </a:lnTo>
                    <a:cubicBezTo>
                      <a:pt x="23019" y="3969"/>
                      <a:pt x="16734" y="7079"/>
                      <a:pt x="11906" y="11907"/>
                    </a:cubicBezTo>
                    <a:cubicBezTo>
                      <a:pt x="3717" y="20096"/>
                      <a:pt x="2994" y="24354"/>
                      <a:pt x="0" y="33338"/>
                    </a:cubicBezTo>
                    <a:cubicBezTo>
                      <a:pt x="794" y="37307"/>
                      <a:pt x="706" y="41560"/>
                      <a:pt x="2381" y="45244"/>
                    </a:cubicBezTo>
                    <a:cubicBezTo>
                      <a:pt x="2381" y="45245"/>
                      <a:pt x="14286" y="63102"/>
                      <a:pt x="16668" y="66675"/>
                    </a:cubicBezTo>
                    <a:lnTo>
                      <a:pt x="21431" y="73819"/>
                    </a:lnTo>
                    <a:cubicBezTo>
                      <a:pt x="23018" y="76200"/>
                      <a:pt x="23812" y="79376"/>
                      <a:pt x="26193" y="80963"/>
                    </a:cubicBezTo>
                    <a:cubicBezTo>
                      <a:pt x="36139" y="87593"/>
                      <a:pt x="31313" y="83701"/>
                      <a:pt x="40481" y="92869"/>
                    </a:cubicBezTo>
                    <a:cubicBezTo>
                      <a:pt x="57570" y="89451"/>
                      <a:pt x="49084" y="94406"/>
                      <a:pt x="57150" y="80963"/>
                    </a:cubicBezTo>
                    <a:cubicBezTo>
                      <a:pt x="60095" y="76055"/>
                      <a:pt x="66675" y="66675"/>
                      <a:pt x="66675" y="66675"/>
                    </a:cubicBezTo>
                    <a:cubicBezTo>
                      <a:pt x="65881" y="57150"/>
                      <a:pt x="65556" y="47574"/>
                      <a:pt x="64293" y="38100"/>
                    </a:cubicBezTo>
                    <a:cubicBezTo>
                      <a:pt x="63961" y="35612"/>
                      <a:pt x="62521" y="33392"/>
                      <a:pt x="61912" y="30957"/>
                    </a:cubicBezTo>
                    <a:cubicBezTo>
                      <a:pt x="60930" y="27030"/>
                      <a:pt x="60952" y="22840"/>
                      <a:pt x="59531" y="19050"/>
                    </a:cubicBezTo>
                    <a:cubicBezTo>
                      <a:pt x="58068" y="15148"/>
                      <a:pt x="50710" y="6820"/>
                      <a:pt x="47625" y="4763"/>
                    </a:cubicBezTo>
                    <a:cubicBezTo>
                      <a:pt x="45536" y="3371"/>
                      <a:pt x="42862" y="3176"/>
                      <a:pt x="40481" y="2382"/>
                    </a:cubicBezTo>
                    <a:cubicBezTo>
                      <a:pt x="34672" y="4318"/>
                      <a:pt x="30808" y="4910"/>
                      <a:pt x="26193" y="9525"/>
                    </a:cubicBezTo>
                    <a:cubicBezTo>
                      <a:pt x="24169" y="11549"/>
                      <a:pt x="28178" y="1588"/>
                      <a:pt x="28575"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6" name="Freeform 685"/>
              <p:cNvSpPr/>
              <p:nvPr/>
            </p:nvSpPr>
            <p:spPr>
              <a:xfrm>
                <a:off x="7879556" y="3364706"/>
                <a:ext cx="68129" cy="61913"/>
              </a:xfrm>
              <a:custGeom>
                <a:avLst/>
                <a:gdLst>
                  <a:gd name="connsiteX0" fmla="*/ 42863 w 68129"/>
                  <a:gd name="connsiteY0" fmla="*/ 0 h 61913"/>
                  <a:gd name="connsiteX1" fmla="*/ 42863 w 68129"/>
                  <a:gd name="connsiteY1" fmla="*/ 0 h 61913"/>
                  <a:gd name="connsiteX2" fmla="*/ 23813 w 68129"/>
                  <a:gd name="connsiteY2" fmla="*/ 7144 h 61913"/>
                  <a:gd name="connsiteX3" fmla="*/ 9525 w 68129"/>
                  <a:gd name="connsiteY3" fmla="*/ 11907 h 61913"/>
                  <a:gd name="connsiteX4" fmla="*/ 7144 w 68129"/>
                  <a:gd name="connsiteY4" fmla="*/ 21432 h 61913"/>
                  <a:gd name="connsiteX5" fmla="*/ 2382 w 68129"/>
                  <a:gd name="connsiteY5" fmla="*/ 28575 h 61913"/>
                  <a:gd name="connsiteX6" fmla="*/ 0 w 68129"/>
                  <a:gd name="connsiteY6" fmla="*/ 35719 h 61913"/>
                  <a:gd name="connsiteX7" fmla="*/ 9525 w 68129"/>
                  <a:gd name="connsiteY7" fmla="*/ 59532 h 61913"/>
                  <a:gd name="connsiteX8" fmla="*/ 16669 w 68129"/>
                  <a:gd name="connsiteY8" fmla="*/ 61913 h 61913"/>
                  <a:gd name="connsiteX9" fmla="*/ 35719 w 68129"/>
                  <a:gd name="connsiteY9" fmla="*/ 59532 h 61913"/>
                  <a:gd name="connsiteX10" fmla="*/ 50007 w 68129"/>
                  <a:gd name="connsiteY10" fmla="*/ 50007 h 61913"/>
                  <a:gd name="connsiteX11" fmla="*/ 57150 w 68129"/>
                  <a:gd name="connsiteY11" fmla="*/ 47625 h 61913"/>
                  <a:gd name="connsiteX12" fmla="*/ 59532 w 68129"/>
                  <a:gd name="connsiteY12" fmla="*/ 40482 h 61913"/>
                  <a:gd name="connsiteX13" fmla="*/ 66675 w 68129"/>
                  <a:gd name="connsiteY13" fmla="*/ 35719 h 61913"/>
                  <a:gd name="connsiteX14" fmla="*/ 59532 w 68129"/>
                  <a:gd name="connsiteY14" fmla="*/ 0 h 61913"/>
                  <a:gd name="connsiteX15" fmla="*/ 26194 w 68129"/>
                  <a:gd name="connsiteY15" fmla="*/ 2382 h 61913"/>
                  <a:gd name="connsiteX16" fmla="*/ 42863 w 68129"/>
                  <a:gd name="connsiteY16" fmla="*/ 0 h 6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129" h="61913">
                    <a:moveTo>
                      <a:pt x="42863" y="0"/>
                    </a:moveTo>
                    <a:lnTo>
                      <a:pt x="42863" y="0"/>
                    </a:lnTo>
                    <a:lnTo>
                      <a:pt x="23813" y="7144"/>
                    </a:lnTo>
                    <a:cubicBezTo>
                      <a:pt x="19085" y="8833"/>
                      <a:pt x="9525" y="11907"/>
                      <a:pt x="9525" y="11907"/>
                    </a:cubicBezTo>
                    <a:cubicBezTo>
                      <a:pt x="8731" y="15082"/>
                      <a:pt x="8433" y="18424"/>
                      <a:pt x="7144" y="21432"/>
                    </a:cubicBezTo>
                    <a:cubicBezTo>
                      <a:pt x="6017" y="24062"/>
                      <a:pt x="3662" y="26016"/>
                      <a:pt x="2382" y="28575"/>
                    </a:cubicBezTo>
                    <a:cubicBezTo>
                      <a:pt x="1259" y="30820"/>
                      <a:pt x="794" y="33338"/>
                      <a:pt x="0" y="35719"/>
                    </a:cubicBezTo>
                    <a:cubicBezTo>
                      <a:pt x="1883" y="48896"/>
                      <a:pt x="-1001" y="52514"/>
                      <a:pt x="9525" y="59532"/>
                    </a:cubicBezTo>
                    <a:cubicBezTo>
                      <a:pt x="11614" y="60924"/>
                      <a:pt x="14288" y="61119"/>
                      <a:pt x="16669" y="61913"/>
                    </a:cubicBezTo>
                    <a:cubicBezTo>
                      <a:pt x="23019" y="61119"/>
                      <a:pt x="29692" y="61684"/>
                      <a:pt x="35719" y="59532"/>
                    </a:cubicBezTo>
                    <a:cubicBezTo>
                      <a:pt x="41110" y="57607"/>
                      <a:pt x="44577" y="51818"/>
                      <a:pt x="50007" y="50007"/>
                    </a:cubicBezTo>
                    <a:lnTo>
                      <a:pt x="57150" y="47625"/>
                    </a:lnTo>
                    <a:cubicBezTo>
                      <a:pt x="57944" y="45244"/>
                      <a:pt x="57964" y="42442"/>
                      <a:pt x="59532" y="40482"/>
                    </a:cubicBezTo>
                    <a:cubicBezTo>
                      <a:pt x="61320" y="38247"/>
                      <a:pt x="66270" y="38552"/>
                      <a:pt x="66675" y="35719"/>
                    </a:cubicBezTo>
                    <a:cubicBezTo>
                      <a:pt x="69910" y="13073"/>
                      <a:pt x="67843" y="12468"/>
                      <a:pt x="59532" y="0"/>
                    </a:cubicBezTo>
                    <a:cubicBezTo>
                      <a:pt x="48419" y="794"/>
                      <a:pt x="37165" y="446"/>
                      <a:pt x="26194" y="2382"/>
                    </a:cubicBezTo>
                    <a:cubicBezTo>
                      <a:pt x="23376" y="2879"/>
                      <a:pt x="19050" y="7144"/>
                      <a:pt x="42863"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7" name="Freeform 686"/>
              <p:cNvSpPr/>
              <p:nvPr/>
            </p:nvSpPr>
            <p:spPr>
              <a:xfrm>
                <a:off x="7865224" y="3292768"/>
                <a:ext cx="88265" cy="67176"/>
              </a:xfrm>
              <a:custGeom>
                <a:avLst/>
                <a:gdLst>
                  <a:gd name="connsiteX0" fmla="*/ 9570 w 88265"/>
                  <a:gd name="connsiteY0" fmla="*/ 12407 h 67176"/>
                  <a:gd name="connsiteX1" fmla="*/ 9570 w 88265"/>
                  <a:gd name="connsiteY1" fmla="*/ 12407 h 67176"/>
                  <a:gd name="connsiteX2" fmla="*/ 45 w 88265"/>
                  <a:gd name="connsiteY2" fmla="*/ 31457 h 67176"/>
                  <a:gd name="connsiteX3" fmla="*/ 4807 w 88265"/>
                  <a:gd name="connsiteY3" fmla="*/ 38601 h 67176"/>
                  <a:gd name="connsiteX4" fmla="*/ 7189 w 88265"/>
                  <a:gd name="connsiteY4" fmla="*/ 45745 h 67176"/>
                  <a:gd name="connsiteX5" fmla="*/ 23857 w 88265"/>
                  <a:gd name="connsiteY5" fmla="*/ 64795 h 67176"/>
                  <a:gd name="connsiteX6" fmla="*/ 31001 w 88265"/>
                  <a:gd name="connsiteY6" fmla="*/ 67176 h 67176"/>
                  <a:gd name="connsiteX7" fmla="*/ 57195 w 88265"/>
                  <a:gd name="connsiteY7" fmla="*/ 64795 h 67176"/>
                  <a:gd name="connsiteX8" fmla="*/ 64339 w 88265"/>
                  <a:gd name="connsiteY8" fmla="*/ 62413 h 67176"/>
                  <a:gd name="connsiteX9" fmla="*/ 69101 w 88265"/>
                  <a:gd name="connsiteY9" fmla="*/ 55270 h 67176"/>
                  <a:gd name="connsiteX10" fmla="*/ 83389 w 88265"/>
                  <a:gd name="connsiteY10" fmla="*/ 50507 h 67176"/>
                  <a:gd name="connsiteX11" fmla="*/ 88151 w 88265"/>
                  <a:gd name="connsiteY11" fmla="*/ 43363 h 67176"/>
                  <a:gd name="connsiteX12" fmla="*/ 85770 w 88265"/>
                  <a:gd name="connsiteY12" fmla="*/ 31457 h 67176"/>
                  <a:gd name="connsiteX13" fmla="*/ 61957 w 88265"/>
                  <a:gd name="connsiteY13" fmla="*/ 7645 h 67176"/>
                  <a:gd name="connsiteX14" fmla="*/ 47670 w 88265"/>
                  <a:gd name="connsiteY14" fmla="*/ 501 h 67176"/>
                  <a:gd name="connsiteX15" fmla="*/ 4807 w 88265"/>
                  <a:gd name="connsiteY15" fmla="*/ 7645 h 67176"/>
                  <a:gd name="connsiteX16" fmla="*/ 9570 w 88265"/>
                  <a:gd name="connsiteY16" fmla="*/ 12407 h 67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265" h="67176">
                    <a:moveTo>
                      <a:pt x="9570" y="12407"/>
                    </a:moveTo>
                    <a:lnTo>
                      <a:pt x="9570" y="12407"/>
                    </a:lnTo>
                    <a:cubicBezTo>
                      <a:pt x="6395" y="18757"/>
                      <a:pt x="1315" y="24472"/>
                      <a:pt x="45" y="31457"/>
                    </a:cubicBezTo>
                    <a:cubicBezTo>
                      <a:pt x="-467" y="34273"/>
                      <a:pt x="3527" y="36041"/>
                      <a:pt x="4807" y="38601"/>
                    </a:cubicBezTo>
                    <a:cubicBezTo>
                      <a:pt x="5930" y="40846"/>
                      <a:pt x="5970" y="43551"/>
                      <a:pt x="7189" y="45745"/>
                    </a:cubicBezTo>
                    <a:cubicBezTo>
                      <a:pt x="12682" y="55633"/>
                      <a:pt x="14761" y="60247"/>
                      <a:pt x="23857" y="64795"/>
                    </a:cubicBezTo>
                    <a:cubicBezTo>
                      <a:pt x="26102" y="65918"/>
                      <a:pt x="28620" y="66382"/>
                      <a:pt x="31001" y="67176"/>
                    </a:cubicBezTo>
                    <a:cubicBezTo>
                      <a:pt x="39732" y="66382"/>
                      <a:pt x="48516" y="66035"/>
                      <a:pt x="57195" y="64795"/>
                    </a:cubicBezTo>
                    <a:cubicBezTo>
                      <a:pt x="59680" y="64440"/>
                      <a:pt x="62379" y="63981"/>
                      <a:pt x="64339" y="62413"/>
                    </a:cubicBezTo>
                    <a:cubicBezTo>
                      <a:pt x="66574" y="60625"/>
                      <a:pt x="66674" y="56787"/>
                      <a:pt x="69101" y="55270"/>
                    </a:cubicBezTo>
                    <a:cubicBezTo>
                      <a:pt x="73358" y="52609"/>
                      <a:pt x="83389" y="50507"/>
                      <a:pt x="83389" y="50507"/>
                    </a:cubicBezTo>
                    <a:cubicBezTo>
                      <a:pt x="84976" y="48126"/>
                      <a:pt x="87796" y="46203"/>
                      <a:pt x="88151" y="43363"/>
                    </a:cubicBezTo>
                    <a:cubicBezTo>
                      <a:pt x="88653" y="39347"/>
                      <a:pt x="87445" y="35141"/>
                      <a:pt x="85770" y="31457"/>
                    </a:cubicBezTo>
                    <a:cubicBezTo>
                      <a:pt x="78868" y="16272"/>
                      <a:pt x="75209" y="16480"/>
                      <a:pt x="61957" y="7645"/>
                    </a:cubicBezTo>
                    <a:cubicBezTo>
                      <a:pt x="52723" y="1488"/>
                      <a:pt x="57532" y="3788"/>
                      <a:pt x="47670" y="501"/>
                    </a:cubicBezTo>
                    <a:cubicBezTo>
                      <a:pt x="44180" y="734"/>
                      <a:pt x="13464" y="-3176"/>
                      <a:pt x="4807" y="7645"/>
                    </a:cubicBezTo>
                    <a:cubicBezTo>
                      <a:pt x="1924" y="11249"/>
                      <a:pt x="8776" y="11613"/>
                      <a:pt x="9570" y="1240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8" name="Freeform 687"/>
              <p:cNvSpPr/>
              <p:nvPr/>
            </p:nvSpPr>
            <p:spPr>
              <a:xfrm>
                <a:off x="7689056" y="3351586"/>
                <a:ext cx="90488" cy="72652"/>
              </a:xfrm>
              <a:custGeom>
                <a:avLst/>
                <a:gdLst>
                  <a:gd name="connsiteX0" fmla="*/ 78582 w 90488"/>
                  <a:gd name="connsiteY0" fmla="*/ 13120 h 72652"/>
                  <a:gd name="connsiteX1" fmla="*/ 78582 w 90488"/>
                  <a:gd name="connsiteY1" fmla="*/ 13120 h 72652"/>
                  <a:gd name="connsiteX2" fmla="*/ 61913 w 90488"/>
                  <a:gd name="connsiteY2" fmla="*/ 1214 h 72652"/>
                  <a:gd name="connsiteX3" fmla="*/ 23813 w 90488"/>
                  <a:gd name="connsiteY3" fmla="*/ 5977 h 72652"/>
                  <a:gd name="connsiteX4" fmla="*/ 11907 w 90488"/>
                  <a:gd name="connsiteY4" fmla="*/ 17883 h 72652"/>
                  <a:gd name="connsiteX5" fmla="*/ 0 w 90488"/>
                  <a:gd name="connsiteY5" fmla="*/ 32170 h 72652"/>
                  <a:gd name="connsiteX6" fmla="*/ 4763 w 90488"/>
                  <a:gd name="connsiteY6" fmla="*/ 60745 h 72652"/>
                  <a:gd name="connsiteX7" fmla="*/ 9525 w 90488"/>
                  <a:gd name="connsiteY7" fmla="*/ 67889 h 72652"/>
                  <a:gd name="connsiteX8" fmla="*/ 23813 w 90488"/>
                  <a:gd name="connsiteY8" fmla="*/ 72652 h 72652"/>
                  <a:gd name="connsiteX9" fmla="*/ 59532 w 90488"/>
                  <a:gd name="connsiteY9" fmla="*/ 67889 h 72652"/>
                  <a:gd name="connsiteX10" fmla="*/ 66675 w 90488"/>
                  <a:gd name="connsiteY10" fmla="*/ 63127 h 72652"/>
                  <a:gd name="connsiteX11" fmla="*/ 80963 w 90488"/>
                  <a:gd name="connsiteY11" fmla="*/ 58364 h 72652"/>
                  <a:gd name="connsiteX12" fmla="*/ 85725 w 90488"/>
                  <a:gd name="connsiteY12" fmla="*/ 51220 h 72652"/>
                  <a:gd name="connsiteX13" fmla="*/ 90488 w 90488"/>
                  <a:gd name="connsiteY13" fmla="*/ 36933 h 72652"/>
                  <a:gd name="connsiteX14" fmla="*/ 88107 w 90488"/>
                  <a:gd name="connsiteY14" fmla="*/ 22645 h 72652"/>
                  <a:gd name="connsiteX15" fmla="*/ 76200 w 90488"/>
                  <a:gd name="connsiteY15" fmla="*/ 3595 h 72652"/>
                  <a:gd name="connsiteX16" fmla="*/ 78582 w 90488"/>
                  <a:gd name="connsiteY16" fmla="*/ 13120 h 7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488" h="72652">
                    <a:moveTo>
                      <a:pt x="78582" y="13120"/>
                    </a:moveTo>
                    <a:lnTo>
                      <a:pt x="78582" y="13120"/>
                    </a:lnTo>
                    <a:cubicBezTo>
                      <a:pt x="73026" y="9151"/>
                      <a:pt x="68609" y="2553"/>
                      <a:pt x="61913" y="1214"/>
                    </a:cubicBezTo>
                    <a:cubicBezTo>
                      <a:pt x="45824" y="-2004"/>
                      <a:pt x="36562" y="1726"/>
                      <a:pt x="23813" y="5977"/>
                    </a:cubicBezTo>
                    <a:cubicBezTo>
                      <a:pt x="15081" y="19073"/>
                      <a:pt x="23813" y="7961"/>
                      <a:pt x="11907" y="17883"/>
                    </a:cubicBezTo>
                    <a:cubicBezTo>
                      <a:pt x="5032" y="23613"/>
                      <a:pt x="4684" y="25146"/>
                      <a:pt x="0" y="32170"/>
                    </a:cubicBezTo>
                    <a:cubicBezTo>
                      <a:pt x="755" y="38960"/>
                      <a:pt x="774" y="52766"/>
                      <a:pt x="4763" y="60745"/>
                    </a:cubicBezTo>
                    <a:cubicBezTo>
                      <a:pt x="6043" y="63305"/>
                      <a:pt x="7098" y="66372"/>
                      <a:pt x="9525" y="67889"/>
                    </a:cubicBezTo>
                    <a:cubicBezTo>
                      <a:pt x="13782" y="70550"/>
                      <a:pt x="23813" y="72652"/>
                      <a:pt x="23813" y="72652"/>
                    </a:cubicBezTo>
                    <a:cubicBezTo>
                      <a:pt x="30192" y="72120"/>
                      <a:pt x="49806" y="72751"/>
                      <a:pt x="59532" y="67889"/>
                    </a:cubicBezTo>
                    <a:cubicBezTo>
                      <a:pt x="62092" y="66609"/>
                      <a:pt x="64060" y="64289"/>
                      <a:pt x="66675" y="63127"/>
                    </a:cubicBezTo>
                    <a:cubicBezTo>
                      <a:pt x="71263" y="61088"/>
                      <a:pt x="80963" y="58364"/>
                      <a:pt x="80963" y="58364"/>
                    </a:cubicBezTo>
                    <a:cubicBezTo>
                      <a:pt x="82550" y="55983"/>
                      <a:pt x="84563" y="53835"/>
                      <a:pt x="85725" y="51220"/>
                    </a:cubicBezTo>
                    <a:cubicBezTo>
                      <a:pt x="87764" y="46633"/>
                      <a:pt x="90488" y="36933"/>
                      <a:pt x="90488" y="36933"/>
                    </a:cubicBezTo>
                    <a:cubicBezTo>
                      <a:pt x="89694" y="32170"/>
                      <a:pt x="89278" y="27329"/>
                      <a:pt x="88107" y="22645"/>
                    </a:cubicBezTo>
                    <a:cubicBezTo>
                      <a:pt x="86644" y="16794"/>
                      <a:pt x="85123" y="4785"/>
                      <a:pt x="76200" y="3595"/>
                    </a:cubicBezTo>
                    <a:cubicBezTo>
                      <a:pt x="66759" y="2336"/>
                      <a:pt x="78185" y="11532"/>
                      <a:pt x="78582" y="1312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9" name="Freeform 688"/>
              <p:cNvSpPr/>
              <p:nvPr/>
            </p:nvSpPr>
            <p:spPr>
              <a:xfrm>
                <a:off x="7777163" y="3359869"/>
                <a:ext cx="98548" cy="64369"/>
              </a:xfrm>
              <a:custGeom>
                <a:avLst/>
                <a:gdLst>
                  <a:gd name="connsiteX0" fmla="*/ 97631 w 98548"/>
                  <a:gd name="connsiteY0" fmla="*/ 4837 h 64369"/>
                  <a:gd name="connsiteX1" fmla="*/ 97631 w 98548"/>
                  <a:gd name="connsiteY1" fmla="*/ 4837 h 64369"/>
                  <a:gd name="connsiteX2" fmla="*/ 76200 w 98548"/>
                  <a:gd name="connsiteY2" fmla="*/ 75 h 64369"/>
                  <a:gd name="connsiteX3" fmla="*/ 23812 w 98548"/>
                  <a:gd name="connsiteY3" fmla="*/ 7219 h 64369"/>
                  <a:gd name="connsiteX4" fmla="*/ 16668 w 98548"/>
                  <a:gd name="connsiteY4" fmla="*/ 11981 h 64369"/>
                  <a:gd name="connsiteX5" fmla="*/ 11906 w 98548"/>
                  <a:gd name="connsiteY5" fmla="*/ 19125 h 64369"/>
                  <a:gd name="connsiteX6" fmla="*/ 4762 w 98548"/>
                  <a:gd name="connsiteY6" fmla="*/ 23887 h 64369"/>
                  <a:gd name="connsiteX7" fmla="*/ 0 w 98548"/>
                  <a:gd name="connsiteY7" fmla="*/ 38175 h 64369"/>
                  <a:gd name="connsiteX8" fmla="*/ 7143 w 98548"/>
                  <a:gd name="connsiteY8" fmla="*/ 52462 h 64369"/>
                  <a:gd name="connsiteX9" fmla="*/ 28575 w 98548"/>
                  <a:gd name="connsiteY9" fmla="*/ 59606 h 64369"/>
                  <a:gd name="connsiteX10" fmla="*/ 35718 w 98548"/>
                  <a:gd name="connsiteY10" fmla="*/ 61987 h 64369"/>
                  <a:gd name="connsiteX11" fmla="*/ 42862 w 98548"/>
                  <a:gd name="connsiteY11" fmla="*/ 64369 h 64369"/>
                  <a:gd name="connsiteX12" fmla="*/ 76200 w 98548"/>
                  <a:gd name="connsiteY12" fmla="*/ 61987 h 64369"/>
                  <a:gd name="connsiteX13" fmla="*/ 90487 w 98548"/>
                  <a:gd name="connsiteY13" fmla="*/ 57225 h 64369"/>
                  <a:gd name="connsiteX14" fmla="*/ 97631 w 98548"/>
                  <a:gd name="connsiteY14" fmla="*/ 50081 h 64369"/>
                  <a:gd name="connsiteX15" fmla="*/ 92868 w 98548"/>
                  <a:gd name="connsiteY15" fmla="*/ 16744 h 64369"/>
                  <a:gd name="connsiteX16" fmla="*/ 90487 w 98548"/>
                  <a:gd name="connsiteY16" fmla="*/ 7219 h 64369"/>
                  <a:gd name="connsiteX17" fmla="*/ 97631 w 98548"/>
                  <a:gd name="connsiteY17" fmla="*/ 4837 h 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548" h="64369">
                    <a:moveTo>
                      <a:pt x="97631" y="4837"/>
                    </a:moveTo>
                    <a:lnTo>
                      <a:pt x="97631" y="4837"/>
                    </a:lnTo>
                    <a:cubicBezTo>
                      <a:pt x="90487" y="3250"/>
                      <a:pt x="83512" y="367"/>
                      <a:pt x="76200" y="75"/>
                    </a:cubicBezTo>
                    <a:cubicBezTo>
                      <a:pt x="70851" y="-139"/>
                      <a:pt x="35273" y="-421"/>
                      <a:pt x="23812" y="7219"/>
                    </a:cubicBezTo>
                    <a:lnTo>
                      <a:pt x="16668" y="11981"/>
                    </a:lnTo>
                    <a:cubicBezTo>
                      <a:pt x="15081" y="14362"/>
                      <a:pt x="13930" y="17101"/>
                      <a:pt x="11906" y="19125"/>
                    </a:cubicBezTo>
                    <a:cubicBezTo>
                      <a:pt x="9882" y="21149"/>
                      <a:pt x="6279" y="21460"/>
                      <a:pt x="4762" y="23887"/>
                    </a:cubicBezTo>
                    <a:cubicBezTo>
                      <a:pt x="2101" y="28144"/>
                      <a:pt x="0" y="38175"/>
                      <a:pt x="0" y="38175"/>
                    </a:cubicBezTo>
                    <a:cubicBezTo>
                      <a:pt x="1297" y="42067"/>
                      <a:pt x="3256" y="50032"/>
                      <a:pt x="7143" y="52462"/>
                    </a:cubicBezTo>
                    <a:cubicBezTo>
                      <a:pt x="7148" y="52465"/>
                      <a:pt x="25000" y="58415"/>
                      <a:pt x="28575" y="59606"/>
                    </a:cubicBezTo>
                    <a:lnTo>
                      <a:pt x="35718" y="61987"/>
                    </a:lnTo>
                    <a:lnTo>
                      <a:pt x="42862" y="64369"/>
                    </a:lnTo>
                    <a:cubicBezTo>
                      <a:pt x="53975" y="63575"/>
                      <a:pt x="65182" y="63640"/>
                      <a:pt x="76200" y="61987"/>
                    </a:cubicBezTo>
                    <a:cubicBezTo>
                      <a:pt x="81164" y="61242"/>
                      <a:pt x="90487" y="57225"/>
                      <a:pt x="90487" y="57225"/>
                    </a:cubicBezTo>
                    <a:cubicBezTo>
                      <a:pt x="92868" y="54844"/>
                      <a:pt x="97155" y="53415"/>
                      <a:pt x="97631" y="50081"/>
                    </a:cubicBezTo>
                    <a:cubicBezTo>
                      <a:pt x="100354" y="31025"/>
                      <a:pt x="96497" y="29445"/>
                      <a:pt x="92868" y="16744"/>
                    </a:cubicBezTo>
                    <a:cubicBezTo>
                      <a:pt x="91969" y="13597"/>
                      <a:pt x="91386" y="10366"/>
                      <a:pt x="90487" y="7219"/>
                    </a:cubicBezTo>
                    <a:cubicBezTo>
                      <a:pt x="87855" y="-1994"/>
                      <a:pt x="96440" y="5234"/>
                      <a:pt x="97631" y="4837"/>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0" name="Freeform 689"/>
              <p:cNvSpPr/>
              <p:nvPr/>
            </p:nvSpPr>
            <p:spPr>
              <a:xfrm>
                <a:off x="7665244" y="3262313"/>
                <a:ext cx="85725" cy="98470"/>
              </a:xfrm>
              <a:custGeom>
                <a:avLst/>
                <a:gdLst>
                  <a:gd name="connsiteX0" fmla="*/ 67310 w 88741"/>
                  <a:gd name="connsiteY0" fmla="*/ 7143 h 95250"/>
                  <a:gd name="connsiteX1" fmla="*/ 67310 w 88741"/>
                  <a:gd name="connsiteY1" fmla="*/ 7143 h 95250"/>
                  <a:gd name="connsiteX2" fmla="*/ 26828 w 88741"/>
                  <a:gd name="connsiteY2" fmla="*/ 9525 h 95250"/>
                  <a:gd name="connsiteX3" fmla="*/ 14922 w 88741"/>
                  <a:gd name="connsiteY3" fmla="*/ 21431 h 95250"/>
                  <a:gd name="connsiteX4" fmla="*/ 7778 w 88741"/>
                  <a:gd name="connsiteY4" fmla="*/ 26193 h 95250"/>
                  <a:gd name="connsiteX5" fmla="*/ 5397 w 88741"/>
                  <a:gd name="connsiteY5" fmla="*/ 33337 h 95250"/>
                  <a:gd name="connsiteX6" fmla="*/ 12541 w 88741"/>
                  <a:gd name="connsiteY6" fmla="*/ 92868 h 95250"/>
                  <a:gd name="connsiteX7" fmla="*/ 19685 w 88741"/>
                  <a:gd name="connsiteY7" fmla="*/ 95250 h 95250"/>
                  <a:gd name="connsiteX8" fmla="*/ 41116 w 88741"/>
                  <a:gd name="connsiteY8" fmla="*/ 92868 h 95250"/>
                  <a:gd name="connsiteX9" fmla="*/ 55403 w 88741"/>
                  <a:gd name="connsiteY9" fmla="*/ 83343 h 95250"/>
                  <a:gd name="connsiteX10" fmla="*/ 69691 w 88741"/>
                  <a:gd name="connsiteY10" fmla="*/ 76200 h 95250"/>
                  <a:gd name="connsiteX11" fmla="*/ 76835 w 88741"/>
                  <a:gd name="connsiteY11" fmla="*/ 69056 h 95250"/>
                  <a:gd name="connsiteX12" fmla="*/ 83978 w 88741"/>
                  <a:gd name="connsiteY12" fmla="*/ 64293 h 95250"/>
                  <a:gd name="connsiteX13" fmla="*/ 88741 w 88741"/>
                  <a:gd name="connsiteY13" fmla="*/ 50006 h 95250"/>
                  <a:gd name="connsiteX14" fmla="*/ 79216 w 88741"/>
                  <a:gd name="connsiteY14" fmla="*/ 16668 h 95250"/>
                  <a:gd name="connsiteX15" fmla="*/ 72072 w 88741"/>
                  <a:gd name="connsiteY15" fmla="*/ 11906 h 95250"/>
                  <a:gd name="connsiteX16" fmla="*/ 64928 w 88741"/>
                  <a:gd name="connsiteY16" fmla="*/ 4762 h 95250"/>
                  <a:gd name="connsiteX17" fmla="*/ 43497 w 88741"/>
                  <a:gd name="connsiteY17" fmla="*/ 0 h 95250"/>
                  <a:gd name="connsiteX18" fmla="*/ 12541 w 88741"/>
                  <a:gd name="connsiteY18" fmla="*/ 2381 h 95250"/>
                  <a:gd name="connsiteX19" fmla="*/ 5397 w 88741"/>
                  <a:gd name="connsiteY19" fmla="*/ 4762 h 95250"/>
                  <a:gd name="connsiteX20" fmla="*/ 3016 w 88741"/>
                  <a:gd name="connsiteY20" fmla="*/ 9525 h 95250"/>
                  <a:gd name="connsiteX21" fmla="*/ 14922 w 88741"/>
                  <a:gd name="connsiteY21" fmla="*/ 59531 h 95250"/>
                  <a:gd name="connsiteX22" fmla="*/ 14922 w 88741"/>
                  <a:gd name="connsiteY22" fmla="*/ 59531 h 95250"/>
                  <a:gd name="connsiteX23" fmla="*/ 19685 w 88741"/>
                  <a:gd name="connsiteY23" fmla="*/ 40481 h 95250"/>
                  <a:gd name="connsiteX24" fmla="*/ 67310 w 88741"/>
                  <a:gd name="connsiteY24" fmla="*/ 7143 h 95250"/>
                  <a:gd name="connsiteX0" fmla="*/ 67310 w 88741"/>
                  <a:gd name="connsiteY0" fmla="*/ 7143 h 95250"/>
                  <a:gd name="connsiteX1" fmla="*/ 67310 w 88741"/>
                  <a:gd name="connsiteY1" fmla="*/ 7143 h 95250"/>
                  <a:gd name="connsiteX2" fmla="*/ 26828 w 88741"/>
                  <a:gd name="connsiteY2" fmla="*/ 9525 h 95250"/>
                  <a:gd name="connsiteX3" fmla="*/ 14922 w 88741"/>
                  <a:gd name="connsiteY3" fmla="*/ 21431 h 95250"/>
                  <a:gd name="connsiteX4" fmla="*/ 7778 w 88741"/>
                  <a:gd name="connsiteY4" fmla="*/ 26193 h 95250"/>
                  <a:gd name="connsiteX5" fmla="*/ 5397 w 88741"/>
                  <a:gd name="connsiteY5" fmla="*/ 33337 h 95250"/>
                  <a:gd name="connsiteX6" fmla="*/ 12541 w 88741"/>
                  <a:gd name="connsiteY6" fmla="*/ 92868 h 95250"/>
                  <a:gd name="connsiteX7" fmla="*/ 19685 w 88741"/>
                  <a:gd name="connsiteY7" fmla="*/ 95250 h 95250"/>
                  <a:gd name="connsiteX8" fmla="*/ 41116 w 88741"/>
                  <a:gd name="connsiteY8" fmla="*/ 92868 h 95250"/>
                  <a:gd name="connsiteX9" fmla="*/ 55403 w 88741"/>
                  <a:gd name="connsiteY9" fmla="*/ 83343 h 95250"/>
                  <a:gd name="connsiteX10" fmla="*/ 69691 w 88741"/>
                  <a:gd name="connsiteY10" fmla="*/ 76200 h 95250"/>
                  <a:gd name="connsiteX11" fmla="*/ 76835 w 88741"/>
                  <a:gd name="connsiteY11" fmla="*/ 69056 h 95250"/>
                  <a:gd name="connsiteX12" fmla="*/ 83978 w 88741"/>
                  <a:gd name="connsiteY12" fmla="*/ 64293 h 95250"/>
                  <a:gd name="connsiteX13" fmla="*/ 88741 w 88741"/>
                  <a:gd name="connsiteY13" fmla="*/ 50006 h 95250"/>
                  <a:gd name="connsiteX14" fmla="*/ 79216 w 88741"/>
                  <a:gd name="connsiteY14" fmla="*/ 16668 h 95250"/>
                  <a:gd name="connsiteX15" fmla="*/ 72072 w 88741"/>
                  <a:gd name="connsiteY15" fmla="*/ 11906 h 95250"/>
                  <a:gd name="connsiteX16" fmla="*/ 64928 w 88741"/>
                  <a:gd name="connsiteY16" fmla="*/ 4762 h 95250"/>
                  <a:gd name="connsiteX17" fmla="*/ 43497 w 88741"/>
                  <a:gd name="connsiteY17" fmla="*/ 0 h 95250"/>
                  <a:gd name="connsiteX18" fmla="*/ 12541 w 88741"/>
                  <a:gd name="connsiteY18" fmla="*/ 2381 h 95250"/>
                  <a:gd name="connsiteX19" fmla="*/ 5397 w 88741"/>
                  <a:gd name="connsiteY19" fmla="*/ 4762 h 95250"/>
                  <a:gd name="connsiteX20" fmla="*/ 3016 w 88741"/>
                  <a:gd name="connsiteY20" fmla="*/ 9525 h 95250"/>
                  <a:gd name="connsiteX21" fmla="*/ 14922 w 88741"/>
                  <a:gd name="connsiteY21" fmla="*/ 59531 h 95250"/>
                  <a:gd name="connsiteX22" fmla="*/ 19685 w 88741"/>
                  <a:gd name="connsiteY22" fmla="*/ 40481 h 95250"/>
                  <a:gd name="connsiteX23" fmla="*/ 67310 w 88741"/>
                  <a:gd name="connsiteY23" fmla="*/ 7143 h 95250"/>
                  <a:gd name="connsiteX0" fmla="*/ 67310 w 88741"/>
                  <a:gd name="connsiteY0" fmla="*/ 7143 h 95250"/>
                  <a:gd name="connsiteX1" fmla="*/ 67310 w 88741"/>
                  <a:gd name="connsiteY1" fmla="*/ 7143 h 95250"/>
                  <a:gd name="connsiteX2" fmla="*/ 26828 w 88741"/>
                  <a:gd name="connsiteY2" fmla="*/ 9525 h 95250"/>
                  <a:gd name="connsiteX3" fmla="*/ 14922 w 88741"/>
                  <a:gd name="connsiteY3" fmla="*/ 21431 h 95250"/>
                  <a:gd name="connsiteX4" fmla="*/ 7778 w 88741"/>
                  <a:gd name="connsiteY4" fmla="*/ 26193 h 95250"/>
                  <a:gd name="connsiteX5" fmla="*/ 5397 w 88741"/>
                  <a:gd name="connsiteY5" fmla="*/ 33337 h 95250"/>
                  <a:gd name="connsiteX6" fmla="*/ 12541 w 88741"/>
                  <a:gd name="connsiteY6" fmla="*/ 92868 h 95250"/>
                  <a:gd name="connsiteX7" fmla="*/ 19685 w 88741"/>
                  <a:gd name="connsiteY7" fmla="*/ 95250 h 95250"/>
                  <a:gd name="connsiteX8" fmla="*/ 41116 w 88741"/>
                  <a:gd name="connsiteY8" fmla="*/ 92868 h 95250"/>
                  <a:gd name="connsiteX9" fmla="*/ 55403 w 88741"/>
                  <a:gd name="connsiteY9" fmla="*/ 83343 h 95250"/>
                  <a:gd name="connsiteX10" fmla="*/ 69691 w 88741"/>
                  <a:gd name="connsiteY10" fmla="*/ 76200 h 95250"/>
                  <a:gd name="connsiteX11" fmla="*/ 76835 w 88741"/>
                  <a:gd name="connsiteY11" fmla="*/ 69056 h 95250"/>
                  <a:gd name="connsiteX12" fmla="*/ 83978 w 88741"/>
                  <a:gd name="connsiteY12" fmla="*/ 64293 h 95250"/>
                  <a:gd name="connsiteX13" fmla="*/ 88741 w 88741"/>
                  <a:gd name="connsiteY13" fmla="*/ 50006 h 95250"/>
                  <a:gd name="connsiteX14" fmla="*/ 79216 w 88741"/>
                  <a:gd name="connsiteY14" fmla="*/ 16668 h 95250"/>
                  <a:gd name="connsiteX15" fmla="*/ 72072 w 88741"/>
                  <a:gd name="connsiteY15" fmla="*/ 11906 h 95250"/>
                  <a:gd name="connsiteX16" fmla="*/ 64928 w 88741"/>
                  <a:gd name="connsiteY16" fmla="*/ 4762 h 95250"/>
                  <a:gd name="connsiteX17" fmla="*/ 43497 w 88741"/>
                  <a:gd name="connsiteY17" fmla="*/ 0 h 95250"/>
                  <a:gd name="connsiteX18" fmla="*/ 12541 w 88741"/>
                  <a:gd name="connsiteY18" fmla="*/ 2381 h 95250"/>
                  <a:gd name="connsiteX19" fmla="*/ 5397 w 88741"/>
                  <a:gd name="connsiteY19" fmla="*/ 4762 h 95250"/>
                  <a:gd name="connsiteX20" fmla="*/ 3016 w 88741"/>
                  <a:gd name="connsiteY20" fmla="*/ 9525 h 95250"/>
                  <a:gd name="connsiteX21" fmla="*/ 14922 w 88741"/>
                  <a:gd name="connsiteY21" fmla="*/ 59531 h 95250"/>
                  <a:gd name="connsiteX22" fmla="*/ 67310 w 88741"/>
                  <a:gd name="connsiteY22" fmla="*/ 7143 h 95250"/>
                  <a:gd name="connsiteX0" fmla="*/ 67310 w 88741"/>
                  <a:gd name="connsiteY0" fmla="*/ 7143 h 95250"/>
                  <a:gd name="connsiteX1" fmla="*/ 67310 w 88741"/>
                  <a:gd name="connsiteY1" fmla="*/ 7143 h 95250"/>
                  <a:gd name="connsiteX2" fmla="*/ 26828 w 88741"/>
                  <a:gd name="connsiteY2" fmla="*/ 9525 h 95250"/>
                  <a:gd name="connsiteX3" fmla="*/ 14922 w 88741"/>
                  <a:gd name="connsiteY3" fmla="*/ 21431 h 95250"/>
                  <a:gd name="connsiteX4" fmla="*/ 7778 w 88741"/>
                  <a:gd name="connsiteY4" fmla="*/ 26193 h 95250"/>
                  <a:gd name="connsiteX5" fmla="*/ 5397 w 88741"/>
                  <a:gd name="connsiteY5" fmla="*/ 33337 h 95250"/>
                  <a:gd name="connsiteX6" fmla="*/ 12541 w 88741"/>
                  <a:gd name="connsiteY6" fmla="*/ 92868 h 95250"/>
                  <a:gd name="connsiteX7" fmla="*/ 19685 w 88741"/>
                  <a:gd name="connsiteY7" fmla="*/ 95250 h 95250"/>
                  <a:gd name="connsiteX8" fmla="*/ 41116 w 88741"/>
                  <a:gd name="connsiteY8" fmla="*/ 92868 h 95250"/>
                  <a:gd name="connsiteX9" fmla="*/ 55403 w 88741"/>
                  <a:gd name="connsiteY9" fmla="*/ 83343 h 95250"/>
                  <a:gd name="connsiteX10" fmla="*/ 69691 w 88741"/>
                  <a:gd name="connsiteY10" fmla="*/ 76200 h 95250"/>
                  <a:gd name="connsiteX11" fmla="*/ 76835 w 88741"/>
                  <a:gd name="connsiteY11" fmla="*/ 69056 h 95250"/>
                  <a:gd name="connsiteX12" fmla="*/ 83978 w 88741"/>
                  <a:gd name="connsiteY12" fmla="*/ 64293 h 95250"/>
                  <a:gd name="connsiteX13" fmla="*/ 88741 w 88741"/>
                  <a:gd name="connsiteY13" fmla="*/ 50006 h 95250"/>
                  <a:gd name="connsiteX14" fmla="*/ 79216 w 88741"/>
                  <a:gd name="connsiteY14" fmla="*/ 16668 h 95250"/>
                  <a:gd name="connsiteX15" fmla="*/ 72072 w 88741"/>
                  <a:gd name="connsiteY15" fmla="*/ 11906 h 95250"/>
                  <a:gd name="connsiteX16" fmla="*/ 64928 w 88741"/>
                  <a:gd name="connsiteY16" fmla="*/ 4762 h 95250"/>
                  <a:gd name="connsiteX17" fmla="*/ 43497 w 88741"/>
                  <a:gd name="connsiteY17" fmla="*/ 0 h 95250"/>
                  <a:gd name="connsiteX18" fmla="*/ 12541 w 88741"/>
                  <a:gd name="connsiteY18" fmla="*/ 2381 h 95250"/>
                  <a:gd name="connsiteX19" fmla="*/ 5397 w 88741"/>
                  <a:gd name="connsiteY19" fmla="*/ 4762 h 95250"/>
                  <a:gd name="connsiteX20" fmla="*/ 3016 w 88741"/>
                  <a:gd name="connsiteY20" fmla="*/ 9525 h 95250"/>
                  <a:gd name="connsiteX21" fmla="*/ 67310 w 88741"/>
                  <a:gd name="connsiteY21" fmla="*/ 7143 h 95250"/>
                  <a:gd name="connsiteX0" fmla="*/ 67310 w 88741"/>
                  <a:gd name="connsiteY0" fmla="*/ 7143 h 95250"/>
                  <a:gd name="connsiteX1" fmla="*/ 67310 w 88741"/>
                  <a:gd name="connsiteY1" fmla="*/ 7143 h 95250"/>
                  <a:gd name="connsiteX2" fmla="*/ 26828 w 88741"/>
                  <a:gd name="connsiteY2" fmla="*/ 9525 h 95250"/>
                  <a:gd name="connsiteX3" fmla="*/ 7778 w 88741"/>
                  <a:gd name="connsiteY3" fmla="*/ 26193 h 95250"/>
                  <a:gd name="connsiteX4" fmla="*/ 5397 w 88741"/>
                  <a:gd name="connsiteY4" fmla="*/ 33337 h 95250"/>
                  <a:gd name="connsiteX5" fmla="*/ 12541 w 88741"/>
                  <a:gd name="connsiteY5" fmla="*/ 92868 h 95250"/>
                  <a:gd name="connsiteX6" fmla="*/ 19685 w 88741"/>
                  <a:gd name="connsiteY6" fmla="*/ 95250 h 95250"/>
                  <a:gd name="connsiteX7" fmla="*/ 41116 w 88741"/>
                  <a:gd name="connsiteY7" fmla="*/ 92868 h 95250"/>
                  <a:gd name="connsiteX8" fmla="*/ 55403 w 88741"/>
                  <a:gd name="connsiteY8" fmla="*/ 83343 h 95250"/>
                  <a:gd name="connsiteX9" fmla="*/ 69691 w 88741"/>
                  <a:gd name="connsiteY9" fmla="*/ 76200 h 95250"/>
                  <a:gd name="connsiteX10" fmla="*/ 76835 w 88741"/>
                  <a:gd name="connsiteY10" fmla="*/ 69056 h 95250"/>
                  <a:gd name="connsiteX11" fmla="*/ 83978 w 88741"/>
                  <a:gd name="connsiteY11" fmla="*/ 64293 h 95250"/>
                  <a:gd name="connsiteX12" fmla="*/ 88741 w 88741"/>
                  <a:gd name="connsiteY12" fmla="*/ 50006 h 95250"/>
                  <a:gd name="connsiteX13" fmla="*/ 79216 w 88741"/>
                  <a:gd name="connsiteY13" fmla="*/ 16668 h 95250"/>
                  <a:gd name="connsiteX14" fmla="*/ 72072 w 88741"/>
                  <a:gd name="connsiteY14" fmla="*/ 11906 h 95250"/>
                  <a:gd name="connsiteX15" fmla="*/ 64928 w 88741"/>
                  <a:gd name="connsiteY15" fmla="*/ 4762 h 95250"/>
                  <a:gd name="connsiteX16" fmla="*/ 43497 w 88741"/>
                  <a:gd name="connsiteY16" fmla="*/ 0 h 95250"/>
                  <a:gd name="connsiteX17" fmla="*/ 12541 w 88741"/>
                  <a:gd name="connsiteY17" fmla="*/ 2381 h 95250"/>
                  <a:gd name="connsiteX18" fmla="*/ 5397 w 88741"/>
                  <a:gd name="connsiteY18" fmla="*/ 4762 h 95250"/>
                  <a:gd name="connsiteX19" fmla="*/ 3016 w 88741"/>
                  <a:gd name="connsiteY19" fmla="*/ 9525 h 95250"/>
                  <a:gd name="connsiteX20" fmla="*/ 67310 w 88741"/>
                  <a:gd name="connsiteY20" fmla="*/ 7143 h 95250"/>
                  <a:gd name="connsiteX0" fmla="*/ 67310 w 88741"/>
                  <a:gd name="connsiteY0" fmla="*/ 7143 h 95250"/>
                  <a:gd name="connsiteX1" fmla="*/ 67310 w 88741"/>
                  <a:gd name="connsiteY1" fmla="*/ 7143 h 95250"/>
                  <a:gd name="connsiteX2" fmla="*/ 7778 w 88741"/>
                  <a:gd name="connsiteY2" fmla="*/ 26193 h 95250"/>
                  <a:gd name="connsiteX3" fmla="*/ 5397 w 88741"/>
                  <a:gd name="connsiteY3" fmla="*/ 33337 h 95250"/>
                  <a:gd name="connsiteX4" fmla="*/ 12541 w 88741"/>
                  <a:gd name="connsiteY4" fmla="*/ 92868 h 95250"/>
                  <a:gd name="connsiteX5" fmla="*/ 19685 w 88741"/>
                  <a:gd name="connsiteY5" fmla="*/ 95250 h 95250"/>
                  <a:gd name="connsiteX6" fmla="*/ 41116 w 88741"/>
                  <a:gd name="connsiteY6" fmla="*/ 92868 h 95250"/>
                  <a:gd name="connsiteX7" fmla="*/ 55403 w 88741"/>
                  <a:gd name="connsiteY7" fmla="*/ 83343 h 95250"/>
                  <a:gd name="connsiteX8" fmla="*/ 69691 w 88741"/>
                  <a:gd name="connsiteY8" fmla="*/ 76200 h 95250"/>
                  <a:gd name="connsiteX9" fmla="*/ 76835 w 88741"/>
                  <a:gd name="connsiteY9" fmla="*/ 69056 h 95250"/>
                  <a:gd name="connsiteX10" fmla="*/ 83978 w 88741"/>
                  <a:gd name="connsiteY10" fmla="*/ 64293 h 95250"/>
                  <a:gd name="connsiteX11" fmla="*/ 88741 w 88741"/>
                  <a:gd name="connsiteY11" fmla="*/ 50006 h 95250"/>
                  <a:gd name="connsiteX12" fmla="*/ 79216 w 88741"/>
                  <a:gd name="connsiteY12" fmla="*/ 16668 h 95250"/>
                  <a:gd name="connsiteX13" fmla="*/ 72072 w 88741"/>
                  <a:gd name="connsiteY13" fmla="*/ 11906 h 95250"/>
                  <a:gd name="connsiteX14" fmla="*/ 64928 w 88741"/>
                  <a:gd name="connsiteY14" fmla="*/ 4762 h 95250"/>
                  <a:gd name="connsiteX15" fmla="*/ 43497 w 88741"/>
                  <a:gd name="connsiteY15" fmla="*/ 0 h 95250"/>
                  <a:gd name="connsiteX16" fmla="*/ 12541 w 88741"/>
                  <a:gd name="connsiteY16" fmla="*/ 2381 h 95250"/>
                  <a:gd name="connsiteX17" fmla="*/ 5397 w 88741"/>
                  <a:gd name="connsiteY17" fmla="*/ 4762 h 95250"/>
                  <a:gd name="connsiteX18" fmla="*/ 3016 w 88741"/>
                  <a:gd name="connsiteY18" fmla="*/ 9525 h 95250"/>
                  <a:gd name="connsiteX19" fmla="*/ 67310 w 88741"/>
                  <a:gd name="connsiteY19" fmla="*/ 7143 h 95250"/>
                  <a:gd name="connsiteX0" fmla="*/ 64294 w 85725"/>
                  <a:gd name="connsiteY0" fmla="*/ 7143 h 98470"/>
                  <a:gd name="connsiteX1" fmla="*/ 64294 w 85725"/>
                  <a:gd name="connsiteY1" fmla="*/ 7143 h 98470"/>
                  <a:gd name="connsiteX2" fmla="*/ 4762 w 85725"/>
                  <a:gd name="connsiteY2" fmla="*/ 26193 h 98470"/>
                  <a:gd name="connsiteX3" fmla="*/ 9525 w 85725"/>
                  <a:gd name="connsiteY3" fmla="*/ 92868 h 98470"/>
                  <a:gd name="connsiteX4" fmla="*/ 16669 w 85725"/>
                  <a:gd name="connsiteY4" fmla="*/ 95250 h 98470"/>
                  <a:gd name="connsiteX5" fmla="*/ 38100 w 85725"/>
                  <a:gd name="connsiteY5" fmla="*/ 92868 h 98470"/>
                  <a:gd name="connsiteX6" fmla="*/ 52387 w 85725"/>
                  <a:gd name="connsiteY6" fmla="*/ 83343 h 98470"/>
                  <a:gd name="connsiteX7" fmla="*/ 66675 w 85725"/>
                  <a:gd name="connsiteY7" fmla="*/ 76200 h 98470"/>
                  <a:gd name="connsiteX8" fmla="*/ 73819 w 85725"/>
                  <a:gd name="connsiteY8" fmla="*/ 69056 h 98470"/>
                  <a:gd name="connsiteX9" fmla="*/ 80962 w 85725"/>
                  <a:gd name="connsiteY9" fmla="*/ 64293 h 98470"/>
                  <a:gd name="connsiteX10" fmla="*/ 85725 w 85725"/>
                  <a:gd name="connsiteY10" fmla="*/ 50006 h 98470"/>
                  <a:gd name="connsiteX11" fmla="*/ 76200 w 85725"/>
                  <a:gd name="connsiteY11" fmla="*/ 16668 h 98470"/>
                  <a:gd name="connsiteX12" fmla="*/ 69056 w 85725"/>
                  <a:gd name="connsiteY12" fmla="*/ 11906 h 98470"/>
                  <a:gd name="connsiteX13" fmla="*/ 61912 w 85725"/>
                  <a:gd name="connsiteY13" fmla="*/ 4762 h 98470"/>
                  <a:gd name="connsiteX14" fmla="*/ 40481 w 85725"/>
                  <a:gd name="connsiteY14" fmla="*/ 0 h 98470"/>
                  <a:gd name="connsiteX15" fmla="*/ 9525 w 85725"/>
                  <a:gd name="connsiteY15" fmla="*/ 2381 h 98470"/>
                  <a:gd name="connsiteX16" fmla="*/ 2381 w 85725"/>
                  <a:gd name="connsiteY16" fmla="*/ 4762 h 98470"/>
                  <a:gd name="connsiteX17" fmla="*/ 0 w 85725"/>
                  <a:gd name="connsiteY17" fmla="*/ 9525 h 98470"/>
                  <a:gd name="connsiteX18" fmla="*/ 64294 w 85725"/>
                  <a:gd name="connsiteY18" fmla="*/ 7143 h 98470"/>
                  <a:gd name="connsiteX0" fmla="*/ 0 w 85725"/>
                  <a:gd name="connsiteY0" fmla="*/ 9525 h 98470"/>
                  <a:gd name="connsiteX1" fmla="*/ 64294 w 85725"/>
                  <a:gd name="connsiteY1" fmla="*/ 7143 h 98470"/>
                  <a:gd name="connsiteX2" fmla="*/ 4762 w 85725"/>
                  <a:gd name="connsiteY2" fmla="*/ 26193 h 98470"/>
                  <a:gd name="connsiteX3" fmla="*/ 9525 w 85725"/>
                  <a:gd name="connsiteY3" fmla="*/ 92868 h 98470"/>
                  <a:gd name="connsiteX4" fmla="*/ 16669 w 85725"/>
                  <a:gd name="connsiteY4" fmla="*/ 95250 h 98470"/>
                  <a:gd name="connsiteX5" fmla="*/ 38100 w 85725"/>
                  <a:gd name="connsiteY5" fmla="*/ 92868 h 98470"/>
                  <a:gd name="connsiteX6" fmla="*/ 52387 w 85725"/>
                  <a:gd name="connsiteY6" fmla="*/ 83343 h 98470"/>
                  <a:gd name="connsiteX7" fmla="*/ 66675 w 85725"/>
                  <a:gd name="connsiteY7" fmla="*/ 76200 h 98470"/>
                  <a:gd name="connsiteX8" fmla="*/ 73819 w 85725"/>
                  <a:gd name="connsiteY8" fmla="*/ 69056 h 98470"/>
                  <a:gd name="connsiteX9" fmla="*/ 80962 w 85725"/>
                  <a:gd name="connsiteY9" fmla="*/ 64293 h 98470"/>
                  <a:gd name="connsiteX10" fmla="*/ 85725 w 85725"/>
                  <a:gd name="connsiteY10" fmla="*/ 50006 h 98470"/>
                  <a:gd name="connsiteX11" fmla="*/ 76200 w 85725"/>
                  <a:gd name="connsiteY11" fmla="*/ 16668 h 98470"/>
                  <a:gd name="connsiteX12" fmla="*/ 69056 w 85725"/>
                  <a:gd name="connsiteY12" fmla="*/ 11906 h 98470"/>
                  <a:gd name="connsiteX13" fmla="*/ 61912 w 85725"/>
                  <a:gd name="connsiteY13" fmla="*/ 4762 h 98470"/>
                  <a:gd name="connsiteX14" fmla="*/ 40481 w 85725"/>
                  <a:gd name="connsiteY14" fmla="*/ 0 h 98470"/>
                  <a:gd name="connsiteX15" fmla="*/ 9525 w 85725"/>
                  <a:gd name="connsiteY15" fmla="*/ 2381 h 98470"/>
                  <a:gd name="connsiteX16" fmla="*/ 2381 w 85725"/>
                  <a:gd name="connsiteY16" fmla="*/ 4762 h 98470"/>
                  <a:gd name="connsiteX17" fmla="*/ 0 w 85725"/>
                  <a:gd name="connsiteY17" fmla="*/ 9525 h 98470"/>
                  <a:gd name="connsiteX0" fmla="*/ 0 w 85725"/>
                  <a:gd name="connsiteY0" fmla="*/ 9525 h 98470"/>
                  <a:gd name="connsiteX1" fmla="*/ 64294 w 85725"/>
                  <a:gd name="connsiteY1" fmla="*/ 7143 h 98470"/>
                  <a:gd name="connsiteX2" fmla="*/ 4762 w 85725"/>
                  <a:gd name="connsiteY2" fmla="*/ 26193 h 98470"/>
                  <a:gd name="connsiteX3" fmla="*/ 9525 w 85725"/>
                  <a:gd name="connsiteY3" fmla="*/ 92868 h 98470"/>
                  <a:gd name="connsiteX4" fmla="*/ 16669 w 85725"/>
                  <a:gd name="connsiteY4" fmla="*/ 95250 h 98470"/>
                  <a:gd name="connsiteX5" fmla="*/ 38100 w 85725"/>
                  <a:gd name="connsiteY5" fmla="*/ 92868 h 98470"/>
                  <a:gd name="connsiteX6" fmla="*/ 52387 w 85725"/>
                  <a:gd name="connsiteY6" fmla="*/ 83343 h 98470"/>
                  <a:gd name="connsiteX7" fmla="*/ 66675 w 85725"/>
                  <a:gd name="connsiteY7" fmla="*/ 76200 h 98470"/>
                  <a:gd name="connsiteX8" fmla="*/ 73819 w 85725"/>
                  <a:gd name="connsiteY8" fmla="*/ 69056 h 98470"/>
                  <a:gd name="connsiteX9" fmla="*/ 80962 w 85725"/>
                  <a:gd name="connsiteY9" fmla="*/ 64293 h 98470"/>
                  <a:gd name="connsiteX10" fmla="*/ 85725 w 85725"/>
                  <a:gd name="connsiteY10" fmla="*/ 50006 h 98470"/>
                  <a:gd name="connsiteX11" fmla="*/ 76200 w 85725"/>
                  <a:gd name="connsiteY11" fmla="*/ 16668 h 98470"/>
                  <a:gd name="connsiteX12" fmla="*/ 69056 w 85725"/>
                  <a:gd name="connsiteY12" fmla="*/ 11906 h 98470"/>
                  <a:gd name="connsiteX13" fmla="*/ 40481 w 85725"/>
                  <a:gd name="connsiteY13" fmla="*/ 0 h 98470"/>
                  <a:gd name="connsiteX14" fmla="*/ 9525 w 85725"/>
                  <a:gd name="connsiteY14" fmla="*/ 2381 h 98470"/>
                  <a:gd name="connsiteX15" fmla="*/ 2381 w 85725"/>
                  <a:gd name="connsiteY15" fmla="*/ 4762 h 98470"/>
                  <a:gd name="connsiteX16" fmla="*/ 0 w 85725"/>
                  <a:gd name="connsiteY16" fmla="*/ 9525 h 98470"/>
                  <a:gd name="connsiteX0" fmla="*/ 0 w 85725"/>
                  <a:gd name="connsiteY0" fmla="*/ 9525 h 98470"/>
                  <a:gd name="connsiteX1" fmla="*/ 64294 w 85725"/>
                  <a:gd name="connsiteY1" fmla="*/ 7143 h 98470"/>
                  <a:gd name="connsiteX2" fmla="*/ 4762 w 85725"/>
                  <a:gd name="connsiteY2" fmla="*/ 26193 h 98470"/>
                  <a:gd name="connsiteX3" fmla="*/ 9525 w 85725"/>
                  <a:gd name="connsiteY3" fmla="*/ 92868 h 98470"/>
                  <a:gd name="connsiteX4" fmla="*/ 16669 w 85725"/>
                  <a:gd name="connsiteY4" fmla="*/ 95250 h 98470"/>
                  <a:gd name="connsiteX5" fmla="*/ 38100 w 85725"/>
                  <a:gd name="connsiteY5" fmla="*/ 92868 h 98470"/>
                  <a:gd name="connsiteX6" fmla="*/ 52387 w 85725"/>
                  <a:gd name="connsiteY6" fmla="*/ 83343 h 98470"/>
                  <a:gd name="connsiteX7" fmla="*/ 66675 w 85725"/>
                  <a:gd name="connsiteY7" fmla="*/ 76200 h 98470"/>
                  <a:gd name="connsiteX8" fmla="*/ 73819 w 85725"/>
                  <a:gd name="connsiteY8" fmla="*/ 69056 h 98470"/>
                  <a:gd name="connsiteX9" fmla="*/ 80962 w 85725"/>
                  <a:gd name="connsiteY9" fmla="*/ 64293 h 98470"/>
                  <a:gd name="connsiteX10" fmla="*/ 85725 w 85725"/>
                  <a:gd name="connsiteY10" fmla="*/ 50006 h 98470"/>
                  <a:gd name="connsiteX11" fmla="*/ 76200 w 85725"/>
                  <a:gd name="connsiteY11" fmla="*/ 16668 h 98470"/>
                  <a:gd name="connsiteX12" fmla="*/ 40481 w 85725"/>
                  <a:gd name="connsiteY12" fmla="*/ 0 h 98470"/>
                  <a:gd name="connsiteX13" fmla="*/ 9525 w 85725"/>
                  <a:gd name="connsiteY13" fmla="*/ 2381 h 98470"/>
                  <a:gd name="connsiteX14" fmla="*/ 2381 w 85725"/>
                  <a:gd name="connsiteY14" fmla="*/ 4762 h 98470"/>
                  <a:gd name="connsiteX15" fmla="*/ 0 w 85725"/>
                  <a:gd name="connsiteY15" fmla="*/ 9525 h 98470"/>
                  <a:gd name="connsiteX0" fmla="*/ 0 w 85725"/>
                  <a:gd name="connsiteY0" fmla="*/ 9525 h 98470"/>
                  <a:gd name="connsiteX1" fmla="*/ 4762 w 85725"/>
                  <a:gd name="connsiteY1" fmla="*/ 26193 h 98470"/>
                  <a:gd name="connsiteX2" fmla="*/ 9525 w 85725"/>
                  <a:gd name="connsiteY2" fmla="*/ 92868 h 98470"/>
                  <a:gd name="connsiteX3" fmla="*/ 16669 w 85725"/>
                  <a:gd name="connsiteY3" fmla="*/ 95250 h 98470"/>
                  <a:gd name="connsiteX4" fmla="*/ 38100 w 85725"/>
                  <a:gd name="connsiteY4" fmla="*/ 92868 h 98470"/>
                  <a:gd name="connsiteX5" fmla="*/ 52387 w 85725"/>
                  <a:gd name="connsiteY5" fmla="*/ 83343 h 98470"/>
                  <a:gd name="connsiteX6" fmla="*/ 66675 w 85725"/>
                  <a:gd name="connsiteY6" fmla="*/ 76200 h 98470"/>
                  <a:gd name="connsiteX7" fmla="*/ 73819 w 85725"/>
                  <a:gd name="connsiteY7" fmla="*/ 69056 h 98470"/>
                  <a:gd name="connsiteX8" fmla="*/ 80962 w 85725"/>
                  <a:gd name="connsiteY8" fmla="*/ 64293 h 98470"/>
                  <a:gd name="connsiteX9" fmla="*/ 85725 w 85725"/>
                  <a:gd name="connsiteY9" fmla="*/ 50006 h 98470"/>
                  <a:gd name="connsiteX10" fmla="*/ 76200 w 85725"/>
                  <a:gd name="connsiteY10" fmla="*/ 16668 h 98470"/>
                  <a:gd name="connsiteX11" fmla="*/ 40481 w 85725"/>
                  <a:gd name="connsiteY11" fmla="*/ 0 h 98470"/>
                  <a:gd name="connsiteX12" fmla="*/ 9525 w 85725"/>
                  <a:gd name="connsiteY12" fmla="*/ 2381 h 98470"/>
                  <a:gd name="connsiteX13" fmla="*/ 2381 w 85725"/>
                  <a:gd name="connsiteY13" fmla="*/ 4762 h 98470"/>
                  <a:gd name="connsiteX14" fmla="*/ 0 w 85725"/>
                  <a:gd name="connsiteY14" fmla="*/ 9525 h 9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725" h="98470">
                    <a:moveTo>
                      <a:pt x="0" y="9525"/>
                    </a:moveTo>
                    <a:lnTo>
                      <a:pt x="4762" y="26193"/>
                    </a:lnTo>
                    <a:cubicBezTo>
                      <a:pt x="-4366" y="40480"/>
                      <a:pt x="7541" y="81359"/>
                      <a:pt x="9525" y="92868"/>
                    </a:cubicBezTo>
                    <a:cubicBezTo>
                      <a:pt x="11509" y="104377"/>
                      <a:pt x="14288" y="94456"/>
                      <a:pt x="16669" y="95250"/>
                    </a:cubicBezTo>
                    <a:cubicBezTo>
                      <a:pt x="23813" y="94456"/>
                      <a:pt x="31281" y="95141"/>
                      <a:pt x="38100" y="92868"/>
                    </a:cubicBezTo>
                    <a:cubicBezTo>
                      <a:pt x="43530" y="91058"/>
                      <a:pt x="47625" y="86518"/>
                      <a:pt x="52387" y="83343"/>
                    </a:cubicBezTo>
                    <a:cubicBezTo>
                      <a:pt x="61617" y="77189"/>
                      <a:pt x="56818" y="79485"/>
                      <a:pt x="66675" y="76200"/>
                    </a:cubicBezTo>
                    <a:cubicBezTo>
                      <a:pt x="69056" y="73819"/>
                      <a:pt x="71232" y="71212"/>
                      <a:pt x="73819" y="69056"/>
                    </a:cubicBezTo>
                    <a:cubicBezTo>
                      <a:pt x="76017" y="67224"/>
                      <a:pt x="79445" y="66720"/>
                      <a:pt x="80962" y="64293"/>
                    </a:cubicBezTo>
                    <a:cubicBezTo>
                      <a:pt x="83623" y="60036"/>
                      <a:pt x="85725" y="50006"/>
                      <a:pt x="85725" y="50006"/>
                    </a:cubicBezTo>
                    <a:cubicBezTo>
                      <a:pt x="84386" y="39297"/>
                      <a:pt x="83741" y="25002"/>
                      <a:pt x="76200" y="16668"/>
                    </a:cubicBezTo>
                    <a:cubicBezTo>
                      <a:pt x="68659" y="8334"/>
                      <a:pt x="51594" y="2381"/>
                      <a:pt x="40481" y="0"/>
                    </a:cubicBezTo>
                    <a:cubicBezTo>
                      <a:pt x="30162" y="794"/>
                      <a:pt x="19794" y="1097"/>
                      <a:pt x="9525" y="2381"/>
                    </a:cubicBezTo>
                    <a:cubicBezTo>
                      <a:pt x="7034" y="2692"/>
                      <a:pt x="4389" y="3256"/>
                      <a:pt x="2381" y="4762"/>
                    </a:cubicBezTo>
                    <a:cubicBezTo>
                      <a:pt x="961" y="5827"/>
                      <a:pt x="794" y="7937"/>
                      <a:pt x="0" y="9525"/>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1" name="Freeform 690"/>
              <p:cNvSpPr/>
              <p:nvPr/>
            </p:nvSpPr>
            <p:spPr>
              <a:xfrm>
                <a:off x="7753350" y="3271838"/>
                <a:ext cx="71438" cy="92868"/>
              </a:xfrm>
              <a:custGeom>
                <a:avLst/>
                <a:gdLst>
                  <a:gd name="connsiteX0" fmla="*/ 38100 w 71438"/>
                  <a:gd name="connsiteY0" fmla="*/ 0 h 92868"/>
                  <a:gd name="connsiteX1" fmla="*/ 38100 w 71438"/>
                  <a:gd name="connsiteY1" fmla="*/ 0 h 92868"/>
                  <a:gd name="connsiteX2" fmla="*/ 16669 w 71438"/>
                  <a:gd name="connsiteY2" fmla="*/ 7143 h 92868"/>
                  <a:gd name="connsiteX3" fmla="*/ 14288 w 71438"/>
                  <a:gd name="connsiteY3" fmla="*/ 14287 h 92868"/>
                  <a:gd name="connsiteX4" fmla="*/ 9525 w 71438"/>
                  <a:gd name="connsiteY4" fmla="*/ 21431 h 92868"/>
                  <a:gd name="connsiteX5" fmla="*/ 0 w 71438"/>
                  <a:gd name="connsiteY5" fmla="*/ 42862 h 92868"/>
                  <a:gd name="connsiteX6" fmla="*/ 2381 w 71438"/>
                  <a:gd name="connsiteY6" fmla="*/ 54768 h 92868"/>
                  <a:gd name="connsiteX7" fmla="*/ 11906 w 71438"/>
                  <a:gd name="connsiteY7" fmla="*/ 69056 h 92868"/>
                  <a:gd name="connsiteX8" fmla="*/ 16669 w 71438"/>
                  <a:gd name="connsiteY8" fmla="*/ 76200 h 92868"/>
                  <a:gd name="connsiteX9" fmla="*/ 23813 w 71438"/>
                  <a:gd name="connsiteY9" fmla="*/ 80962 h 92868"/>
                  <a:gd name="connsiteX10" fmla="*/ 38100 w 71438"/>
                  <a:gd name="connsiteY10" fmla="*/ 92868 h 92868"/>
                  <a:gd name="connsiteX11" fmla="*/ 52388 w 71438"/>
                  <a:gd name="connsiteY11" fmla="*/ 80962 h 92868"/>
                  <a:gd name="connsiteX12" fmla="*/ 57150 w 71438"/>
                  <a:gd name="connsiteY12" fmla="*/ 73818 h 92868"/>
                  <a:gd name="connsiteX13" fmla="*/ 64294 w 71438"/>
                  <a:gd name="connsiteY13" fmla="*/ 66675 h 92868"/>
                  <a:gd name="connsiteX14" fmla="*/ 71438 w 71438"/>
                  <a:gd name="connsiteY14" fmla="*/ 52387 h 92868"/>
                  <a:gd name="connsiteX15" fmla="*/ 64294 w 71438"/>
                  <a:gd name="connsiteY15" fmla="*/ 21431 h 92868"/>
                  <a:gd name="connsiteX16" fmla="*/ 59531 w 71438"/>
                  <a:gd name="connsiteY16" fmla="*/ 14287 h 92868"/>
                  <a:gd name="connsiteX17" fmla="*/ 52388 w 71438"/>
                  <a:gd name="connsiteY17" fmla="*/ 11906 h 92868"/>
                  <a:gd name="connsiteX18" fmla="*/ 38100 w 71438"/>
                  <a:gd name="connsiteY18"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8" h="92868">
                    <a:moveTo>
                      <a:pt x="38100" y="0"/>
                    </a:moveTo>
                    <a:lnTo>
                      <a:pt x="38100" y="0"/>
                    </a:lnTo>
                    <a:cubicBezTo>
                      <a:pt x="30956" y="2381"/>
                      <a:pt x="23126" y="3269"/>
                      <a:pt x="16669" y="7143"/>
                    </a:cubicBezTo>
                    <a:cubicBezTo>
                      <a:pt x="14517" y="8434"/>
                      <a:pt x="15411" y="12042"/>
                      <a:pt x="14288" y="14287"/>
                    </a:cubicBezTo>
                    <a:cubicBezTo>
                      <a:pt x="13008" y="16847"/>
                      <a:pt x="11113" y="19050"/>
                      <a:pt x="9525" y="21431"/>
                    </a:cubicBezTo>
                    <a:cubicBezTo>
                      <a:pt x="3858" y="38433"/>
                      <a:pt x="7548" y="31541"/>
                      <a:pt x="0" y="42862"/>
                    </a:cubicBezTo>
                    <a:cubicBezTo>
                      <a:pt x="794" y="46831"/>
                      <a:pt x="706" y="51084"/>
                      <a:pt x="2381" y="54768"/>
                    </a:cubicBezTo>
                    <a:cubicBezTo>
                      <a:pt x="4750" y="59979"/>
                      <a:pt x="8731" y="64293"/>
                      <a:pt x="11906" y="69056"/>
                    </a:cubicBezTo>
                    <a:cubicBezTo>
                      <a:pt x="13494" y="71437"/>
                      <a:pt x="14288" y="74613"/>
                      <a:pt x="16669" y="76200"/>
                    </a:cubicBezTo>
                    <a:cubicBezTo>
                      <a:pt x="19050" y="77787"/>
                      <a:pt x="21614" y="79130"/>
                      <a:pt x="23813" y="80962"/>
                    </a:cubicBezTo>
                    <a:cubicBezTo>
                      <a:pt x="42147" y="96241"/>
                      <a:pt x="20363" y="81045"/>
                      <a:pt x="38100" y="92868"/>
                    </a:cubicBezTo>
                    <a:cubicBezTo>
                      <a:pt x="45125" y="88186"/>
                      <a:pt x="46658" y="87838"/>
                      <a:pt x="52388" y="80962"/>
                    </a:cubicBezTo>
                    <a:cubicBezTo>
                      <a:pt x="54220" y="78763"/>
                      <a:pt x="55318" y="76017"/>
                      <a:pt x="57150" y="73818"/>
                    </a:cubicBezTo>
                    <a:cubicBezTo>
                      <a:pt x="59306" y="71231"/>
                      <a:pt x="62138" y="69262"/>
                      <a:pt x="64294" y="66675"/>
                    </a:cubicBezTo>
                    <a:cubicBezTo>
                      <a:pt x="69421" y="60522"/>
                      <a:pt x="69052" y="59544"/>
                      <a:pt x="71438" y="52387"/>
                    </a:cubicBezTo>
                    <a:cubicBezTo>
                      <a:pt x="70340" y="44706"/>
                      <a:pt x="69047" y="28560"/>
                      <a:pt x="64294" y="21431"/>
                    </a:cubicBezTo>
                    <a:cubicBezTo>
                      <a:pt x="62706" y="19050"/>
                      <a:pt x="61766" y="16075"/>
                      <a:pt x="59531" y="14287"/>
                    </a:cubicBezTo>
                    <a:cubicBezTo>
                      <a:pt x="57571" y="12719"/>
                      <a:pt x="54769" y="12700"/>
                      <a:pt x="52388" y="11906"/>
                    </a:cubicBezTo>
                    <a:cubicBezTo>
                      <a:pt x="46641" y="3285"/>
                      <a:pt x="40481" y="1984"/>
                      <a:pt x="38100"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2" name="Freeform 691"/>
              <p:cNvSpPr/>
              <p:nvPr/>
            </p:nvSpPr>
            <p:spPr>
              <a:xfrm>
                <a:off x="7803356" y="3278981"/>
                <a:ext cx="69057" cy="66675"/>
              </a:xfrm>
              <a:custGeom>
                <a:avLst/>
                <a:gdLst>
                  <a:gd name="connsiteX0" fmla="*/ 47625 w 69057"/>
                  <a:gd name="connsiteY0" fmla="*/ 0 h 66675"/>
                  <a:gd name="connsiteX1" fmla="*/ 47625 w 69057"/>
                  <a:gd name="connsiteY1" fmla="*/ 0 h 66675"/>
                  <a:gd name="connsiteX2" fmla="*/ 21432 w 69057"/>
                  <a:gd name="connsiteY2" fmla="*/ 4763 h 66675"/>
                  <a:gd name="connsiteX3" fmla="*/ 14288 w 69057"/>
                  <a:gd name="connsiteY3" fmla="*/ 7144 h 66675"/>
                  <a:gd name="connsiteX4" fmla="*/ 7144 w 69057"/>
                  <a:gd name="connsiteY4" fmla="*/ 11907 h 66675"/>
                  <a:gd name="connsiteX5" fmla="*/ 2382 w 69057"/>
                  <a:gd name="connsiteY5" fmla="*/ 26194 h 66675"/>
                  <a:gd name="connsiteX6" fmla="*/ 0 w 69057"/>
                  <a:gd name="connsiteY6" fmla="*/ 33338 h 66675"/>
                  <a:gd name="connsiteX7" fmla="*/ 16669 w 69057"/>
                  <a:gd name="connsiteY7" fmla="*/ 57150 h 66675"/>
                  <a:gd name="connsiteX8" fmla="*/ 30957 w 69057"/>
                  <a:gd name="connsiteY8" fmla="*/ 66675 h 66675"/>
                  <a:gd name="connsiteX9" fmla="*/ 47625 w 69057"/>
                  <a:gd name="connsiteY9" fmla="*/ 64294 h 66675"/>
                  <a:gd name="connsiteX10" fmla="*/ 61913 w 69057"/>
                  <a:gd name="connsiteY10" fmla="*/ 52388 h 66675"/>
                  <a:gd name="connsiteX11" fmla="*/ 69057 w 69057"/>
                  <a:gd name="connsiteY11" fmla="*/ 47625 h 66675"/>
                  <a:gd name="connsiteX12" fmla="*/ 61913 w 69057"/>
                  <a:gd name="connsiteY12" fmla="*/ 26194 h 66675"/>
                  <a:gd name="connsiteX13" fmla="*/ 52388 w 69057"/>
                  <a:gd name="connsiteY13" fmla="*/ 11907 h 66675"/>
                  <a:gd name="connsiteX14" fmla="*/ 38100 w 69057"/>
                  <a:gd name="connsiteY14" fmla="*/ 4763 h 66675"/>
                  <a:gd name="connsiteX15" fmla="*/ 47625 w 69057"/>
                  <a:gd name="connsiteY15"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057" h="66675">
                    <a:moveTo>
                      <a:pt x="47625" y="0"/>
                    </a:moveTo>
                    <a:lnTo>
                      <a:pt x="47625" y="0"/>
                    </a:lnTo>
                    <a:cubicBezTo>
                      <a:pt x="38894" y="1588"/>
                      <a:pt x="30109" y="2904"/>
                      <a:pt x="21432" y="4763"/>
                    </a:cubicBezTo>
                    <a:cubicBezTo>
                      <a:pt x="18978" y="5289"/>
                      <a:pt x="16533" y="6021"/>
                      <a:pt x="14288" y="7144"/>
                    </a:cubicBezTo>
                    <a:cubicBezTo>
                      <a:pt x="11728" y="8424"/>
                      <a:pt x="9525" y="10319"/>
                      <a:pt x="7144" y="11907"/>
                    </a:cubicBezTo>
                    <a:lnTo>
                      <a:pt x="2382" y="26194"/>
                    </a:lnTo>
                    <a:lnTo>
                      <a:pt x="0" y="33338"/>
                    </a:lnTo>
                    <a:cubicBezTo>
                      <a:pt x="3209" y="46169"/>
                      <a:pt x="1729" y="47190"/>
                      <a:pt x="16669" y="57150"/>
                    </a:cubicBezTo>
                    <a:lnTo>
                      <a:pt x="30957" y="66675"/>
                    </a:lnTo>
                    <a:cubicBezTo>
                      <a:pt x="36513" y="65881"/>
                      <a:pt x="42249" y="65907"/>
                      <a:pt x="47625" y="64294"/>
                    </a:cubicBezTo>
                    <a:cubicBezTo>
                      <a:pt x="53169" y="62631"/>
                      <a:pt x="57926" y="55711"/>
                      <a:pt x="61913" y="52388"/>
                    </a:cubicBezTo>
                    <a:cubicBezTo>
                      <a:pt x="64112" y="50556"/>
                      <a:pt x="66676" y="49213"/>
                      <a:pt x="69057" y="47625"/>
                    </a:cubicBezTo>
                    <a:cubicBezTo>
                      <a:pt x="64634" y="21098"/>
                      <a:pt x="70284" y="42937"/>
                      <a:pt x="61913" y="26194"/>
                    </a:cubicBezTo>
                    <a:cubicBezTo>
                      <a:pt x="56463" y="15293"/>
                      <a:pt x="63996" y="21580"/>
                      <a:pt x="52388" y="11907"/>
                    </a:cubicBezTo>
                    <a:cubicBezTo>
                      <a:pt x="36893" y="-1005"/>
                      <a:pt x="53452" y="13975"/>
                      <a:pt x="38100" y="4763"/>
                    </a:cubicBezTo>
                    <a:cubicBezTo>
                      <a:pt x="36175" y="3608"/>
                      <a:pt x="46038" y="794"/>
                      <a:pt x="47625" y="0"/>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3" name="Freeform 692"/>
              <p:cNvSpPr/>
              <p:nvPr/>
            </p:nvSpPr>
            <p:spPr>
              <a:xfrm>
                <a:off x="7669959" y="3188494"/>
                <a:ext cx="100060" cy="70374"/>
              </a:xfrm>
              <a:custGeom>
                <a:avLst/>
                <a:gdLst>
                  <a:gd name="connsiteX0" fmla="*/ 57197 w 100060"/>
                  <a:gd name="connsiteY0" fmla="*/ 7144 h 70374"/>
                  <a:gd name="connsiteX1" fmla="*/ 57197 w 100060"/>
                  <a:gd name="connsiteY1" fmla="*/ 7144 h 70374"/>
                  <a:gd name="connsiteX2" fmla="*/ 33385 w 100060"/>
                  <a:gd name="connsiteY2" fmla="*/ 11906 h 70374"/>
                  <a:gd name="connsiteX3" fmla="*/ 16716 w 100060"/>
                  <a:gd name="connsiteY3" fmla="*/ 14287 h 70374"/>
                  <a:gd name="connsiteX4" fmla="*/ 2429 w 100060"/>
                  <a:gd name="connsiteY4" fmla="*/ 19050 h 70374"/>
                  <a:gd name="connsiteX5" fmla="*/ 47 w 100060"/>
                  <a:gd name="connsiteY5" fmla="*/ 26194 h 70374"/>
                  <a:gd name="connsiteX6" fmla="*/ 7191 w 100060"/>
                  <a:gd name="connsiteY6" fmla="*/ 57150 h 70374"/>
                  <a:gd name="connsiteX7" fmla="*/ 14335 w 100060"/>
                  <a:gd name="connsiteY7" fmla="*/ 64294 h 70374"/>
                  <a:gd name="connsiteX8" fmla="*/ 28622 w 100060"/>
                  <a:gd name="connsiteY8" fmla="*/ 69056 h 70374"/>
                  <a:gd name="connsiteX9" fmla="*/ 88154 w 100060"/>
                  <a:gd name="connsiteY9" fmla="*/ 61912 h 70374"/>
                  <a:gd name="connsiteX10" fmla="*/ 95297 w 100060"/>
                  <a:gd name="connsiteY10" fmla="*/ 54769 h 70374"/>
                  <a:gd name="connsiteX11" fmla="*/ 97679 w 100060"/>
                  <a:gd name="connsiteY11" fmla="*/ 42862 h 70374"/>
                  <a:gd name="connsiteX12" fmla="*/ 100060 w 100060"/>
                  <a:gd name="connsiteY12" fmla="*/ 35719 h 70374"/>
                  <a:gd name="connsiteX13" fmla="*/ 97679 w 100060"/>
                  <a:gd name="connsiteY13" fmla="*/ 16669 h 70374"/>
                  <a:gd name="connsiteX14" fmla="*/ 83391 w 100060"/>
                  <a:gd name="connsiteY14" fmla="*/ 4762 h 70374"/>
                  <a:gd name="connsiteX15" fmla="*/ 69104 w 100060"/>
                  <a:gd name="connsiteY15" fmla="*/ 0 h 70374"/>
                  <a:gd name="connsiteX16" fmla="*/ 33385 w 100060"/>
                  <a:gd name="connsiteY16" fmla="*/ 7144 h 70374"/>
                  <a:gd name="connsiteX17" fmla="*/ 57197 w 100060"/>
                  <a:gd name="connsiteY17" fmla="*/ 7144 h 7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060" h="70374">
                    <a:moveTo>
                      <a:pt x="57197" y="7144"/>
                    </a:moveTo>
                    <a:lnTo>
                      <a:pt x="57197" y="7144"/>
                    </a:lnTo>
                    <a:cubicBezTo>
                      <a:pt x="49260" y="8731"/>
                      <a:pt x="41356" y="10499"/>
                      <a:pt x="33385" y="11906"/>
                    </a:cubicBezTo>
                    <a:cubicBezTo>
                      <a:pt x="27858" y="12881"/>
                      <a:pt x="22185" y="13025"/>
                      <a:pt x="16716" y="14287"/>
                    </a:cubicBezTo>
                    <a:cubicBezTo>
                      <a:pt x="11825" y="15416"/>
                      <a:pt x="2429" y="19050"/>
                      <a:pt x="2429" y="19050"/>
                    </a:cubicBezTo>
                    <a:cubicBezTo>
                      <a:pt x="1635" y="21431"/>
                      <a:pt x="47" y="23684"/>
                      <a:pt x="47" y="26194"/>
                    </a:cubicBezTo>
                    <a:cubicBezTo>
                      <a:pt x="47" y="41968"/>
                      <a:pt x="-1039" y="47274"/>
                      <a:pt x="7191" y="57150"/>
                    </a:cubicBezTo>
                    <a:cubicBezTo>
                      <a:pt x="9347" y="59737"/>
                      <a:pt x="11391" y="62659"/>
                      <a:pt x="14335" y="64294"/>
                    </a:cubicBezTo>
                    <a:cubicBezTo>
                      <a:pt x="18723" y="66732"/>
                      <a:pt x="28622" y="69056"/>
                      <a:pt x="28622" y="69056"/>
                    </a:cubicBezTo>
                    <a:cubicBezTo>
                      <a:pt x="55854" y="67818"/>
                      <a:pt x="71052" y="76164"/>
                      <a:pt x="88154" y="61912"/>
                    </a:cubicBezTo>
                    <a:cubicBezTo>
                      <a:pt x="90741" y="59756"/>
                      <a:pt x="92916" y="57150"/>
                      <a:pt x="95297" y="54769"/>
                    </a:cubicBezTo>
                    <a:cubicBezTo>
                      <a:pt x="96091" y="50800"/>
                      <a:pt x="96697" y="46789"/>
                      <a:pt x="97679" y="42862"/>
                    </a:cubicBezTo>
                    <a:cubicBezTo>
                      <a:pt x="98288" y="40427"/>
                      <a:pt x="100060" y="38229"/>
                      <a:pt x="100060" y="35719"/>
                    </a:cubicBezTo>
                    <a:cubicBezTo>
                      <a:pt x="100060" y="29320"/>
                      <a:pt x="99866" y="22683"/>
                      <a:pt x="97679" y="16669"/>
                    </a:cubicBezTo>
                    <a:cubicBezTo>
                      <a:pt x="96598" y="13697"/>
                      <a:pt x="86464" y="6128"/>
                      <a:pt x="83391" y="4762"/>
                    </a:cubicBezTo>
                    <a:cubicBezTo>
                      <a:pt x="78804" y="2723"/>
                      <a:pt x="69104" y="0"/>
                      <a:pt x="69104" y="0"/>
                    </a:cubicBezTo>
                    <a:cubicBezTo>
                      <a:pt x="45952" y="3307"/>
                      <a:pt x="57884" y="1019"/>
                      <a:pt x="33385" y="7144"/>
                    </a:cubicBezTo>
                    <a:lnTo>
                      <a:pt x="57197" y="7144"/>
                    </a:ln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94" name="Freeform 693"/>
              <p:cNvSpPr/>
              <p:nvPr/>
            </p:nvSpPr>
            <p:spPr>
              <a:xfrm>
                <a:off x="7770324" y="3188494"/>
                <a:ext cx="97326" cy="83344"/>
              </a:xfrm>
              <a:custGeom>
                <a:avLst/>
                <a:gdLst>
                  <a:gd name="connsiteX0" fmla="*/ 92564 w 97326"/>
                  <a:gd name="connsiteY0" fmla="*/ 11906 h 83344"/>
                  <a:gd name="connsiteX1" fmla="*/ 92564 w 97326"/>
                  <a:gd name="connsiteY1" fmla="*/ 11906 h 83344"/>
                  <a:gd name="connsiteX2" fmla="*/ 73514 w 97326"/>
                  <a:gd name="connsiteY2" fmla="*/ 2381 h 83344"/>
                  <a:gd name="connsiteX3" fmla="*/ 66370 w 97326"/>
                  <a:gd name="connsiteY3" fmla="*/ 0 h 83344"/>
                  <a:gd name="connsiteX4" fmla="*/ 54464 w 97326"/>
                  <a:gd name="connsiteY4" fmla="*/ 2381 h 83344"/>
                  <a:gd name="connsiteX5" fmla="*/ 35414 w 97326"/>
                  <a:gd name="connsiteY5" fmla="*/ 4762 h 83344"/>
                  <a:gd name="connsiteX6" fmla="*/ 18745 w 97326"/>
                  <a:gd name="connsiteY6" fmla="*/ 11906 h 83344"/>
                  <a:gd name="connsiteX7" fmla="*/ 9220 w 97326"/>
                  <a:gd name="connsiteY7" fmla="*/ 26194 h 83344"/>
                  <a:gd name="connsiteX8" fmla="*/ 6839 w 97326"/>
                  <a:gd name="connsiteY8" fmla="*/ 45244 h 83344"/>
                  <a:gd name="connsiteX9" fmla="*/ 4457 w 97326"/>
                  <a:gd name="connsiteY9" fmla="*/ 69056 h 83344"/>
                  <a:gd name="connsiteX10" fmla="*/ 23507 w 97326"/>
                  <a:gd name="connsiteY10" fmla="*/ 80962 h 83344"/>
                  <a:gd name="connsiteX11" fmla="*/ 30651 w 97326"/>
                  <a:gd name="connsiteY11" fmla="*/ 83344 h 83344"/>
                  <a:gd name="connsiteX12" fmla="*/ 59226 w 97326"/>
                  <a:gd name="connsiteY12" fmla="*/ 80962 h 83344"/>
                  <a:gd name="connsiteX13" fmla="*/ 75895 w 97326"/>
                  <a:gd name="connsiteY13" fmla="*/ 76200 h 83344"/>
                  <a:gd name="connsiteX14" fmla="*/ 85420 w 97326"/>
                  <a:gd name="connsiteY14" fmla="*/ 61912 h 83344"/>
                  <a:gd name="connsiteX15" fmla="*/ 97326 w 97326"/>
                  <a:gd name="connsiteY15" fmla="*/ 45244 h 83344"/>
                  <a:gd name="connsiteX16" fmla="*/ 90182 w 97326"/>
                  <a:gd name="connsiteY16" fmla="*/ 19050 h 83344"/>
                  <a:gd name="connsiteX17" fmla="*/ 83039 w 97326"/>
                  <a:gd name="connsiteY17" fmla="*/ 14287 h 83344"/>
                  <a:gd name="connsiteX18" fmla="*/ 92564 w 97326"/>
                  <a:gd name="connsiteY18" fmla="*/ 11906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7326" h="83344">
                    <a:moveTo>
                      <a:pt x="92564" y="11906"/>
                    </a:moveTo>
                    <a:lnTo>
                      <a:pt x="92564" y="11906"/>
                    </a:lnTo>
                    <a:cubicBezTo>
                      <a:pt x="86214" y="8731"/>
                      <a:pt x="79977" y="5319"/>
                      <a:pt x="73514" y="2381"/>
                    </a:cubicBezTo>
                    <a:cubicBezTo>
                      <a:pt x="71229" y="1342"/>
                      <a:pt x="68880" y="0"/>
                      <a:pt x="66370" y="0"/>
                    </a:cubicBezTo>
                    <a:cubicBezTo>
                      <a:pt x="62323" y="0"/>
                      <a:pt x="58464" y="1766"/>
                      <a:pt x="54464" y="2381"/>
                    </a:cubicBezTo>
                    <a:cubicBezTo>
                      <a:pt x="48139" y="3354"/>
                      <a:pt x="41764" y="3968"/>
                      <a:pt x="35414" y="4762"/>
                    </a:cubicBezTo>
                    <a:cubicBezTo>
                      <a:pt x="29132" y="6333"/>
                      <a:pt x="23348" y="6645"/>
                      <a:pt x="18745" y="11906"/>
                    </a:cubicBezTo>
                    <a:cubicBezTo>
                      <a:pt x="14976" y="16214"/>
                      <a:pt x="9220" y="26194"/>
                      <a:pt x="9220" y="26194"/>
                    </a:cubicBezTo>
                    <a:cubicBezTo>
                      <a:pt x="8426" y="32544"/>
                      <a:pt x="8523" y="39070"/>
                      <a:pt x="6839" y="45244"/>
                    </a:cubicBezTo>
                    <a:cubicBezTo>
                      <a:pt x="2145" y="62456"/>
                      <a:pt x="-4570" y="38965"/>
                      <a:pt x="4457" y="69056"/>
                    </a:cubicBezTo>
                    <a:cubicBezTo>
                      <a:pt x="7392" y="78839"/>
                      <a:pt x="14595" y="77991"/>
                      <a:pt x="23507" y="80962"/>
                    </a:cubicBezTo>
                    <a:lnTo>
                      <a:pt x="30651" y="83344"/>
                    </a:lnTo>
                    <a:cubicBezTo>
                      <a:pt x="40176" y="82550"/>
                      <a:pt x="49742" y="82148"/>
                      <a:pt x="59226" y="80962"/>
                    </a:cubicBezTo>
                    <a:cubicBezTo>
                      <a:pt x="64010" y="80364"/>
                      <a:pt x="71150" y="77781"/>
                      <a:pt x="75895" y="76200"/>
                    </a:cubicBezTo>
                    <a:cubicBezTo>
                      <a:pt x="79070" y="71437"/>
                      <a:pt x="81986" y="66491"/>
                      <a:pt x="85420" y="61912"/>
                    </a:cubicBezTo>
                    <a:cubicBezTo>
                      <a:pt x="94281" y="50098"/>
                      <a:pt x="90363" y="55689"/>
                      <a:pt x="97326" y="45244"/>
                    </a:cubicBezTo>
                    <a:cubicBezTo>
                      <a:pt x="95917" y="33971"/>
                      <a:pt x="97901" y="26770"/>
                      <a:pt x="90182" y="19050"/>
                    </a:cubicBezTo>
                    <a:cubicBezTo>
                      <a:pt x="88158" y="17026"/>
                      <a:pt x="85599" y="15567"/>
                      <a:pt x="83039" y="14287"/>
                    </a:cubicBezTo>
                    <a:cubicBezTo>
                      <a:pt x="80794" y="13164"/>
                      <a:pt x="90977" y="12303"/>
                      <a:pt x="92564" y="11906"/>
                    </a:cubicBezTo>
                    <a:close/>
                  </a:path>
                </a:pathLst>
              </a:custGeom>
              <a:gradFill flip="none" rotWithShape="1">
                <a:gsLst>
                  <a:gs pos="0">
                    <a:srgbClr val="EEECE1">
                      <a:lumMod val="75000"/>
                    </a:srgbClr>
                  </a:gs>
                  <a:gs pos="50000">
                    <a:srgbClr val="EEECE1">
                      <a:lumMod val="50000"/>
                    </a:srgbClr>
                  </a:gs>
                  <a:gs pos="100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591" name="Group 590"/>
            <p:cNvGrpSpPr/>
            <p:nvPr/>
          </p:nvGrpSpPr>
          <p:grpSpPr>
            <a:xfrm>
              <a:off x="2498698" y="3070225"/>
              <a:ext cx="1057302" cy="882650"/>
              <a:chOff x="2498698" y="3070225"/>
              <a:chExt cx="1057302" cy="882650"/>
            </a:xfrm>
            <a:solidFill>
              <a:srgbClr val="EEECE1">
                <a:lumMod val="50000"/>
                <a:alpha val="50000"/>
              </a:srgbClr>
            </a:solidFill>
          </p:grpSpPr>
          <p:sp>
            <p:nvSpPr>
              <p:cNvPr id="641" name="Freeform 640"/>
              <p:cNvSpPr/>
              <p:nvPr/>
            </p:nvSpPr>
            <p:spPr>
              <a:xfrm>
                <a:off x="3171825" y="3438501"/>
                <a:ext cx="120650" cy="146589"/>
              </a:xfrm>
              <a:custGeom>
                <a:avLst/>
                <a:gdLst>
                  <a:gd name="connsiteX0" fmla="*/ 117475 w 120650"/>
                  <a:gd name="connsiteY0" fmla="*/ 6374 h 146589"/>
                  <a:gd name="connsiteX1" fmla="*/ 117475 w 120650"/>
                  <a:gd name="connsiteY1" fmla="*/ 6374 h 146589"/>
                  <a:gd name="connsiteX2" fmla="*/ 88900 w 120650"/>
                  <a:gd name="connsiteY2" fmla="*/ 24 h 146589"/>
                  <a:gd name="connsiteX3" fmla="*/ 53975 w 120650"/>
                  <a:gd name="connsiteY3" fmla="*/ 9549 h 146589"/>
                  <a:gd name="connsiteX4" fmla="*/ 34925 w 120650"/>
                  <a:gd name="connsiteY4" fmla="*/ 15899 h 146589"/>
                  <a:gd name="connsiteX5" fmla="*/ 25400 w 120650"/>
                  <a:gd name="connsiteY5" fmla="*/ 19074 h 146589"/>
                  <a:gd name="connsiteX6" fmla="*/ 12700 w 120650"/>
                  <a:gd name="connsiteY6" fmla="*/ 22249 h 146589"/>
                  <a:gd name="connsiteX7" fmla="*/ 6350 w 120650"/>
                  <a:gd name="connsiteY7" fmla="*/ 31774 h 146589"/>
                  <a:gd name="connsiteX8" fmla="*/ 0 w 120650"/>
                  <a:gd name="connsiteY8" fmla="*/ 117499 h 146589"/>
                  <a:gd name="connsiteX9" fmla="*/ 28575 w 120650"/>
                  <a:gd name="connsiteY9" fmla="*/ 139724 h 146589"/>
                  <a:gd name="connsiteX10" fmla="*/ 47625 w 120650"/>
                  <a:gd name="connsiteY10" fmla="*/ 146074 h 146589"/>
                  <a:gd name="connsiteX11" fmla="*/ 104775 w 120650"/>
                  <a:gd name="connsiteY11" fmla="*/ 142899 h 146589"/>
                  <a:gd name="connsiteX12" fmla="*/ 107950 w 120650"/>
                  <a:gd name="connsiteY12" fmla="*/ 123849 h 146589"/>
                  <a:gd name="connsiteX13" fmla="*/ 114300 w 120650"/>
                  <a:gd name="connsiteY13" fmla="*/ 92099 h 146589"/>
                  <a:gd name="connsiteX14" fmla="*/ 120650 w 120650"/>
                  <a:gd name="connsiteY14" fmla="*/ 41299 h 146589"/>
                  <a:gd name="connsiteX15" fmla="*/ 117475 w 120650"/>
                  <a:gd name="connsiteY15" fmla="*/ 6374 h 14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0650" h="146589">
                    <a:moveTo>
                      <a:pt x="117475" y="6374"/>
                    </a:moveTo>
                    <a:lnTo>
                      <a:pt x="117475" y="6374"/>
                    </a:lnTo>
                    <a:cubicBezTo>
                      <a:pt x="107950" y="4257"/>
                      <a:pt x="98633" y="719"/>
                      <a:pt x="88900" y="24"/>
                    </a:cubicBezTo>
                    <a:cubicBezTo>
                      <a:pt x="81508" y="-504"/>
                      <a:pt x="59481" y="7714"/>
                      <a:pt x="53975" y="9549"/>
                    </a:cubicBezTo>
                    <a:lnTo>
                      <a:pt x="34925" y="15899"/>
                    </a:lnTo>
                    <a:cubicBezTo>
                      <a:pt x="31750" y="16957"/>
                      <a:pt x="28647" y="18262"/>
                      <a:pt x="25400" y="19074"/>
                    </a:cubicBezTo>
                    <a:lnTo>
                      <a:pt x="12700" y="22249"/>
                    </a:lnTo>
                    <a:cubicBezTo>
                      <a:pt x="10583" y="25424"/>
                      <a:pt x="6771" y="27981"/>
                      <a:pt x="6350" y="31774"/>
                    </a:cubicBezTo>
                    <a:cubicBezTo>
                      <a:pt x="-5250" y="136175"/>
                      <a:pt x="12305" y="80584"/>
                      <a:pt x="0" y="117499"/>
                    </a:cubicBezTo>
                    <a:cubicBezTo>
                      <a:pt x="8218" y="125717"/>
                      <a:pt x="17182" y="135926"/>
                      <a:pt x="28575" y="139724"/>
                    </a:cubicBezTo>
                    <a:lnTo>
                      <a:pt x="47625" y="146074"/>
                    </a:lnTo>
                    <a:cubicBezTo>
                      <a:pt x="66675" y="145016"/>
                      <a:pt x="86872" y="149495"/>
                      <a:pt x="104775" y="142899"/>
                    </a:cubicBezTo>
                    <a:cubicBezTo>
                      <a:pt x="110816" y="140673"/>
                      <a:pt x="106971" y="130212"/>
                      <a:pt x="107950" y="123849"/>
                    </a:cubicBezTo>
                    <a:cubicBezTo>
                      <a:pt x="112119" y="96747"/>
                      <a:pt x="108525" y="109423"/>
                      <a:pt x="114300" y="92099"/>
                    </a:cubicBezTo>
                    <a:cubicBezTo>
                      <a:pt x="115706" y="82259"/>
                      <a:pt x="120650" y="49302"/>
                      <a:pt x="120650" y="41299"/>
                    </a:cubicBezTo>
                    <a:cubicBezTo>
                      <a:pt x="120650" y="11384"/>
                      <a:pt x="118004" y="12195"/>
                      <a:pt x="117475" y="6374"/>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2" name="Freeform 641"/>
              <p:cNvSpPr/>
              <p:nvPr/>
            </p:nvSpPr>
            <p:spPr>
              <a:xfrm>
                <a:off x="3238500" y="3340100"/>
                <a:ext cx="105387" cy="107950"/>
              </a:xfrm>
              <a:custGeom>
                <a:avLst/>
                <a:gdLst>
                  <a:gd name="connsiteX0" fmla="*/ 95250 w 105387"/>
                  <a:gd name="connsiteY0" fmla="*/ 6350 h 107950"/>
                  <a:gd name="connsiteX1" fmla="*/ 95250 w 105387"/>
                  <a:gd name="connsiteY1" fmla="*/ 6350 h 107950"/>
                  <a:gd name="connsiteX2" fmla="*/ 66675 w 105387"/>
                  <a:gd name="connsiteY2" fmla="*/ 3175 h 107950"/>
                  <a:gd name="connsiteX3" fmla="*/ 41275 w 105387"/>
                  <a:gd name="connsiteY3" fmla="*/ 0 h 107950"/>
                  <a:gd name="connsiteX4" fmla="*/ 3175 w 105387"/>
                  <a:gd name="connsiteY4" fmla="*/ 3175 h 107950"/>
                  <a:gd name="connsiteX5" fmla="*/ 0 w 105387"/>
                  <a:gd name="connsiteY5" fmla="*/ 12700 h 107950"/>
                  <a:gd name="connsiteX6" fmla="*/ 9525 w 105387"/>
                  <a:gd name="connsiteY6" fmla="*/ 47625 h 107950"/>
                  <a:gd name="connsiteX7" fmla="*/ 15875 w 105387"/>
                  <a:gd name="connsiteY7" fmla="*/ 69850 h 107950"/>
                  <a:gd name="connsiteX8" fmla="*/ 22225 w 105387"/>
                  <a:gd name="connsiteY8" fmla="*/ 88900 h 107950"/>
                  <a:gd name="connsiteX9" fmla="*/ 38100 w 105387"/>
                  <a:gd name="connsiteY9" fmla="*/ 107950 h 107950"/>
                  <a:gd name="connsiteX10" fmla="*/ 69850 w 105387"/>
                  <a:gd name="connsiteY10" fmla="*/ 104775 h 107950"/>
                  <a:gd name="connsiteX11" fmla="*/ 85725 w 105387"/>
                  <a:gd name="connsiteY11" fmla="*/ 88900 h 107950"/>
                  <a:gd name="connsiteX12" fmla="*/ 95250 w 105387"/>
                  <a:gd name="connsiteY12" fmla="*/ 85725 h 107950"/>
                  <a:gd name="connsiteX13" fmla="*/ 101600 w 105387"/>
                  <a:gd name="connsiteY13" fmla="*/ 76200 h 107950"/>
                  <a:gd name="connsiteX14" fmla="*/ 101600 w 105387"/>
                  <a:gd name="connsiteY14" fmla="*/ 31750 h 107950"/>
                  <a:gd name="connsiteX15" fmla="*/ 95250 w 105387"/>
                  <a:gd name="connsiteY15" fmla="*/ 6350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7" h="107950">
                    <a:moveTo>
                      <a:pt x="95250" y="6350"/>
                    </a:moveTo>
                    <a:lnTo>
                      <a:pt x="95250" y="6350"/>
                    </a:lnTo>
                    <a:lnTo>
                      <a:pt x="66675" y="3175"/>
                    </a:lnTo>
                    <a:cubicBezTo>
                      <a:pt x="58201" y="2178"/>
                      <a:pt x="49808" y="0"/>
                      <a:pt x="41275" y="0"/>
                    </a:cubicBezTo>
                    <a:cubicBezTo>
                      <a:pt x="28531" y="0"/>
                      <a:pt x="15875" y="2117"/>
                      <a:pt x="3175" y="3175"/>
                    </a:cubicBezTo>
                    <a:cubicBezTo>
                      <a:pt x="2117" y="6350"/>
                      <a:pt x="0" y="9353"/>
                      <a:pt x="0" y="12700"/>
                    </a:cubicBezTo>
                    <a:cubicBezTo>
                      <a:pt x="0" y="21675"/>
                      <a:pt x="7035" y="40154"/>
                      <a:pt x="9525" y="47625"/>
                    </a:cubicBezTo>
                    <a:cubicBezTo>
                      <a:pt x="20195" y="79636"/>
                      <a:pt x="3915" y="29983"/>
                      <a:pt x="15875" y="69850"/>
                    </a:cubicBezTo>
                    <a:cubicBezTo>
                      <a:pt x="17798" y="76261"/>
                      <a:pt x="18512" y="83331"/>
                      <a:pt x="22225" y="88900"/>
                    </a:cubicBezTo>
                    <a:cubicBezTo>
                      <a:pt x="31066" y="102161"/>
                      <a:pt x="25877" y="95727"/>
                      <a:pt x="38100" y="107950"/>
                    </a:cubicBezTo>
                    <a:cubicBezTo>
                      <a:pt x="48683" y="106892"/>
                      <a:pt x="59486" y="107167"/>
                      <a:pt x="69850" y="104775"/>
                    </a:cubicBezTo>
                    <a:cubicBezTo>
                      <a:pt x="83236" y="101686"/>
                      <a:pt x="76572" y="96223"/>
                      <a:pt x="85725" y="88900"/>
                    </a:cubicBezTo>
                    <a:cubicBezTo>
                      <a:pt x="88338" y="86809"/>
                      <a:pt x="92075" y="86783"/>
                      <a:pt x="95250" y="85725"/>
                    </a:cubicBezTo>
                    <a:cubicBezTo>
                      <a:pt x="97367" y="82550"/>
                      <a:pt x="99893" y="79613"/>
                      <a:pt x="101600" y="76200"/>
                    </a:cubicBezTo>
                    <a:cubicBezTo>
                      <a:pt x="108793" y="61815"/>
                      <a:pt x="103957" y="48249"/>
                      <a:pt x="101600" y="31750"/>
                    </a:cubicBezTo>
                    <a:cubicBezTo>
                      <a:pt x="100384" y="23237"/>
                      <a:pt x="99704" y="23504"/>
                      <a:pt x="95250" y="635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3" name="Freeform 642"/>
              <p:cNvSpPr/>
              <p:nvPr/>
            </p:nvSpPr>
            <p:spPr>
              <a:xfrm>
                <a:off x="3000375" y="3342747"/>
                <a:ext cx="127000" cy="121178"/>
              </a:xfrm>
              <a:custGeom>
                <a:avLst/>
                <a:gdLst>
                  <a:gd name="connsiteX0" fmla="*/ 127000 w 127000"/>
                  <a:gd name="connsiteY0" fmla="*/ 92603 h 121178"/>
                  <a:gd name="connsiteX1" fmla="*/ 127000 w 127000"/>
                  <a:gd name="connsiteY1" fmla="*/ 92603 h 121178"/>
                  <a:gd name="connsiteX2" fmla="*/ 114300 w 127000"/>
                  <a:gd name="connsiteY2" fmla="*/ 67203 h 121178"/>
                  <a:gd name="connsiteX3" fmla="*/ 107950 w 127000"/>
                  <a:gd name="connsiteY3" fmla="*/ 57678 h 121178"/>
                  <a:gd name="connsiteX4" fmla="*/ 95250 w 127000"/>
                  <a:gd name="connsiteY4" fmla="*/ 29103 h 121178"/>
                  <a:gd name="connsiteX5" fmla="*/ 85725 w 127000"/>
                  <a:gd name="connsiteY5" fmla="*/ 19578 h 121178"/>
                  <a:gd name="connsiteX6" fmla="*/ 79375 w 127000"/>
                  <a:gd name="connsiteY6" fmla="*/ 10053 h 121178"/>
                  <a:gd name="connsiteX7" fmla="*/ 60325 w 127000"/>
                  <a:gd name="connsiteY7" fmla="*/ 3703 h 121178"/>
                  <a:gd name="connsiteX8" fmla="*/ 50800 w 127000"/>
                  <a:gd name="connsiteY8" fmla="*/ 528 h 121178"/>
                  <a:gd name="connsiteX9" fmla="*/ 3175 w 127000"/>
                  <a:gd name="connsiteY9" fmla="*/ 13228 h 121178"/>
                  <a:gd name="connsiteX10" fmla="*/ 0 w 127000"/>
                  <a:gd name="connsiteY10" fmla="*/ 22753 h 121178"/>
                  <a:gd name="connsiteX11" fmla="*/ 3175 w 127000"/>
                  <a:gd name="connsiteY11" fmla="*/ 73553 h 121178"/>
                  <a:gd name="connsiteX12" fmla="*/ 6350 w 127000"/>
                  <a:gd name="connsiteY12" fmla="*/ 83078 h 121178"/>
                  <a:gd name="connsiteX13" fmla="*/ 19050 w 127000"/>
                  <a:gd name="connsiteY13" fmla="*/ 102128 h 121178"/>
                  <a:gd name="connsiteX14" fmla="*/ 38100 w 127000"/>
                  <a:gd name="connsiteY14" fmla="*/ 108478 h 121178"/>
                  <a:gd name="connsiteX15" fmla="*/ 47625 w 127000"/>
                  <a:gd name="connsiteY15" fmla="*/ 114828 h 121178"/>
                  <a:gd name="connsiteX16" fmla="*/ 66675 w 127000"/>
                  <a:gd name="connsiteY16" fmla="*/ 121178 h 121178"/>
                  <a:gd name="connsiteX17" fmla="*/ 98425 w 127000"/>
                  <a:gd name="connsiteY17" fmla="*/ 118003 h 121178"/>
                  <a:gd name="connsiteX18" fmla="*/ 114300 w 127000"/>
                  <a:gd name="connsiteY18" fmla="*/ 92603 h 121178"/>
                  <a:gd name="connsiteX19" fmla="*/ 127000 w 127000"/>
                  <a:gd name="connsiteY19" fmla="*/ 92603 h 12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7000" h="121178">
                    <a:moveTo>
                      <a:pt x="127000" y="92603"/>
                    </a:moveTo>
                    <a:lnTo>
                      <a:pt x="127000" y="92603"/>
                    </a:lnTo>
                    <a:cubicBezTo>
                      <a:pt x="122767" y="84136"/>
                      <a:pt x="118833" y="75513"/>
                      <a:pt x="114300" y="67203"/>
                    </a:cubicBezTo>
                    <a:cubicBezTo>
                      <a:pt x="112473" y="63853"/>
                      <a:pt x="109500" y="61165"/>
                      <a:pt x="107950" y="57678"/>
                    </a:cubicBezTo>
                    <a:cubicBezTo>
                      <a:pt x="100039" y="39878"/>
                      <a:pt x="105515" y="41421"/>
                      <a:pt x="95250" y="29103"/>
                    </a:cubicBezTo>
                    <a:cubicBezTo>
                      <a:pt x="92375" y="25654"/>
                      <a:pt x="88600" y="23027"/>
                      <a:pt x="85725" y="19578"/>
                    </a:cubicBezTo>
                    <a:cubicBezTo>
                      <a:pt x="83282" y="16647"/>
                      <a:pt x="82611" y="12075"/>
                      <a:pt x="79375" y="10053"/>
                    </a:cubicBezTo>
                    <a:cubicBezTo>
                      <a:pt x="73699" y="6505"/>
                      <a:pt x="66675" y="5820"/>
                      <a:pt x="60325" y="3703"/>
                    </a:cubicBezTo>
                    <a:lnTo>
                      <a:pt x="50800" y="528"/>
                    </a:lnTo>
                    <a:cubicBezTo>
                      <a:pt x="18887" y="2983"/>
                      <a:pt x="13538" y="-7498"/>
                      <a:pt x="3175" y="13228"/>
                    </a:cubicBezTo>
                    <a:cubicBezTo>
                      <a:pt x="1678" y="16221"/>
                      <a:pt x="1058" y="19578"/>
                      <a:pt x="0" y="22753"/>
                    </a:cubicBezTo>
                    <a:cubicBezTo>
                      <a:pt x="1058" y="39686"/>
                      <a:pt x="1399" y="56680"/>
                      <a:pt x="3175" y="73553"/>
                    </a:cubicBezTo>
                    <a:cubicBezTo>
                      <a:pt x="3525" y="76881"/>
                      <a:pt x="4725" y="80152"/>
                      <a:pt x="6350" y="83078"/>
                    </a:cubicBezTo>
                    <a:cubicBezTo>
                      <a:pt x="10056" y="89749"/>
                      <a:pt x="11810" y="99715"/>
                      <a:pt x="19050" y="102128"/>
                    </a:cubicBezTo>
                    <a:cubicBezTo>
                      <a:pt x="25400" y="104245"/>
                      <a:pt x="32531" y="104765"/>
                      <a:pt x="38100" y="108478"/>
                    </a:cubicBezTo>
                    <a:cubicBezTo>
                      <a:pt x="41275" y="110595"/>
                      <a:pt x="44138" y="113278"/>
                      <a:pt x="47625" y="114828"/>
                    </a:cubicBezTo>
                    <a:cubicBezTo>
                      <a:pt x="53742" y="117546"/>
                      <a:pt x="66675" y="121178"/>
                      <a:pt x="66675" y="121178"/>
                    </a:cubicBezTo>
                    <a:cubicBezTo>
                      <a:pt x="77258" y="120120"/>
                      <a:pt x="88061" y="120395"/>
                      <a:pt x="98425" y="118003"/>
                    </a:cubicBezTo>
                    <a:cubicBezTo>
                      <a:pt x="112235" y="114816"/>
                      <a:pt x="108996" y="103212"/>
                      <a:pt x="114300" y="92603"/>
                    </a:cubicBezTo>
                    <a:lnTo>
                      <a:pt x="127000" y="92603"/>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4" name="Freeform 643"/>
              <p:cNvSpPr/>
              <p:nvPr/>
            </p:nvSpPr>
            <p:spPr>
              <a:xfrm>
                <a:off x="2978053" y="3470275"/>
                <a:ext cx="146232" cy="57150"/>
              </a:xfrm>
              <a:custGeom>
                <a:avLst/>
                <a:gdLst>
                  <a:gd name="connsiteX0" fmla="*/ 101697 w 146232"/>
                  <a:gd name="connsiteY0" fmla="*/ 6350 h 57150"/>
                  <a:gd name="connsiteX1" fmla="*/ 101697 w 146232"/>
                  <a:gd name="connsiteY1" fmla="*/ 6350 h 57150"/>
                  <a:gd name="connsiteX2" fmla="*/ 73122 w 146232"/>
                  <a:gd name="connsiteY2" fmla="*/ 3175 h 57150"/>
                  <a:gd name="connsiteX3" fmla="*/ 63597 w 146232"/>
                  <a:gd name="connsiteY3" fmla="*/ 0 h 57150"/>
                  <a:gd name="connsiteX4" fmla="*/ 15972 w 146232"/>
                  <a:gd name="connsiteY4" fmla="*/ 3175 h 57150"/>
                  <a:gd name="connsiteX5" fmla="*/ 97 w 146232"/>
                  <a:gd name="connsiteY5" fmla="*/ 19050 h 57150"/>
                  <a:gd name="connsiteX6" fmla="*/ 3272 w 146232"/>
                  <a:gd name="connsiteY6" fmla="*/ 28575 h 57150"/>
                  <a:gd name="connsiteX7" fmla="*/ 31847 w 146232"/>
                  <a:gd name="connsiteY7" fmla="*/ 50800 h 57150"/>
                  <a:gd name="connsiteX8" fmla="*/ 41372 w 146232"/>
                  <a:gd name="connsiteY8" fmla="*/ 57150 h 57150"/>
                  <a:gd name="connsiteX9" fmla="*/ 69947 w 146232"/>
                  <a:gd name="connsiteY9" fmla="*/ 53975 h 57150"/>
                  <a:gd name="connsiteX10" fmla="*/ 95347 w 146232"/>
                  <a:gd name="connsiteY10" fmla="*/ 47625 h 57150"/>
                  <a:gd name="connsiteX11" fmla="*/ 108047 w 146232"/>
                  <a:gd name="connsiteY11" fmla="*/ 44450 h 57150"/>
                  <a:gd name="connsiteX12" fmla="*/ 120747 w 146232"/>
                  <a:gd name="connsiteY12" fmla="*/ 41275 h 57150"/>
                  <a:gd name="connsiteX13" fmla="*/ 139797 w 146232"/>
                  <a:gd name="connsiteY13" fmla="*/ 34925 h 57150"/>
                  <a:gd name="connsiteX14" fmla="*/ 146147 w 146232"/>
                  <a:gd name="connsiteY14" fmla="*/ 25400 h 57150"/>
                  <a:gd name="connsiteX15" fmla="*/ 142972 w 146232"/>
                  <a:gd name="connsiteY15" fmla="*/ 15875 h 57150"/>
                  <a:gd name="connsiteX16" fmla="*/ 136622 w 146232"/>
                  <a:gd name="connsiteY16" fmla="*/ 6350 h 57150"/>
                  <a:gd name="connsiteX17" fmla="*/ 101697 w 146232"/>
                  <a:gd name="connsiteY17" fmla="*/ 63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232" h="57150">
                    <a:moveTo>
                      <a:pt x="101697" y="6350"/>
                    </a:moveTo>
                    <a:lnTo>
                      <a:pt x="101697" y="6350"/>
                    </a:lnTo>
                    <a:cubicBezTo>
                      <a:pt x="92172" y="5292"/>
                      <a:pt x="82575" y="4751"/>
                      <a:pt x="73122" y="3175"/>
                    </a:cubicBezTo>
                    <a:cubicBezTo>
                      <a:pt x="69821" y="2625"/>
                      <a:pt x="66944" y="0"/>
                      <a:pt x="63597" y="0"/>
                    </a:cubicBezTo>
                    <a:cubicBezTo>
                      <a:pt x="47687" y="0"/>
                      <a:pt x="31847" y="2117"/>
                      <a:pt x="15972" y="3175"/>
                    </a:cubicBezTo>
                    <a:cubicBezTo>
                      <a:pt x="10416" y="6879"/>
                      <a:pt x="1420" y="11113"/>
                      <a:pt x="97" y="19050"/>
                    </a:cubicBezTo>
                    <a:cubicBezTo>
                      <a:pt x="-453" y="22351"/>
                      <a:pt x="1416" y="25790"/>
                      <a:pt x="3272" y="28575"/>
                    </a:cubicBezTo>
                    <a:cubicBezTo>
                      <a:pt x="9241" y="37528"/>
                      <a:pt x="24278" y="45754"/>
                      <a:pt x="31847" y="50800"/>
                    </a:cubicBezTo>
                    <a:lnTo>
                      <a:pt x="41372" y="57150"/>
                    </a:lnTo>
                    <a:cubicBezTo>
                      <a:pt x="50897" y="56092"/>
                      <a:pt x="60509" y="55640"/>
                      <a:pt x="69947" y="53975"/>
                    </a:cubicBezTo>
                    <a:cubicBezTo>
                      <a:pt x="78541" y="52458"/>
                      <a:pt x="86880" y="49742"/>
                      <a:pt x="95347" y="47625"/>
                    </a:cubicBezTo>
                    <a:lnTo>
                      <a:pt x="108047" y="44450"/>
                    </a:lnTo>
                    <a:cubicBezTo>
                      <a:pt x="112280" y="43392"/>
                      <a:pt x="116607" y="42655"/>
                      <a:pt x="120747" y="41275"/>
                    </a:cubicBezTo>
                    <a:lnTo>
                      <a:pt x="139797" y="34925"/>
                    </a:lnTo>
                    <a:cubicBezTo>
                      <a:pt x="141914" y="31750"/>
                      <a:pt x="145520" y="29164"/>
                      <a:pt x="146147" y="25400"/>
                    </a:cubicBezTo>
                    <a:cubicBezTo>
                      <a:pt x="146697" y="22099"/>
                      <a:pt x="144469" y="18868"/>
                      <a:pt x="142972" y="15875"/>
                    </a:cubicBezTo>
                    <a:cubicBezTo>
                      <a:pt x="141265" y="12462"/>
                      <a:pt x="139858" y="8372"/>
                      <a:pt x="136622" y="6350"/>
                    </a:cubicBezTo>
                    <a:cubicBezTo>
                      <a:pt x="121107" y="-3347"/>
                      <a:pt x="107518" y="6350"/>
                      <a:pt x="101697" y="635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5" name="Freeform 644"/>
              <p:cNvSpPr/>
              <p:nvPr/>
            </p:nvSpPr>
            <p:spPr>
              <a:xfrm>
                <a:off x="3054152" y="3527368"/>
                <a:ext cx="76398" cy="73082"/>
              </a:xfrm>
              <a:custGeom>
                <a:avLst/>
                <a:gdLst>
                  <a:gd name="connsiteX0" fmla="*/ 63698 w 76398"/>
                  <a:gd name="connsiteY0" fmla="*/ 6407 h 73082"/>
                  <a:gd name="connsiteX1" fmla="*/ 63698 w 76398"/>
                  <a:gd name="connsiteY1" fmla="*/ 6407 h 73082"/>
                  <a:gd name="connsiteX2" fmla="*/ 16073 w 76398"/>
                  <a:gd name="connsiteY2" fmla="*/ 3232 h 73082"/>
                  <a:gd name="connsiteX3" fmla="*/ 6548 w 76398"/>
                  <a:gd name="connsiteY3" fmla="*/ 9582 h 73082"/>
                  <a:gd name="connsiteX4" fmla="*/ 198 w 76398"/>
                  <a:gd name="connsiteY4" fmla="*/ 28632 h 73082"/>
                  <a:gd name="connsiteX5" fmla="*/ 9723 w 76398"/>
                  <a:gd name="connsiteY5" fmla="*/ 54032 h 73082"/>
                  <a:gd name="connsiteX6" fmla="*/ 19248 w 76398"/>
                  <a:gd name="connsiteY6" fmla="*/ 60382 h 73082"/>
                  <a:gd name="connsiteX7" fmla="*/ 28773 w 76398"/>
                  <a:gd name="connsiteY7" fmla="*/ 69907 h 73082"/>
                  <a:gd name="connsiteX8" fmla="*/ 44648 w 76398"/>
                  <a:gd name="connsiteY8" fmla="*/ 73082 h 73082"/>
                  <a:gd name="connsiteX9" fmla="*/ 66873 w 76398"/>
                  <a:gd name="connsiteY9" fmla="*/ 69907 h 73082"/>
                  <a:gd name="connsiteX10" fmla="*/ 76398 w 76398"/>
                  <a:gd name="connsiteY10" fmla="*/ 50857 h 73082"/>
                  <a:gd name="connsiteX11" fmla="*/ 70048 w 76398"/>
                  <a:gd name="connsiteY11" fmla="*/ 15932 h 73082"/>
                  <a:gd name="connsiteX12" fmla="*/ 63698 w 76398"/>
                  <a:gd name="connsiteY12" fmla="*/ 6407 h 7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398" h="73082">
                    <a:moveTo>
                      <a:pt x="63698" y="6407"/>
                    </a:moveTo>
                    <a:lnTo>
                      <a:pt x="63698" y="6407"/>
                    </a:lnTo>
                    <a:cubicBezTo>
                      <a:pt x="41877" y="1558"/>
                      <a:pt x="36145" y="-3459"/>
                      <a:pt x="16073" y="3232"/>
                    </a:cubicBezTo>
                    <a:cubicBezTo>
                      <a:pt x="12453" y="4439"/>
                      <a:pt x="9723" y="7465"/>
                      <a:pt x="6548" y="9582"/>
                    </a:cubicBezTo>
                    <a:cubicBezTo>
                      <a:pt x="4431" y="15932"/>
                      <a:pt x="-1115" y="22068"/>
                      <a:pt x="198" y="28632"/>
                    </a:cubicBezTo>
                    <a:cubicBezTo>
                      <a:pt x="2470" y="39990"/>
                      <a:pt x="1548" y="45857"/>
                      <a:pt x="9723" y="54032"/>
                    </a:cubicBezTo>
                    <a:cubicBezTo>
                      <a:pt x="12421" y="56730"/>
                      <a:pt x="16317" y="57939"/>
                      <a:pt x="19248" y="60382"/>
                    </a:cubicBezTo>
                    <a:cubicBezTo>
                      <a:pt x="22697" y="63257"/>
                      <a:pt x="24757" y="67899"/>
                      <a:pt x="28773" y="69907"/>
                    </a:cubicBezTo>
                    <a:cubicBezTo>
                      <a:pt x="33600" y="72320"/>
                      <a:pt x="39356" y="72024"/>
                      <a:pt x="44648" y="73082"/>
                    </a:cubicBezTo>
                    <a:cubicBezTo>
                      <a:pt x="52056" y="72024"/>
                      <a:pt x="60034" y="72946"/>
                      <a:pt x="66873" y="69907"/>
                    </a:cubicBezTo>
                    <a:cubicBezTo>
                      <a:pt x="71690" y="67766"/>
                      <a:pt x="74989" y="55083"/>
                      <a:pt x="76398" y="50857"/>
                    </a:cubicBezTo>
                    <a:cubicBezTo>
                      <a:pt x="75304" y="42101"/>
                      <a:pt x="74942" y="25721"/>
                      <a:pt x="70048" y="15932"/>
                    </a:cubicBezTo>
                    <a:cubicBezTo>
                      <a:pt x="63111" y="2058"/>
                      <a:pt x="64756" y="7995"/>
                      <a:pt x="63698" y="6407"/>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6" name="Freeform 645"/>
              <p:cNvSpPr/>
              <p:nvPr/>
            </p:nvSpPr>
            <p:spPr>
              <a:xfrm>
                <a:off x="2980170" y="3529206"/>
                <a:ext cx="72645" cy="65174"/>
              </a:xfrm>
              <a:custGeom>
                <a:avLst/>
                <a:gdLst>
                  <a:gd name="connsiteX0" fmla="*/ 51955 w 72645"/>
                  <a:gd name="connsiteY0" fmla="*/ 10919 h 65174"/>
                  <a:gd name="connsiteX1" fmla="*/ 51955 w 72645"/>
                  <a:gd name="connsiteY1" fmla="*/ 10919 h 65174"/>
                  <a:gd name="connsiteX2" fmla="*/ 1155 w 72645"/>
                  <a:gd name="connsiteY2" fmla="*/ 4569 h 65174"/>
                  <a:gd name="connsiteX3" fmla="*/ 4330 w 72645"/>
                  <a:gd name="connsiteY3" fmla="*/ 17269 h 65174"/>
                  <a:gd name="connsiteX4" fmla="*/ 23380 w 72645"/>
                  <a:gd name="connsiteY4" fmla="*/ 61719 h 65174"/>
                  <a:gd name="connsiteX5" fmla="*/ 36080 w 72645"/>
                  <a:gd name="connsiteY5" fmla="*/ 64894 h 65174"/>
                  <a:gd name="connsiteX6" fmla="*/ 71005 w 72645"/>
                  <a:gd name="connsiteY6" fmla="*/ 61719 h 65174"/>
                  <a:gd name="connsiteX7" fmla="*/ 67830 w 72645"/>
                  <a:gd name="connsiteY7" fmla="*/ 45844 h 65174"/>
                  <a:gd name="connsiteX8" fmla="*/ 51955 w 72645"/>
                  <a:gd name="connsiteY8" fmla="*/ 10919 h 6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645" h="65174">
                    <a:moveTo>
                      <a:pt x="51955" y="10919"/>
                    </a:moveTo>
                    <a:lnTo>
                      <a:pt x="51955" y="10919"/>
                    </a:lnTo>
                    <a:cubicBezTo>
                      <a:pt x="38272" y="5788"/>
                      <a:pt x="16933" y="-6701"/>
                      <a:pt x="1155" y="4569"/>
                    </a:cubicBezTo>
                    <a:cubicBezTo>
                      <a:pt x="-2396" y="7105"/>
                      <a:pt x="3272" y="13036"/>
                      <a:pt x="4330" y="17269"/>
                    </a:cubicBezTo>
                    <a:cubicBezTo>
                      <a:pt x="8050" y="65625"/>
                      <a:pt x="-6077" y="55173"/>
                      <a:pt x="23380" y="61719"/>
                    </a:cubicBezTo>
                    <a:cubicBezTo>
                      <a:pt x="27640" y="62666"/>
                      <a:pt x="31847" y="63836"/>
                      <a:pt x="36080" y="64894"/>
                    </a:cubicBezTo>
                    <a:cubicBezTo>
                      <a:pt x="47722" y="63836"/>
                      <a:pt x="60981" y="67733"/>
                      <a:pt x="71005" y="61719"/>
                    </a:cubicBezTo>
                    <a:cubicBezTo>
                      <a:pt x="75632" y="58943"/>
                      <a:pt x="69139" y="51079"/>
                      <a:pt x="67830" y="45844"/>
                    </a:cubicBezTo>
                    <a:cubicBezTo>
                      <a:pt x="62647" y="25112"/>
                      <a:pt x="54601" y="16740"/>
                      <a:pt x="51955" y="10919"/>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7" name="Freeform 646"/>
              <p:cNvSpPr/>
              <p:nvPr/>
            </p:nvSpPr>
            <p:spPr>
              <a:xfrm>
                <a:off x="2945187" y="3571875"/>
                <a:ext cx="180059" cy="117475"/>
              </a:xfrm>
              <a:custGeom>
                <a:avLst/>
                <a:gdLst>
                  <a:gd name="connsiteX0" fmla="*/ 109163 w 180059"/>
                  <a:gd name="connsiteY0" fmla="*/ 28575 h 117475"/>
                  <a:gd name="connsiteX1" fmla="*/ 109163 w 180059"/>
                  <a:gd name="connsiteY1" fmla="*/ 28575 h 117475"/>
                  <a:gd name="connsiteX2" fmla="*/ 77413 w 180059"/>
                  <a:gd name="connsiteY2" fmla="*/ 19050 h 117475"/>
                  <a:gd name="connsiteX3" fmla="*/ 64713 w 180059"/>
                  <a:gd name="connsiteY3" fmla="*/ 15875 h 117475"/>
                  <a:gd name="connsiteX4" fmla="*/ 52013 w 180059"/>
                  <a:gd name="connsiteY4" fmla="*/ 9525 h 117475"/>
                  <a:gd name="connsiteX5" fmla="*/ 32963 w 180059"/>
                  <a:gd name="connsiteY5" fmla="*/ 6350 h 117475"/>
                  <a:gd name="connsiteX6" fmla="*/ 23438 w 180059"/>
                  <a:gd name="connsiteY6" fmla="*/ 3175 h 117475"/>
                  <a:gd name="connsiteX7" fmla="*/ 10738 w 180059"/>
                  <a:gd name="connsiteY7" fmla="*/ 66675 h 117475"/>
                  <a:gd name="connsiteX8" fmla="*/ 29788 w 180059"/>
                  <a:gd name="connsiteY8" fmla="*/ 76200 h 117475"/>
                  <a:gd name="connsiteX9" fmla="*/ 39313 w 180059"/>
                  <a:gd name="connsiteY9" fmla="*/ 82550 h 117475"/>
                  <a:gd name="connsiteX10" fmla="*/ 74238 w 180059"/>
                  <a:gd name="connsiteY10" fmla="*/ 88900 h 117475"/>
                  <a:gd name="connsiteX11" fmla="*/ 93288 w 180059"/>
                  <a:gd name="connsiteY11" fmla="*/ 98425 h 117475"/>
                  <a:gd name="connsiteX12" fmla="*/ 102813 w 180059"/>
                  <a:gd name="connsiteY12" fmla="*/ 101600 h 117475"/>
                  <a:gd name="connsiteX13" fmla="*/ 125038 w 180059"/>
                  <a:gd name="connsiteY13" fmla="*/ 114300 h 117475"/>
                  <a:gd name="connsiteX14" fmla="*/ 134563 w 180059"/>
                  <a:gd name="connsiteY14" fmla="*/ 117475 h 117475"/>
                  <a:gd name="connsiteX15" fmla="*/ 147263 w 180059"/>
                  <a:gd name="connsiteY15" fmla="*/ 114300 h 117475"/>
                  <a:gd name="connsiteX16" fmla="*/ 172663 w 180059"/>
                  <a:gd name="connsiteY16" fmla="*/ 85725 h 117475"/>
                  <a:gd name="connsiteX17" fmla="*/ 175838 w 180059"/>
                  <a:gd name="connsiteY17" fmla="*/ 66675 h 117475"/>
                  <a:gd name="connsiteX18" fmla="*/ 179013 w 180059"/>
                  <a:gd name="connsiteY18" fmla="*/ 50800 h 117475"/>
                  <a:gd name="connsiteX19" fmla="*/ 153613 w 180059"/>
                  <a:gd name="connsiteY19" fmla="*/ 38100 h 117475"/>
                  <a:gd name="connsiteX20" fmla="*/ 140913 w 180059"/>
                  <a:gd name="connsiteY20" fmla="*/ 31750 h 117475"/>
                  <a:gd name="connsiteX21" fmla="*/ 131388 w 180059"/>
                  <a:gd name="connsiteY21" fmla="*/ 25400 h 117475"/>
                  <a:gd name="connsiteX22" fmla="*/ 93288 w 180059"/>
                  <a:gd name="connsiteY22" fmla="*/ 22225 h 117475"/>
                  <a:gd name="connsiteX23" fmla="*/ 74238 w 180059"/>
                  <a:gd name="connsiteY23" fmla="*/ 15875 h 117475"/>
                  <a:gd name="connsiteX24" fmla="*/ 67888 w 180059"/>
                  <a:gd name="connsiteY24" fmla="*/ 6350 h 117475"/>
                  <a:gd name="connsiteX25" fmla="*/ 48838 w 180059"/>
                  <a:gd name="connsiteY25" fmla="*/ 0 h 117475"/>
                  <a:gd name="connsiteX26" fmla="*/ 48838 w 180059"/>
                  <a:gd name="connsiteY26" fmla="*/ 0 h 117475"/>
                  <a:gd name="connsiteX27" fmla="*/ 109163 w 180059"/>
                  <a:gd name="connsiteY27" fmla="*/ 28575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059" h="117475">
                    <a:moveTo>
                      <a:pt x="109163" y="28575"/>
                    </a:moveTo>
                    <a:lnTo>
                      <a:pt x="109163" y="28575"/>
                    </a:lnTo>
                    <a:lnTo>
                      <a:pt x="77413" y="19050"/>
                    </a:lnTo>
                    <a:cubicBezTo>
                      <a:pt x="73217" y="17851"/>
                      <a:pt x="68799" y="17407"/>
                      <a:pt x="64713" y="15875"/>
                    </a:cubicBezTo>
                    <a:cubicBezTo>
                      <a:pt x="60281" y="14213"/>
                      <a:pt x="56546" y="10885"/>
                      <a:pt x="52013" y="9525"/>
                    </a:cubicBezTo>
                    <a:cubicBezTo>
                      <a:pt x="45847" y="7675"/>
                      <a:pt x="39247" y="7747"/>
                      <a:pt x="32963" y="6350"/>
                    </a:cubicBezTo>
                    <a:cubicBezTo>
                      <a:pt x="29696" y="5624"/>
                      <a:pt x="26613" y="4233"/>
                      <a:pt x="23438" y="3175"/>
                    </a:cubicBezTo>
                    <a:cubicBezTo>
                      <a:pt x="-9844" y="9831"/>
                      <a:pt x="-1447" y="2706"/>
                      <a:pt x="10738" y="66675"/>
                    </a:cubicBezTo>
                    <a:cubicBezTo>
                      <a:pt x="11696" y="71703"/>
                      <a:pt x="26599" y="74606"/>
                      <a:pt x="29788" y="76200"/>
                    </a:cubicBezTo>
                    <a:cubicBezTo>
                      <a:pt x="33201" y="77907"/>
                      <a:pt x="35806" y="81047"/>
                      <a:pt x="39313" y="82550"/>
                    </a:cubicBezTo>
                    <a:cubicBezTo>
                      <a:pt x="46798" y="85758"/>
                      <a:pt x="69088" y="88164"/>
                      <a:pt x="74238" y="88900"/>
                    </a:cubicBezTo>
                    <a:cubicBezTo>
                      <a:pt x="98179" y="96880"/>
                      <a:pt x="68669" y="86115"/>
                      <a:pt x="93288" y="98425"/>
                    </a:cubicBezTo>
                    <a:cubicBezTo>
                      <a:pt x="96281" y="99922"/>
                      <a:pt x="99737" y="100282"/>
                      <a:pt x="102813" y="101600"/>
                    </a:cubicBezTo>
                    <a:cubicBezTo>
                      <a:pt x="141777" y="118299"/>
                      <a:pt x="93152" y="98357"/>
                      <a:pt x="125038" y="114300"/>
                    </a:cubicBezTo>
                    <a:cubicBezTo>
                      <a:pt x="128031" y="115797"/>
                      <a:pt x="131388" y="116417"/>
                      <a:pt x="134563" y="117475"/>
                    </a:cubicBezTo>
                    <a:cubicBezTo>
                      <a:pt x="138796" y="116417"/>
                      <a:pt x="143688" y="116802"/>
                      <a:pt x="147263" y="114300"/>
                    </a:cubicBezTo>
                    <a:cubicBezTo>
                      <a:pt x="160856" y="104785"/>
                      <a:pt x="164797" y="97524"/>
                      <a:pt x="172663" y="85725"/>
                    </a:cubicBezTo>
                    <a:cubicBezTo>
                      <a:pt x="173721" y="79375"/>
                      <a:pt x="174686" y="73009"/>
                      <a:pt x="175838" y="66675"/>
                    </a:cubicBezTo>
                    <a:cubicBezTo>
                      <a:pt x="176803" y="61366"/>
                      <a:pt x="182326" y="55060"/>
                      <a:pt x="179013" y="50800"/>
                    </a:cubicBezTo>
                    <a:cubicBezTo>
                      <a:pt x="173201" y="43328"/>
                      <a:pt x="162080" y="42333"/>
                      <a:pt x="153613" y="38100"/>
                    </a:cubicBezTo>
                    <a:cubicBezTo>
                      <a:pt x="149380" y="35983"/>
                      <a:pt x="144851" y="34375"/>
                      <a:pt x="140913" y="31750"/>
                    </a:cubicBezTo>
                    <a:cubicBezTo>
                      <a:pt x="137738" y="29633"/>
                      <a:pt x="135130" y="26148"/>
                      <a:pt x="131388" y="25400"/>
                    </a:cubicBezTo>
                    <a:cubicBezTo>
                      <a:pt x="118891" y="22901"/>
                      <a:pt x="105988" y="23283"/>
                      <a:pt x="93288" y="22225"/>
                    </a:cubicBezTo>
                    <a:cubicBezTo>
                      <a:pt x="86938" y="20108"/>
                      <a:pt x="77951" y="21444"/>
                      <a:pt x="74238" y="15875"/>
                    </a:cubicBezTo>
                    <a:cubicBezTo>
                      <a:pt x="72121" y="12700"/>
                      <a:pt x="71124" y="8372"/>
                      <a:pt x="67888" y="6350"/>
                    </a:cubicBezTo>
                    <a:cubicBezTo>
                      <a:pt x="62212" y="2802"/>
                      <a:pt x="48838" y="0"/>
                      <a:pt x="48838" y="0"/>
                    </a:cubicBezTo>
                    <a:lnTo>
                      <a:pt x="48838" y="0"/>
                    </a:lnTo>
                    <a:lnTo>
                      <a:pt x="109163" y="28575"/>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8" name="Freeform 647"/>
              <p:cNvSpPr/>
              <p:nvPr/>
            </p:nvSpPr>
            <p:spPr>
              <a:xfrm>
                <a:off x="3422650" y="3343275"/>
                <a:ext cx="117475" cy="111125"/>
              </a:xfrm>
              <a:custGeom>
                <a:avLst/>
                <a:gdLst>
                  <a:gd name="connsiteX0" fmla="*/ 69850 w 117475"/>
                  <a:gd name="connsiteY0" fmla="*/ 19050 h 111125"/>
                  <a:gd name="connsiteX1" fmla="*/ 69850 w 117475"/>
                  <a:gd name="connsiteY1" fmla="*/ 19050 h 111125"/>
                  <a:gd name="connsiteX2" fmla="*/ 44450 w 117475"/>
                  <a:gd name="connsiteY2" fmla="*/ 3175 h 111125"/>
                  <a:gd name="connsiteX3" fmla="*/ 34925 w 117475"/>
                  <a:gd name="connsiteY3" fmla="*/ 0 h 111125"/>
                  <a:gd name="connsiteX4" fmla="*/ 19050 w 117475"/>
                  <a:gd name="connsiteY4" fmla="*/ 3175 h 111125"/>
                  <a:gd name="connsiteX5" fmla="*/ 3175 w 117475"/>
                  <a:gd name="connsiteY5" fmla="*/ 31750 h 111125"/>
                  <a:gd name="connsiteX6" fmla="*/ 0 w 117475"/>
                  <a:gd name="connsiteY6" fmla="*/ 41275 h 111125"/>
                  <a:gd name="connsiteX7" fmla="*/ 12700 w 117475"/>
                  <a:gd name="connsiteY7" fmla="*/ 69850 h 111125"/>
                  <a:gd name="connsiteX8" fmla="*/ 31750 w 117475"/>
                  <a:gd name="connsiteY8" fmla="*/ 76200 h 111125"/>
                  <a:gd name="connsiteX9" fmla="*/ 41275 w 117475"/>
                  <a:gd name="connsiteY9" fmla="*/ 82550 h 111125"/>
                  <a:gd name="connsiteX10" fmla="*/ 60325 w 117475"/>
                  <a:gd name="connsiteY10" fmla="*/ 88900 h 111125"/>
                  <a:gd name="connsiteX11" fmla="*/ 66675 w 117475"/>
                  <a:gd name="connsiteY11" fmla="*/ 98425 h 111125"/>
                  <a:gd name="connsiteX12" fmla="*/ 76200 w 117475"/>
                  <a:gd name="connsiteY12" fmla="*/ 101600 h 111125"/>
                  <a:gd name="connsiteX13" fmla="*/ 85725 w 117475"/>
                  <a:gd name="connsiteY13" fmla="*/ 111125 h 111125"/>
                  <a:gd name="connsiteX14" fmla="*/ 104775 w 117475"/>
                  <a:gd name="connsiteY14" fmla="*/ 107950 h 111125"/>
                  <a:gd name="connsiteX15" fmla="*/ 114300 w 117475"/>
                  <a:gd name="connsiteY15" fmla="*/ 104775 h 111125"/>
                  <a:gd name="connsiteX16" fmla="*/ 117475 w 117475"/>
                  <a:gd name="connsiteY16" fmla="*/ 95250 h 111125"/>
                  <a:gd name="connsiteX17" fmla="*/ 114300 w 117475"/>
                  <a:gd name="connsiteY17" fmla="*/ 66675 h 111125"/>
                  <a:gd name="connsiteX18" fmla="*/ 101600 w 117475"/>
                  <a:gd name="connsiteY18" fmla="*/ 47625 h 111125"/>
                  <a:gd name="connsiteX19" fmla="*/ 98425 w 117475"/>
                  <a:gd name="connsiteY19" fmla="*/ 38100 h 111125"/>
                  <a:gd name="connsiteX20" fmla="*/ 85725 w 117475"/>
                  <a:gd name="connsiteY20" fmla="*/ 34925 h 111125"/>
                  <a:gd name="connsiteX21" fmla="*/ 66675 w 117475"/>
                  <a:gd name="connsiteY21" fmla="*/ 28575 h 111125"/>
                  <a:gd name="connsiteX22" fmla="*/ 69850 w 117475"/>
                  <a:gd name="connsiteY22" fmla="*/ 19050 h 11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475" h="111125">
                    <a:moveTo>
                      <a:pt x="69850" y="19050"/>
                    </a:moveTo>
                    <a:lnTo>
                      <a:pt x="69850" y="19050"/>
                    </a:lnTo>
                    <a:cubicBezTo>
                      <a:pt x="61383" y="13758"/>
                      <a:pt x="53215" y="7956"/>
                      <a:pt x="44450" y="3175"/>
                    </a:cubicBezTo>
                    <a:cubicBezTo>
                      <a:pt x="41512" y="1572"/>
                      <a:pt x="38272" y="0"/>
                      <a:pt x="34925" y="0"/>
                    </a:cubicBezTo>
                    <a:cubicBezTo>
                      <a:pt x="29529" y="0"/>
                      <a:pt x="24342" y="2117"/>
                      <a:pt x="19050" y="3175"/>
                    </a:cubicBezTo>
                    <a:cubicBezTo>
                      <a:pt x="4792" y="17433"/>
                      <a:pt x="10945" y="8440"/>
                      <a:pt x="3175" y="31750"/>
                    </a:cubicBezTo>
                    <a:lnTo>
                      <a:pt x="0" y="41275"/>
                    </a:lnTo>
                    <a:cubicBezTo>
                      <a:pt x="2266" y="54869"/>
                      <a:pt x="-228" y="62668"/>
                      <a:pt x="12700" y="69850"/>
                    </a:cubicBezTo>
                    <a:cubicBezTo>
                      <a:pt x="18551" y="73101"/>
                      <a:pt x="26181" y="72487"/>
                      <a:pt x="31750" y="76200"/>
                    </a:cubicBezTo>
                    <a:cubicBezTo>
                      <a:pt x="34925" y="78317"/>
                      <a:pt x="37788" y="81000"/>
                      <a:pt x="41275" y="82550"/>
                    </a:cubicBezTo>
                    <a:cubicBezTo>
                      <a:pt x="47392" y="85268"/>
                      <a:pt x="60325" y="88900"/>
                      <a:pt x="60325" y="88900"/>
                    </a:cubicBezTo>
                    <a:cubicBezTo>
                      <a:pt x="62442" y="92075"/>
                      <a:pt x="63695" y="96041"/>
                      <a:pt x="66675" y="98425"/>
                    </a:cubicBezTo>
                    <a:cubicBezTo>
                      <a:pt x="69288" y="100516"/>
                      <a:pt x="73415" y="99744"/>
                      <a:pt x="76200" y="101600"/>
                    </a:cubicBezTo>
                    <a:cubicBezTo>
                      <a:pt x="79936" y="104091"/>
                      <a:pt x="82550" y="107950"/>
                      <a:pt x="85725" y="111125"/>
                    </a:cubicBezTo>
                    <a:cubicBezTo>
                      <a:pt x="92075" y="110067"/>
                      <a:pt x="98491" y="109347"/>
                      <a:pt x="104775" y="107950"/>
                    </a:cubicBezTo>
                    <a:cubicBezTo>
                      <a:pt x="108042" y="107224"/>
                      <a:pt x="111933" y="107142"/>
                      <a:pt x="114300" y="104775"/>
                    </a:cubicBezTo>
                    <a:cubicBezTo>
                      <a:pt x="116667" y="102408"/>
                      <a:pt x="116417" y="98425"/>
                      <a:pt x="117475" y="95250"/>
                    </a:cubicBezTo>
                    <a:cubicBezTo>
                      <a:pt x="116417" y="85725"/>
                      <a:pt x="117331" y="75767"/>
                      <a:pt x="114300" y="66675"/>
                    </a:cubicBezTo>
                    <a:cubicBezTo>
                      <a:pt x="111887" y="59435"/>
                      <a:pt x="104013" y="54865"/>
                      <a:pt x="101600" y="47625"/>
                    </a:cubicBezTo>
                    <a:cubicBezTo>
                      <a:pt x="100542" y="44450"/>
                      <a:pt x="101038" y="40191"/>
                      <a:pt x="98425" y="38100"/>
                    </a:cubicBezTo>
                    <a:cubicBezTo>
                      <a:pt x="95018" y="35374"/>
                      <a:pt x="89905" y="36179"/>
                      <a:pt x="85725" y="34925"/>
                    </a:cubicBezTo>
                    <a:cubicBezTo>
                      <a:pt x="79314" y="33002"/>
                      <a:pt x="73025" y="30692"/>
                      <a:pt x="66675" y="28575"/>
                    </a:cubicBezTo>
                    <a:cubicBezTo>
                      <a:pt x="55730" y="24927"/>
                      <a:pt x="69321" y="20637"/>
                      <a:pt x="69850" y="1905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9" name="Freeform 648"/>
              <p:cNvSpPr/>
              <p:nvPr/>
            </p:nvSpPr>
            <p:spPr>
              <a:xfrm>
                <a:off x="3450799" y="3238500"/>
                <a:ext cx="105201" cy="117475"/>
              </a:xfrm>
              <a:custGeom>
                <a:avLst/>
                <a:gdLst>
                  <a:gd name="connsiteX0" fmla="*/ 48051 w 105201"/>
                  <a:gd name="connsiteY0" fmla="*/ 0 h 117475"/>
                  <a:gd name="connsiteX1" fmla="*/ 48051 w 105201"/>
                  <a:gd name="connsiteY1" fmla="*/ 0 h 117475"/>
                  <a:gd name="connsiteX2" fmla="*/ 25826 w 105201"/>
                  <a:gd name="connsiteY2" fmla="*/ 15875 h 117475"/>
                  <a:gd name="connsiteX3" fmla="*/ 6776 w 105201"/>
                  <a:gd name="connsiteY3" fmla="*/ 34925 h 117475"/>
                  <a:gd name="connsiteX4" fmla="*/ 426 w 105201"/>
                  <a:gd name="connsiteY4" fmla="*/ 53975 h 117475"/>
                  <a:gd name="connsiteX5" fmla="*/ 16301 w 105201"/>
                  <a:gd name="connsiteY5" fmla="*/ 82550 h 117475"/>
                  <a:gd name="connsiteX6" fmla="*/ 22651 w 105201"/>
                  <a:gd name="connsiteY6" fmla="*/ 92075 h 117475"/>
                  <a:gd name="connsiteX7" fmla="*/ 32176 w 105201"/>
                  <a:gd name="connsiteY7" fmla="*/ 95250 h 117475"/>
                  <a:gd name="connsiteX8" fmla="*/ 51226 w 105201"/>
                  <a:gd name="connsiteY8" fmla="*/ 111125 h 117475"/>
                  <a:gd name="connsiteX9" fmla="*/ 70276 w 105201"/>
                  <a:gd name="connsiteY9" fmla="*/ 117475 h 117475"/>
                  <a:gd name="connsiteX10" fmla="*/ 86151 w 105201"/>
                  <a:gd name="connsiteY10" fmla="*/ 98425 h 117475"/>
                  <a:gd name="connsiteX11" fmla="*/ 95676 w 105201"/>
                  <a:gd name="connsiteY11" fmla="*/ 79375 h 117475"/>
                  <a:gd name="connsiteX12" fmla="*/ 105201 w 105201"/>
                  <a:gd name="connsiteY12" fmla="*/ 60325 h 117475"/>
                  <a:gd name="connsiteX13" fmla="*/ 102026 w 105201"/>
                  <a:gd name="connsiteY13" fmla="*/ 44450 h 117475"/>
                  <a:gd name="connsiteX14" fmla="*/ 86151 w 105201"/>
                  <a:gd name="connsiteY14" fmla="*/ 28575 h 117475"/>
                  <a:gd name="connsiteX15" fmla="*/ 76626 w 105201"/>
                  <a:gd name="connsiteY15" fmla="*/ 25400 h 117475"/>
                  <a:gd name="connsiteX16" fmla="*/ 67101 w 105201"/>
                  <a:gd name="connsiteY16" fmla="*/ 15875 h 117475"/>
                  <a:gd name="connsiteX17" fmla="*/ 48051 w 105201"/>
                  <a:gd name="connsiteY17"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01" h="117475">
                    <a:moveTo>
                      <a:pt x="48051" y="0"/>
                    </a:moveTo>
                    <a:lnTo>
                      <a:pt x="48051" y="0"/>
                    </a:lnTo>
                    <a:cubicBezTo>
                      <a:pt x="40643" y="5292"/>
                      <a:pt x="32776" y="9994"/>
                      <a:pt x="25826" y="15875"/>
                    </a:cubicBezTo>
                    <a:cubicBezTo>
                      <a:pt x="18971" y="21676"/>
                      <a:pt x="6776" y="34925"/>
                      <a:pt x="6776" y="34925"/>
                    </a:cubicBezTo>
                    <a:cubicBezTo>
                      <a:pt x="4659" y="41275"/>
                      <a:pt x="-1691" y="47625"/>
                      <a:pt x="426" y="53975"/>
                    </a:cubicBezTo>
                    <a:cubicBezTo>
                      <a:pt x="6014" y="70740"/>
                      <a:pt x="1745" y="60715"/>
                      <a:pt x="16301" y="82550"/>
                    </a:cubicBezTo>
                    <a:cubicBezTo>
                      <a:pt x="18418" y="85725"/>
                      <a:pt x="19031" y="90868"/>
                      <a:pt x="22651" y="92075"/>
                    </a:cubicBezTo>
                    <a:lnTo>
                      <a:pt x="32176" y="95250"/>
                    </a:lnTo>
                    <a:cubicBezTo>
                      <a:pt x="38158" y="101232"/>
                      <a:pt x="43269" y="107589"/>
                      <a:pt x="51226" y="111125"/>
                    </a:cubicBezTo>
                    <a:cubicBezTo>
                      <a:pt x="57343" y="113843"/>
                      <a:pt x="70276" y="117475"/>
                      <a:pt x="70276" y="117475"/>
                    </a:cubicBezTo>
                    <a:cubicBezTo>
                      <a:pt x="86042" y="93826"/>
                      <a:pt x="65779" y="122871"/>
                      <a:pt x="86151" y="98425"/>
                    </a:cubicBezTo>
                    <a:cubicBezTo>
                      <a:pt x="97525" y="84776"/>
                      <a:pt x="88516" y="93694"/>
                      <a:pt x="95676" y="79375"/>
                    </a:cubicBezTo>
                    <a:cubicBezTo>
                      <a:pt x="107986" y="54756"/>
                      <a:pt x="97221" y="84266"/>
                      <a:pt x="105201" y="60325"/>
                    </a:cubicBezTo>
                    <a:cubicBezTo>
                      <a:pt x="104143" y="55033"/>
                      <a:pt x="103921" y="49503"/>
                      <a:pt x="102026" y="44450"/>
                    </a:cubicBezTo>
                    <a:cubicBezTo>
                      <a:pt x="99095" y="36635"/>
                      <a:pt x="93315" y="32157"/>
                      <a:pt x="86151" y="28575"/>
                    </a:cubicBezTo>
                    <a:cubicBezTo>
                      <a:pt x="83158" y="27078"/>
                      <a:pt x="79801" y="26458"/>
                      <a:pt x="76626" y="25400"/>
                    </a:cubicBezTo>
                    <a:cubicBezTo>
                      <a:pt x="73451" y="22225"/>
                      <a:pt x="70550" y="18750"/>
                      <a:pt x="67101" y="15875"/>
                    </a:cubicBezTo>
                    <a:lnTo>
                      <a:pt x="48051" y="0"/>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0" name="Freeform 649"/>
              <p:cNvSpPr/>
              <p:nvPr/>
            </p:nvSpPr>
            <p:spPr>
              <a:xfrm>
                <a:off x="3365500" y="3184525"/>
                <a:ext cx="120650" cy="88900"/>
              </a:xfrm>
              <a:custGeom>
                <a:avLst/>
                <a:gdLst>
                  <a:gd name="connsiteX0" fmla="*/ 82550 w 120650"/>
                  <a:gd name="connsiteY0" fmla="*/ 0 h 88900"/>
                  <a:gd name="connsiteX1" fmla="*/ 82550 w 120650"/>
                  <a:gd name="connsiteY1" fmla="*/ 0 h 88900"/>
                  <a:gd name="connsiteX2" fmla="*/ 44450 w 120650"/>
                  <a:gd name="connsiteY2" fmla="*/ 6350 h 88900"/>
                  <a:gd name="connsiteX3" fmla="*/ 25400 w 120650"/>
                  <a:gd name="connsiteY3" fmla="*/ 22225 h 88900"/>
                  <a:gd name="connsiteX4" fmla="*/ 19050 w 120650"/>
                  <a:gd name="connsiteY4" fmla="*/ 31750 h 88900"/>
                  <a:gd name="connsiteX5" fmla="*/ 9525 w 120650"/>
                  <a:gd name="connsiteY5" fmla="*/ 38100 h 88900"/>
                  <a:gd name="connsiteX6" fmla="*/ 0 w 120650"/>
                  <a:gd name="connsiteY6" fmla="*/ 57150 h 88900"/>
                  <a:gd name="connsiteX7" fmla="*/ 12700 w 120650"/>
                  <a:gd name="connsiteY7" fmla="*/ 79375 h 88900"/>
                  <a:gd name="connsiteX8" fmla="*/ 22225 w 120650"/>
                  <a:gd name="connsiteY8" fmla="*/ 85725 h 88900"/>
                  <a:gd name="connsiteX9" fmla="*/ 31750 w 120650"/>
                  <a:gd name="connsiteY9" fmla="*/ 88900 h 88900"/>
                  <a:gd name="connsiteX10" fmla="*/ 44450 w 120650"/>
                  <a:gd name="connsiteY10" fmla="*/ 85725 h 88900"/>
                  <a:gd name="connsiteX11" fmla="*/ 60325 w 120650"/>
                  <a:gd name="connsiteY11" fmla="*/ 82550 h 88900"/>
                  <a:gd name="connsiteX12" fmla="*/ 79375 w 120650"/>
                  <a:gd name="connsiteY12" fmla="*/ 76200 h 88900"/>
                  <a:gd name="connsiteX13" fmla="*/ 85725 w 120650"/>
                  <a:gd name="connsiteY13" fmla="*/ 66675 h 88900"/>
                  <a:gd name="connsiteX14" fmla="*/ 107950 w 120650"/>
                  <a:gd name="connsiteY14" fmla="*/ 63500 h 88900"/>
                  <a:gd name="connsiteX15" fmla="*/ 117475 w 120650"/>
                  <a:gd name="connsiteY15" fmla="*/ 60325 h 88900"/>
                  <a:gd name="connsiteX16" fmla="*/ 120650 w 120650"/>
                  <a:gd name="connsiteY16" fmla="*/ 50800 h 88900"/>
                  <a:gd name="connsiteX17" fmla="*/ 111125 w 120650"/>
                  <a:gd name="connsiteY17" fmla="*/ 28575 h 88900"/>
                  <a:gd name="connsiteX18" fmla="*/ 88900 w 120650"/>
                  <a:gd name="connsiteY18" fmla="*/ 3175 h 88900"/>
                  <a:gd name="connsiteX19" fmla="*/ 82550 w 120650"/>
                  <a:gd name="connsiteY19" fmla="*/ 0 h 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650" h="88900">
                    <a:moveTo>
                      <a:pt x="82550" y="0"/>
                    </a:moveTo>
                    <a:lnTo>
                      <a:pt x="82550" y="0"/>
                    </a:lnTo>
                    <a:cubicBezTo>
                      <a:pt x="73496" y="1006"/>
                      <a:pt x="55088" y="1031"/>
                      <a:pt x="44450" y="6350"/>
                    </a:cubicBezTo>
                    <a:cubicBezTo>
                      <a:pt x="37314" y="9918"/>
                      <a:pt x="30416" y="16206"/>
                      <a:pt x="25400" y="22225"/>
                    </a:cubicBezTo>
                    <a:cubicBezTo>
                      <a:pt x="22957" y="25156"/>
                      <a:pt x="21748" y="29052"/>
                      <a:pt x="19050" y="31750"/>
                    </a:cubicBezTo>
                    <a:cubicBezTo>
                      <a:pt x="16352" y="34448"/>
                      <a:pt x="12700" y="35983"/>
                      <a:pt x="9525" y="38100"/>
                    </a:cubicBezTo>
                    <a:cubicBezTo>
                      <a:pt x="6314" y="42916"/>
                      <a:pt x="0" y="50577"/>
                      <a:pt x="0" y="57150"/>
                    </a:cubicBezTo>
                    <a:cubicBezTo>
                      <a:pt x="0" y="68610"/>
                      <a:pt x="4477" y="72523"/>
                      <a:pt x="12700" y="79375"/>
                    </a:cubicBezTo>
                    <a:cubicBezTo>
                      <a:pt x="15631" y="81818"/>
                      <a:pt x="18812" y="84018"/>
                      <a:pt x="22225" y="85725"/>
                    </a:cubicBezTo>
                    <a:cubicBezTo>
                      <a:pt x="25218" y="87222"/>
                      <a:pt x="28575" y="87842"/>
                      <a:pt x="31750" y="88900"/>
                    </a:cubicBezTo>
                    <a:cubicBezTo>
                      <a:pt x="35983" y="87842"/>
                      <a:pt x="40190" y="86672"/>
                      <a:pt x="44450" y="85725"/>
                    </a:cubicBezTo>
                    <a:cubicBezTo>
                      <a:pt x="49718" y="84554"/>
                      <a:pt x="55119" y="83970"/>
                      <a:pt x="60325" y="82550"/>
                    </a:cubicBezTo>
                    <a:cubicBezTo>
                      <a:pt x="66783" y="80789"/>
                      <a:pt x="79375" y="76200"/>
                      <a:pt x="79375" y="76200"/>
                    </a:cubicBezTo>
                    <a:cubicBezTo>
                      <a:pt x="81492" y="73025"/>
                      <a:pt x="82238" y="68225"/>
                      <a:pt x="85725" y="66675"/>
                    </a:cubicBezTo>
                    <a:cubicBezTo>
                      <a:pt x="92564" y="63636"/>
                      <a:pt x="100612" y="64968"/>
                      <a:pt x="107950" y="63500"/>
                    </a:cubicBezTo>
                    <a:cubicBezTo>
                      <a:pt x="111232" y="62844"/>
                      <a:pt x="114300" y="61383"/>
                      <a:pt x="117475" y="60325"/>
                    </a:cubicBezTo>
                    <a:cubicBezTo>
                      <a:pt x="118533" y="57150"/>
                      <a:pt x="120650" y="54147"/>
                      <a:pt x="120650" y="50800"/>
                    </a:cubicBezTo>
                    <a:cubicBezTo>
                      <a:pt x="120650" y="46421"/>
                      <a:pt x="112365" y="30642"/>
                      <a:pt x="111125" y="28575"/>
                    </a:cubicBezTo>
                    <a:cubicBezTo>
                      <a:pt x="98778" y="7996"/>
                      <a:pt x="103540" y="12935"/>
                      <a:pt x="88900" y="3175"/>
                    </a:cubicBezTo>
                    <a:lnTo>
                      <a:pt x="82550" y="0"/>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1" name="Freeform 650"/>
              <p:cNvSpPr/>
              <p:nvPr/>
            </p:nvSpPr>
            <p:spPr>
              <a:xfrm>
                <a:off x="3206750" y="3184216"/>
                <a:ext cx="98425" cy="117857"/>
              </a:xfrm>
              <a:custGeom>
                <a:avLst/>
                <a:gdLst>
                  <a:gd name="connsiteX0" fmla="*/ 76200 w 98425"/>
                  <a:gd name="connsiteY0" fmla="*/ 16184 h 117857"/>
                  <a:gd name="connsiteX1" fmla="*/ 76200 w 98425"/>
                  <a:gd name="connsiteY1" fmla="*/ 16184 h 117857"/>
                  <a:gd name="connsiteX2" fmla="*/ 53975 w 98425"/>
                  <a:gd name="connsiteY2" fmla="*/ 309 h 117857"/>
                  <a:gd name="connsiteX3" fmla="*/ 44450 w 98425"/>
                  <a:gd name="connsiteY3" fmla="*/ 3484 h 117857"/>
                  <a:gd name="connsiteX4" fmla="*/ 15875 w 98425"/>
                  <a:gd name="connsiteY4" fmla="*/ 19359 h 117857"/>
                  <a:gd name="connsiteX5" fmla="*/ 6350 w 98425"/>
                  <a:gd name="connsiteY5" fmla="*/ 28884 h 117857"/>
                  <a:gd name="connsiteX6" fmla="*/ 0 w 98425"/>
                  <a:gd name="connsiteY6" fmla="*/ 47934 h 117857"/>
                  <a:gd name="connsiteX7" fmla="*/ 3175 w 98425"/>
                  <a:gd name="connsiteY7" fmla="*/ 57459 h 117857"/>
                  <a:gd name="connsiteX8" fmla="*/ 22225 w 98425"/>
                  <a:gd name="connsiteY8" fmla="*/ 70159 h 117857"/>
                  <a:gd name="connsiteX9" fmla="*/ 38100 w 98425"/>
                  <a:gd name="connsiteY9" fmla="*/ 86034 h 117857"/>
                  <a:gd name="connsiteX10" fmla="*/ 53975 w 98425"/>
                  <a:gd name="connsiteY10" fmla="*/ 101909 h 117857"/>
                  <a:gd name="connsiteX11" fmla="*/ 69850 w 98425"/>
                  <a:gd name="connsiteY11" fmla="*/ 117784 h 117857"/>
                  <a:gd name="connsiteX12" fmla="*/ 79375 w 98425"/>
                  <a:gd name="connsiteY12" fmla="*/ 114609 h 117857"/>
                  <a:gd name="connsiteX13" fmla="*/ 85725 w 98425"/>
                  <a:gd name="connsiteY13" fmla="*/ 105084 h 117857"/>
                  <a:gd name="connsiteX14" fmla="*/ 95250 w 98425"/>
                  <a:gd name="connsiteY14" fmla="*/ 98734 h 117857"/>
                  <a:gd name="connsiteX15" fmla="*/ 98425 w 98425"/>
                  <a:gd name="connsiteY15" fmla="*/ 89209 h 117857"/>
                  <a:gd name="connsiteX16" fmla="*/ 88900 w 98425"/>
                  <a:gd name="connsiteY16" fmla="*/ 47934 h 117857"/>
                  <a:gd name="connsiteX17" fmla="*/ 85725 w 98425"/>
                  <a:gd name="connsiteY17" fmla="*/ 38409 h 117857"/>
                  <a:gd name="connsiteX18" fmla="*/ 76200 w 98425"/>
                  <a:gd name="connsiteY18" fmla="*/ 32059 h 117857"/>
                  <a:gd name="connsiteX19" fmla="*/ 76200 w 98425"/>
                  <a:gd name="connsiteY19" fmla="*/ 16184 h 11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8425" h="117857">
                    <a:moveTo>
                      <a:pt x="76200" y="16184"/>
                    </a:moveTo>
                    <a:lnTo>
                      <a:pt x="76200" y="16184"/>
                    </a:lnTo>
                    <a:cubicBezTo>
                      <a:pt x="68792" y="10892"/>
                      <a:pt x="62428" y="3690"/>
                      <a:pt x="53975" y="309"/>
                    </a:cubicBezTo>
                    <a:cubicBezTo>
                      <a:pt x="50868" y="-934"/>
                      <a:pt x="47376" y="1859"/>
                      <a:pt x="44450" y="3484"/>
                    </a:cubicBezTo>
                    <a:cubicBezTo>
                      <a:pt x="11698" y="21680"/>
                      <a:pt x="37428" y="12175"/>
                      <a:pt x="15875" y="19359"/>
                    </a:cubicBezTo>
                    <a:cubicBezTo>
                      <a:pt x="12700" y="22534"/>
                      <a:pt x="8531" y="24959"/>
                      <a:pt x="6350" y="28884"/>
                    </a:cubicBezTo>
                    <a:cubicBezTo>
                      <a:pt x="3099" y="34735"/>
                      <a:pt x="0" y="47934"/>
                      <a:pt x="0" y="47934"/>
                    </a:cubicBezTo>
                    <a:cubicBezTo>
                      <a:pt x="1058" y="51109"/>
                      <a:pt x="808" y="55092"/>
                      <a:pt x="3175" y="57459"/>
                    </a:cubicBezTo>
                    <a:cubicBezTo>
                      <a:pt x="8571" y="62855"/>
                      <a:pt x="22225" y="70159"/>
                      <a:pt x="22225" y="70159"/>
                    </a:cubicBezTo>
                    <a:cubicBezTo>
                      <a:pt x="39158" y="95559"/>
                      <a:pt x="16933" y="64867"/>
                      <a:pt x="38100" y="86034"/>
                    </a:cubicBezTo>
                    <a:cubicBezTo>
                      <a:pt x="59267" y="107201"/>
                      <a:pt x="28575" y="84976"/>
                      <a:pt x="53975" y="101909"/>
                    </a:cubicBezTo>
                    <a:cubicBezTo>
                      <a:pt x="57679" y="107465"/>
                      <a:pt x="61913" y="116461"/>
                      <a:pt x="69850" y="117784"/>
                    </a:cubicBezTo>
                    <a:cubicBezTo>
                      <a:pt x="73151" y="118334"/>
                      <a:pt x="76200" y="115667"/>
                      <a:pt x="79375" y="114609"/>
                    </a:cubicBezTo>
                    <a:cubicBezTo>
                      <a:pt x="81492" y="111434"/>
                      <a:pt x="83027" y="107782"/>
                      <a:pt x="85725" y="105084"/>
                    </a:cubicBezTo>
                    <a:cubicBezTo>
                      <a:pt x="88423" y="102386"/>
                      <a:pt x="92866" y="101714"/>
                      <a:pt x="95250" y="98734"/>
                    </a:cubicBezTo>
                    <a:cubicBezTo>
                      <a:pt x="97341" y="96121"/>
                      <a:pt x="97367" y="92384"/>
                      <a:pt x="98425" y="89209"/>
                    </a:cubicBezTo>
                    <a:cubicBezTo>
                      <a:pt x="92736" y="32322"/>
                      <a:pt x="101915" y="73965"/>
                      <a:pt x="88900" y="47934"/>
                    </a:cubicBezTo>
                    <a:cubicBezTo>
                      <a:pt x="87403" y="44941"/>
                      <a:pt x="87816" y="41022"/>
                      <a:pt x="85725" y="38409"/>
                    </a:cubicBezTo>
                    <a:cubicBezTo>
                      <a:pt x="83341" y="35429"/>
                      <a:pt x="79375" y="34176"/>
                      <a:pt x="76200" y="32059"/>
                    </a:cubicBezTo>
                    <a:lnTo>
                      <a:pt x="76200" y="16184"/>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2" name="Freeform 651"/>
              <p:cNvSpPr/>
              <p:nvPr/>
            </p:nvSpPr>
            <p:spPr>
              <a:xfrm>
                <a:off x="3295650" y="3441697"/>
                <a:ext cx="44539" cy="127003"/>
              </a:xfrm>
              <a:custGeom>
                <a:avLst/>
                <a:gdLst>
                  <a:gd name="connsiteX0" fmla="*/ 41275 w 44539"/>
                  <a:gd name="connsiteY0" fmla="*/ 15878 h 127003"/>
                  <a:gd name="connsiteX1" fmla="*/ 41275 w 44539"/>
                  <a:gd name="connsiteY1" fmla="*/ 15878 h 127003"/>
                  <a:gd name="connsiteX2" fmla="*/ 6350 w 44539"/>
                  <a:gd name="connsiteY2" fmla="*/ 31753 h 127003"/>
                  <a:gd name="connsiteX3" fmla="*/ 3175 w 44539"/>
                  <a:gd name="connsiteY3" fmla="*/ 41278 h 127003"/>
                  <a:gd name="connsiteX4" fmla="*/ 0 w 44539"/>
                  <a:gd name="connsiteY4" fmla="*/ 88903 h 127003"/>
                  <a:gd name="connsiteX5" fmla="*/ 3175 w 44539"/>
                  <a:gd name="connsiteY5" fmla="*/ 101603 h 127003"/>
                  <a:gd name="connsiteX6" fmla="*/ 12700 w 44539"/>
                  <a:gd name="connsiteY6" fmla="*/ 107953 h 127003"/>
                  <a:gd name="connsiteX7" fmla="*/ 22225 w 44539"/>
                  <a:gd name="connsiteY7" fmla="*/ 117478 h 127003"/>
                  <a:gd name="connsiteX8" fmla="*/ 41275 w 44539"/>
                  <a:gd name="connsiteY8" fmla="*/ 127003 h 127003"/>
                  <a:gd name="connsiteX9" fmla="*/ 44450 w 44539"/>
                  <a:gd name="connsiteY9" fmla="*/ 114303 h 127003"/>
                  <a:gd name="connsiteX10" fmla="*/ 38100 w 44539"/>
                  <a:gd name="connsiteY10" fmla="*/ 104778 h 127003"/>
                  <a:gd name="connsiteX11" fmla="*/ 34925 w 44539"/>
                  <a:gd name="connsiteY11" fmla="*/ 95253 h 127003"/>
                  <a:gd name="connsiteX12" fmla="*/ 41275 w 44539"/>
                  <a:gd name="connsiteY12" fmla="*/ 85728 h 127003"/>
                  <a:gd name="connsiteX13" fmla="*/ 41275 w 44539"/>
                  <a:gd name="connsiteY13" fmla="*/ 6353 h 127003"/>
                  <a:gd name="connsiteX14" fmla="*/ 28575 w 44539"/>
                  <a:gd name="connsiteY14" fmla="*/ 3178 h 127003"/>
                  <a:gd name="connsiteX15" fmla="*/ 19050 w 44539"/>
                  <a:gd name="connsiteY15" fmla="*/ 3 h 127003"/>
                  <a:gd name="connsiteX16" fmla="*/ 41275 w 44539"/>
                  <a:gd name="connsiteY16" fmla="*/ 15878 h 12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539" h="127003">
                    <a:moveTo>
                      <a:pt x="41275" y="15878"/>
                    </a:moveTo>
                    <a:lnTo>
                      <a:pt x="41275" y="15878"/>
                    </a:lnTo>
                    <a:cubicBezTo>
                      <a:pt x="3120" y="19693"/>
                      <a:pt x="12951" y="8650"/>
                      <a:pt x="6350" y="31753"/>
                    </a:cubicBezTo>
                    <a:cubicBezTo>
                      <a:pt x="5431" y="34971"/>
                      <a:pt x="4233" y="38103"/>
                      <a:pt x="3175" y="41278"/>
                    </a:cubicBezTo>
                    <a:cubicBezTo>
                      <a:pt x="2117" y="57153"/>
                      <a:pt x="0" y="72993"/>
                      <a:pt x="0" y="88903"/>
                    </a:cubicBezTo>
                    <a:cubicBezTo>
                      <a:pt x="0" y="93267"/>
                      <a:pt x="754" y="97972"/>
                      <a:pt x="3175" y="101603"/>
                    </a:cubicBezTo>
                    <a:cubicBezTo>
                      <a:pt x="5292" y="104778"/>
                      <a:pt x="9769" y="105510"/>
                      <a:pt x="12700" y="107953"/>
                    </a:cubicBezTo>
                    <a:cubicBezTo>
                      <a:pt x="16149" y="110828"/>
                      <a:pt x="18776" y="114603"/>
                      <a:pt x="22225" y="117478"/>
                    </a:cubicBezTo>
                    <a:cubicBezTo>
                      <a:pt x="30431" y="124317"/>
                      <a:pt x="31729" y="123821"/>
                      <a:pt x="41275" y="127003"/>
                    </a:cubicBezTo>
                    <a:cubicBezTo>
                      <a:pt x="42333" y="122770"/>
                      <a:pt x="45067" y="118623"/>
                      <a:pt x="44450" y="114303"/>
                    </a:cubicBezTo>
                    <a:cubicBezTo>
                      <a:pt x="43910" y="110525"/>
                      <a:pt x="39807" y="108191"/>
                      <a:pt x="38100" y="104778"/>
                    </a:cubicBezTo>
                    <a:cubicBezTo>
                      <a:pt x="36603" y="101785"/>
                      <a:pt x="35983" y="98428"/>
                      <a:pt x="34925" y="95253"/>
                    </a:cubicBezTo>
                    <a:cubicBezTo>
                      <a:pt x="37042" y="92078"/>
                      <a:pt x="40527" y="89470"/>
                      <a:pt x="41275" y="85728"/>
                    </a:cubicBezTo>
                    <a:cubicBezTo>
                      <a:pt x="44459" y="69809"/>
                      <a:pt x="46659" y="21427"/>
                      <a:pt x="41275" y="6353"/>
                    </a:cubicBezTo>
                    <a:cubicBezTo>
                      <a:pt x="39807" y="2244"/>
                      <a:pt x="32771" y="4377"/>
                      <a:pt x="28575" y="3178"/>
                    </a:cubicBezTo>
                    <a:cubicBezTo>
                      <a:pt x="25357" y="2259"/>
                      <a:pt x="22297" y="815"/>
                      <a:pt x="19050" y="3"/>
                    </a:cubicBezTo>
                    <a:cubicBezTo>
                      <a:pt x="18023" y="-254"/>
                      <a:pt x="37571" y="13232"/>
                      <a:pt x="41275" y="15878"/>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3" name="Freeform 652"/>
              <p:cNvSpPr/>
              <p:nvPr/>
            </p:nvSpPr>
            <p:spPr>
              <a:xfrm>
                <a:off x="3346100" y="3406603"/>
                <a:ext cx="116535" cy="95422"/>
              </a:xfrm>
              <a:custGeom>
                <a:avLst/>
                <a:gdLst>
                  <a:gd name="connsiteX0" fmla="*/ 79725 w 116535"/>
                  <a:gd name="connsiteY0" fmla="*/ 6522 h 95422"/>
                  <a:gd name="connsiteX1" fmla="*/ 79725 w 116535"/>
                  <a:gd name="connsiteY1" fmla="*/ 6522 h 95422"/>
                  <a:gd name="connsiteX2" fmla="*/ 32100 w 116535"/>
                  <a:gd name="connsiteY2" fmla="*/ 3347 h 95422"/>
                  <a:gd name="connsiteX3" fmla="*/ 25750 w 116535"/>
                  <a:gd name="connsiteY3" fmla="*/ 12872 h 95422"/>
                  <a:gd name="connsiteX4" fmla="*/ 16225 w 116535"/>
                  <a:gd name="connsiteY4" fmla="*/ 19222 h 95422"/>
                  <a:gd name="connsiteX5" fmla="*/ 9875 w 116535"/>
                  <a:gd name="connsiteY5" fmla="*/ 28747 h 95422"/>
                  <a:gd name="connsiteX6" fmla="*/ 350 w 116535"/>
                  <a:gd name="connsiteY6" fmla="*/ 35097 h 95422"/>
                  <a:gd name="connsiteX7" fmla="*/ 9875 w 116535"/>
                  <a:gd name="connsiteY7" fmla="*/ 63672 h 95422"/>
                  <a:gd name="connsiteX8" fmla="*/ 19400 w 116535"/>
                  <a:gd name="connsiteY8" fmla="*/ 66847 h 95422"/>
                  <a:gd name="connsiteX9" fmla="*/ 44800 w 116535"/>
                  <a:gd name="connsiteY9" fmla="*/ 82722 h 95422"/>
                  <a:gd name="connsiteX10" fmla="*/ 54325 w 116535"/>
                  <a:gd name="connsiteY10" fmla="*/ 89072 h 95422"/>
                  <a:gd name="connsiteX11" fmla="*/ 73375 w 116535"/>
                  <a:gd name="connsiteY11" fmla="*/ 95422 h 95422"/>
                  <a:gd name="connsiteX12" fmla="*/ 86075 w 116535"/>
                  <a:gd name="connsiteY12" fmla="*/ 92247 h 95422"/>
                  <a:gd name="connsiteX13" fmla="*/ 98775 w 116535"/>
                  <a:gd name="connsiteY13" fmla="*/ 73197 h 95422"/>
                  <a:gd name="connsiteX14" fmla="*/ 108300 w 116535"/>
                  <a:gd name="connsiteY14" fmla="*/ 66847 h 95422"/>
                  <a:gd name="connsiteX15" fmla="*/ 111475 w 116535"/>
                  <a:gd name="connsiteY15" fmla="*/ 50972 h 95422"/>
                  <a:gd name="connsiteX16" fmla="*/ 111475 w 116535"/>
                  <a:gd name="connsiteY16" fmla="*/ 16047 h 95422"/>
                  <a:gd name="connsiteX17" fmla="*/ 101950 w 116535"/>
                  <a:gd name="connsiteY17" fmla="*/ 12872 h 95422"/>
                  <a:gd name="connsiteX18" fmla="*/ 79725 w 116535"/>
                  <a:gd name="connsiteY18" fmla="*/ 6522 h 9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35" h="95422">
                    <a:moveTo>
                      <a:pt x="79725" y="6522"/>
                    </a:moveTo>
                    <a:lnTo>
                      <a:pt x="79725" y="6522"/>
                    </a:lnTo>
                    <a:cubicBezTo>
                      <a:pt x="64925" y="3233"/>
                      <a:pt x="47540" y="-4373"/>
                      <a:pt x="32100" y="3347"/>
                    </a:cubicBezTo>
                    <a:cubicBezTo>
                      <a:pt x="28687" y="5054"/>
                      <a:pt x="28448" y="10174"/>
                      <a:pt x="25750" y="12872"/>
                    </a:cubicBezTo>
                    <a:cubicBezTo>
                      <a:pt x="23052" y="15570"/>
                      <a:pt x="19400" y="17105"/>
                      <a:pt x="16225" y="19222"/>
                    </a:cubicBezTo>
                    <a:cubicBezTo>
                      <a:pt x="14108" y="22397"/>
                      <a:pt x="12573" y="26049"/>
                      <a:pt x="9875" y="28747"/>
                    </a:cubicBezTo>
                    <a:cubicBezTo>
                      <a:pt x="7177" y="31445"/>
                      <a:pt x="1275" y="31395"/>
                      <a:pt x="350" y="35097"/>
                    </a:cubicBezTo>
                    <a:cubicBezTo>
                      <a:pt x="-1328" y="41810"/>
                      <a:pt x="3203" y="58334"/>
                      <a:pt x="9875" y="63672"/>
                    </a:cubicBezTo>
                    <a:cubicBezTo>
                      <a:pt x="12488" y="65763"/>
                      <a:pt x="16225" y="65789"/>
                      <a:pt x="19400" y="66847"/>
                    </a:cubicBezTo>
                    <a:cubicBezTo>
                      <a:pt x="34632" y="89696"/>
                      <a:pt x="13062" y="61563"/>
                      <a:pt x="44800" y="82722"/>
                    </a:cubicBezTo>
                    <a:cubicBezTo>
                      <a:pt x="47975" y="84839"/>
                      <a:pt x="50838" y="87522"/>
                      <a:pt x="54325" y="89072"/>
                    </a:cubicBezTo>
                    <a:cubicBezTo>
                      <a:pt x="60442" y="91790"/>
                      <a:pt x="73375" y="95422"/>
                      <a:pt x="73375" y="95422"/>
                    </a:cubicBezTo>
                    <a:cubicBezTo>
                      <a:pt x="77608" y="94364"/>
                      <a:pt x="82791" y="95120"/>
                      <a:pt x="86075" y="92247"/>
                    </a:cubicBezTo>
                    <a:cubicBezTo>
                      <a:pt x="91818" y="87221"/>
                      <a:pt x="92425" y="77430"/>
                      <a:pt x="98775" y="73197"/>
                    </a:cubicBezTo>
                    <a:lnTo>
                      <a:pt x="108300" y="66847"/>
                    </a:lnTo>
                    <a:cubicBezTo>
                      <a:pt x="109358" y="61555"/>
                      <a:pt x="110166" y="56207"/>
                      <a:pt x="111475" y="50972"/>
                    </a:cubicBezTo>
                    <a:cubicBezTo>
                      <a:pt x="115113" y="36420"/>
                      <a:pt x="120764" y="36947"/>
                      <a:pt x="111475" y="16047"/>
                    </a:cubicBezTo>
                    <a:cubicBezTo>
                      <a:pt x="110116" y="12989"/>
                      <a:pt x="104943" y="14369"/>
                      <a:pt x="101950" y="12872"/>
                    </a:cubicBezTo>
                    <a:cubicBezTo>
                      <a:pt x="94770" y="9282"/>
                      <a:pt x="83429" y="7580"/>
                      <a:pt x="79725" y="6522"/>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4" name="Freeform 653"/>
              <p:cNvSpPr/>
              <p:nvPr/>
            </p:nvSpPr>
            <p:spPr>
              <a:xfrm>
                <a:off x="3448050" y="3432175"/>
                <a:ext cx="88900" cy="79375"/>
              </a:xfrm>
              <a:custGeom>
                <a:avLst/>
                <a:gdLst>
                  <a:gd name="connsiteX0" fmla="*/ 60325 w 88900"/>
                  <a:gd name="connsiteY0" fmla="*/ 22225 h 79375"/>
                  <a:gd name="connsiteX1" fmla="*/ 60325 w 88900"/>
                  <a:gd name="connsiteY1" fmla="*/ 22225 h 79375"/>
                  <a:gd name="connsiteX2" fmla="*/ 28575 w 88900"/>
                  <a:gd name="connsiteY2" fmla="*/ 0 h 79375"/>
                  <a:gd name="connsiteX3" fmla="*/ 19050 w 88900"/>
                  <a:gd name="connsiteY3" fmla="*/ 3175 h 79375"/>
                  <a:gd name="connsiteX4" fmla="*/ 6350 w 88900"/>
                  <a:gd name="connsiteY4" fmla="*/ 22225 h 79375"/>
                  <a:gd name="connsiteX5" fmla="*/ 0 w 88900"/>
                  <a:gd name="connsiteY5" fmla="*/ 41275 h 79375"/>
                  <a:gd name="connsiteX6" fmla="*/ 3175 w 88900"/>
                  <a:gd name="connsiteY6" fmla="*/ 66675 h 79375"/>
                  <a:gd name="connsiteX7" fmla="*/ 22225 w 88900"/>
                  <a:gd name="connsiteY7" fmla="*/ 73025 h 79375"/>
                  <a:gd name="connsiteX8" fmla="*/ 66675 w 88900"/>
                  <a:gd name="connsiteY8" fmla="*/ 79375 h 79375"/>
                  <a:gd name="connsiteX9" fmla="*/ 79375 w 88900"/>
                  <a:gd name="connsiteY9" fmla="*/ 76200 h 79375"/>
                  <a:gd name="connsiteX10" fmla="*/ 88900 w 88900"/>
                  <a:gd name="connsiteY10" fmla="*/ 57150 h 79375"/>
                  <a:gd name="connsiteX11" fmla="*/ 85725 w 88900"/>
                  <a:gd name="connsiteY11" fmla="*/ 34925 h 79375"/>
                  <a:gd name="connsiteX12" fmla="*/ 60325 w 88900"/>
                  <a:gd name="connsiteY12" fmla="*/ 12700 h 79375"/>
                  <a:gd name="connsiteX13" fmla="*/ 50800 w 88900"/>
                  <a:gd name="connsiteY13" fmla="*/ 6350 h 79375"/>
                  <a:gd name="connsiteX14" fmla="*/ 60325 w 88900"/>
                  <a:gd name="connsiteY14" fmla="*/ 22225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900" h="79375">
                    <a:moveTo>
                      <a:pt x="60325" y="22225"/>
                    </a:moveTo>
                    <a:lnTo>
                      <a:pt x="60325" y="22225"/>
                    </a:lnTo>
                    <a:cubicBezTo>
                      <a:pt x="56854" y="19249"/>
                      <a:pt x="40053" y="0"/>
                      <a:pt x="28575" y="0"/>
                    </a:cubicBezTo>
                    <a:cubicBezTo>
                      <a:pt x="25228" y="0"/>
                      <a:pt x="22225" y="2117"/>
                      <a:pt x="19050" y="3175"/>
                    </a:cubicBezTo>
                    <a:cubicBezTo>
                      <a:pt x="14817" y="9525"/>
                      <a:pt x="8763" y="14985"/>
                      <a:pt x="6350" y="22225"/>
                    </a:cubicBezTo>
                    <a:lnTo>
                      <a:pt x="0" y="41275"/>
                    </a:lnTo>
                    <a:cubicBezTo>
                      <a:pt x="1058" y="49742"/>
                      <a:pt x="-1718" y="59685"/>
                      <a:pt x="3175" y="66675"/>
                    </a:cubicBezTo>
                    <a:cubicBezTo>
                      <a:pt x="7013" y="72159"/>
                      <a:pt x="15661" y="71712"/>
                      <a:pt x="22225" y="73025"/>
                    </a:cubicBezTo>
                    <a:cubicBezTo>
                      <a:pt x="47498" y="78080"/>
                      <a:pt x="32737" y="75604"/>
                      <a:pt x="66675" y="79375"/>
                    </a:cubicBezTo>
                    <a:cubicBezTo>
                      <a:pt x="70908" y="78317"/>
                      <a:pt x="75744" y="78621"/>
                      <a:pt x="79375" y="76200"/>
                    </a:cubicBezTo>
                    <a:cubicBezTo>
                      <a:pt x="84651" y="72683"/>
                      <a:pt x="87089" y="62583"/>
                      <a:pt x="88900" y="57150"/>
                    </a:cubicBezTo>
                    <a:cubicBezTo>
                      <a:pt x="87842" y="49742"/>
                      <a:pt x="87875" y="42093"/>
                      <a:pt x="85725" y="34925"/>
                    </a:cubicBezTo>
                    <a:cubicBezTo>
                      <a:pt x="82418" y="23901"/>
                      <a:pt x="67998" y="17815"/>
                      <a:pt x="60325" y="12700"/>
                    </a:cubicBezTo>
                    <a:cubicBezTo>
                      <a:pt x="57150" y="10583"/>
                      <a:pt x="54420" y="7557"/>
                      <a:pt x="50800" y="6350"/>
                    </a:cubicBezTo>
                    <a:lnTo>
                      <a:pt x="60325" y="22225"/>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5" name="Freeform 654"/>
              <p:cNvSpPr/>
              <p:nvPr/>
            </p:nvSpPr>
            <p:spPr>
              <a:xfrm>
                <a:off x="3181350" y="3269992"/>
                <a:ext cx="82550" cy="92333"/>
              </a:xfrm>
              <a:custGeom>
                <a:avLst/>
                <a:gdLst>
                  <a:gd name="connsiteX0" fmla="*/ 44450 w 82550"/>
                  <a:gd name="connsiteY0" fmla="*/ 6608 h 92333"/>
                  <a:gd name="connsiteX1" fmla="*/ 44450 w 82550"/>
                  <a:gd name="connsiteY1" fmla="*/ 6608 h 92333"/>
                  <a:gd name="connsiteX2" fmla="*/ 6350 w 82550"/>
                  <a:gd name="connsiteY2" fmla="*/ 22483 h 92333"/>
                  <a:gd name="connsiteX3" fmla="*/ 0 w 82550"/>
                  <a:gd name="connsiteY3" fmla="*/ 32008 h 92333"/>
                  <a:gd name="connsiteX4" fmla="*/ 3175 w 82550"/>
                  <a:gd name="connsiteY4" fmla="*/ 60583 h 92333"/>
                  <a:gd name="connsiteX5" fmla="*/ 22225 w 82550"/>
                  <a:gd name="connsiteY5" fmla="*/ 79633 h 92333"/>
                  <a:gd name="connsiteX6" fmla="*/ 28575 w 82550"/>
                  <a:gd name="connsiteY6" fmla="*/ 89158 h 92333"/>
                  <a:gd name="connsiteX7" fmla="*/ 38100 w 82550"/>
                  <a:gd name="connsiteY7" fmla="*/ 92333 h 92333"/>
                  <a:gd name="connsiteX8" fmla="*/ 66675 w 82550"/>
                  <a:gd name="connsiteY8" fmla="*/ 73283 h 92333"/>
                  <a:gd name="connsiteX9" fmla="*/ 76200 w 82550"/>
                  <a:gd name="connsiteY9" fmla="*/ 66933 h 92333"/>
                  <a:gd name="connsiteX10" fmla="*/ 82550 w 82550"/>
                  <a:gd name="connsiteY10" fmla="*/ 57408 h 92333"/>
                  <a:gd name="connsiteX11" fmla="*/ 66675 w 82550"/>
                  <a:gd name="connsiteY11" fmla="*/ 28833 h 92333"/>
                  <a:gd name="connsiteX12" fmla="*/ 53975 w 82550"/>
                  <a:gd name="connsiteY12" fmla="*/ 258 h 92333"/>
                  <a:gd name="connsiteX13" fmla="*/ 44450 w 82550"/>
                  <a:gd name="connsiteY13" fmla="*/ 6608 h 9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550" h="92333">
                    <a:moveTo>
                      <a:pt x="44450" y="6608"/>
                    </a:moveTo>
                    <a:lnTo>
                      <a:pt x="44450" y="6608"/>
                    </a:lnTo>
                    <a:cubicBezTo>
                      <a:pt x="35776" y="9499"/>
                      <a:pt x="15289" y="13544"/>
                      <a:pt x="6350" y="22483"/>
                    </a:cubicBezTo>
                    <a:cubicBezTo>
                      <a:pt x="3652" y="25181"/>
                      <a:pt x="2117" y="28833"/>
                      <a:pt x="0" y="32008"/>
                    </a:cubicBezTo>
                    <a:cubicBezTo>
                      <a:pt x="1058" y="41533"/>
                      <a:pt x="-878" y="51898"/>
                      <a:pt x="3175" y="60583"/>
                    </a:cubicBezTo>
                    <a:cubicBezTo>
                      <a:pt x="6973" y="68721"/>
                      <a:pt x="17244" y="72161"/>
                      <a:pt x="22225" y="79633"/>
                    </a:cubicBezTo>
                    <a:cubicBezTo>
                      <a:pt x="24342" y="82808"/>
                      <a:pt x="25595" y="86774"/>
                      <a:pt x="28575" y="89158"/>
                    </a:cubicBezTo>
                    <a:cubicBezTo>
                      <a:pt x="31188" y="91249"/>
                      <a:pt x="34925" y="91275"/>
                      <a:pt x="38100" y="92333"/>
                    </a:cubicBezTo>
                    <a:lnTo>
                      <a:pt x="66675" y="73283"/>
                    </a:lnTo>
                    <a:lnTo>
                      <a:pt x="76200" y="66933"/>
                    </a:lnTo>
                    <a:cubicBezTo>
                      <a:pt x="78317" y="63758"/>
                      <a:pt x="82550" y="61224"/>
                      <a:pt x="82550" y="57408"/>
                    </a:cubicBezTo>
                    <a:cubicBezTo>
                      <a:pt x="82550" y="41868"/>
                      <a:pt x="75721" y="37879"/>
                      <a:pt x="66675" y="28833"/>
                    </a:cubicBezTo>
                    <a:cubicBezTo>
                      <a:pt x="63531" y="19402"/>
                      <a:pt x="61522" y="7805"/>
                      <a:pt x="53975" y="258"/>
                    </a:cubicBezTo>
                    <a:cubicBezTo>
                      <a:pt x="52302" y="-1415"/>
                      <a:pt x="46038" y="5550"/>
                      <a:pt x="44450" y="6608"/>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6" name="Freeform 655"/>
              <p:cNvSpPr/>
              <p:nvPr/>
            </p:nvSpPr>
            <p:spPr>
              <a:xfrm>
                <a:off x="3152775" y="3349625"/>
                <a:ext cx="98425" cy="101600"/>
              </a:xfrm>
              <a:custGeom>
                <a:avLst/>
                <a:gdLst>
                  <a:gd name="connsiteX0" fmla="*/ 63500 w 98425"/>
                  <a:gd name="connsiteY0" fmla="*/ 0 h 101600"/>
                  <a:gd name="connsiteX1" fmla="*/ 63500 w 98425"/>
                  <a:gd name="connsiteY1" fmla="*/ 0 h 101600"/>
                  <a:gd name="connsiteX2" fmla="*/ 34925 w 98425"/>
                  <a:gd name="connsiteY2" fmla="*/ 3175 h 101600"/>
                  <a:gd name="connsiteX3" fmla="*/ 22225 w 98425"/>
                  <a:gd name="connsiteY3" fmla="*/ 22225 h 101600"/>
                  <a:gd name="connsiteX4" fmla="*/ 12700 w 98425"/>
                  <a:gd name="connsiteY4" fmla="*/ 28575 h 101600"/>
                  <a:gd name="connsiteX5" fmla="*/ 3175 w 98425"/>
                  <a:gd name="connsiteY5" fmla="*/ 60325 h 101600"/>
                  <a:gd name="connsiteX6" fmla="*/ 0 w 98425"/>
                  <a:gd name="connsiteY6" fmla="*/ 69850 h 101600"/>
                  <a:gd name="connsiteX7" fmla="*/ 3175 w 98425"/>
                  <a:gd name="connsiteY7" fmla="*/ 92075 h 101600"/>
                  <a:gd name="connsiteX8" fmla="*/ 22225 w 98425"/>
                  <a:gd name="connsiteY8" fmla="*/ 101600 h 101600"/>
                  <a:gd name="connsiteX9" fmla="*/ 53975 w 98425"/>
                  <a:gd name="connsiteY9" fmla="*/ 98425 h 101600"/>
                  <a:gd name="connsiteX10" fmla="*/ 63500 w 98425"/>
                  <a:gd name="connsiteY10" fmla="*/ 92075 h 101600"/>
                  <a:gd name="connsiteX11" fmla="*/ 73025 w 98425"/>
                  <a:gd name="connsiteY11" fmla="*/ 88900 h 101600"/>
                  <a:gd name="connsiteX12" fmla="*/ 79375 w 98425"/>
                  <a:gd name="connsiteY12" fmla="*/ 79375 h 101600"/>
                  <a:gd name="connsiteX13" fmla="*/ 88900 w 98425"/>
                  <a:gd name="connsiteY13" fmla="*/ 69850 h 101600"/>
                  <a:gd name="connsiteX14" fmla="*/ 92075 w 98425"/>
                  <a:gd name="connsiteY14" fmla="*/ 60325 h 101600"/>
                  <a:gd name="connsiteX15" fmla="*/ 98425 w 98425"/>
                  <a:gd name="connsiteY15" fmla="*/ 50800 h 101600"/>
                  <a:gd name="connsiteX16" fmla="*/ 85725 w 98425"/>
                  <a:gd name="connsiteY16" fmla="*/ 19050 h 101600"/>
                  <a:gd name="connsiteX17" fmla="*/ 63500 w 98425"/>
                  <a:gd name="connsiteY17"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425" h="101600">
                    <a:moveTo>
                      <a:pt x="63500" y="0"/>
                    </a:moveTo>
                    <a:lnTo>
                      <a:pt x="63500" y="0"/>
                    </a:lnTo>
                    <a:cubicBezTo>
                      <a:pt x="53975" y="1058"/>
                      <a:pt x="44017" y="144"/>
                      <a:pt x="34925" y="3175"/>
                    </a:cubicBezTo>
                    <a:cubicBezTo>
                      <a:pt x="19913" y="8179"/>
                      <a:pt x="29146" y="13574"/>
                      <a:pt x="22225" y="22225"/>
                    </a:cubicBezTo>
                    <a:cubicBezTo>
                      <a:pt x="19841" y="25205"/>
                      <a:pt x="15875" y="26458"/>
                      <a:pt x="12700" y="28575"/>
                    </a:cubicBezTo>
                    <a:cubicBezTo>
                      <a:pt x="7902" y="47769"/>
                      <a:pt x="10905" y="37135"/>
                      <a:pt x="3175" y="60325"/>
                    </a:cubicBezTo>
                    <a:lnTo>
                      <a:pt x="0" y="69850"/>
                    </a:lnTo>
                    <a:cubicBezTo>
                      <a:pt x="1058" y="77258"/>
                      <a:pt x="136" y="85236"/>
                      <a:pt x="3175" y="92075"/>
                    </a:cubicBezTo>
                    <a:cubicBezTo>
                      <a:pt x="5316" y="96892"/>
                      <a:pt x="17999" y="100191"/>
                      <a:pt x="22225" y="101600"/>
                    </a:cubicBezTo>
                    <a:cubicBezTo>
                      <a:pt x="32808" y="100542"/>
                      <a:pt x="43611" y="100817"/>
                      <a:pt x="53975" y="98425"/>
                    </a:cubicBezTo>
                    <a:cubicBezTo>
                      <a:pt x="57693" y="97567"/>
                      <a:pt x="60087" y="93782"/>
                      <a:pt x="63500" y="92075"/>
                    </a:cubicBezTo>
                    <a:cubicBezTo>
                      <a:pt x="66493" y="90578"/>
                      <a:pt x="69850" y="89958"/>
                      <a:pt x="73025" y="88900"/>
                    </a:cubicBezTo>
                    <a:cubicBezTo>
                      <a:pt x="75142" y="85725"/>
                      <a:pt x="76932" y="82306"/>
                      <a:pt x="79375" y="79375"/>
                    </a:cubicBezTo>
                    <a:cubicBezTo>
                      <a:pt x="82250" y="75926"/>
                      <a:pt x="86409" y="73586"/>
                      <a:pt x="88900" y="69850"/>
                    </a:cubicBezTo>
                    <a:cubicBezTo>
                      <a:pt x="90756" y="67065"/>
                      <a:pt x="90578" y="63318"/>
                      <a:pt x="92075" y="60325"/>
                    </a:cubicBezTo>
                    <a:cubicBezTo>
                      <a:pt x="93782" y="56912"/>
                      <a:pt x="96308" y="53975"/>
                      <a:pt x="98425" y="50800"/>
                    </a:cubicBezTo>
                    <a:cubicBezTo>
                      <a:pt x="96158" y="34934"/>
                      <a:pt x="99616" y="27384"/>
                      <a:pt x="85725" y="19050"/>
                    </a:cubicBezTo>
                    <a:cubicBezTo>
                      <a:pt x="83910" y="17961"/>
                      <a:pt x="67204" y="3175"/>
                      <a:pt x="63500" y="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7" name="Freeform 656"/>
              <p:cNvSpPr/>
              <p:nvPr/>
            </p:nvSpPr>
            <p:spPr>
              <a:xfrm>
                <a:off x="3158722" y="3079750"/>
                <a:ext cx="73428" cy="63500"/>
              </a:xfrm>
              <a:custGeom>
                <a:avLst/>
                <a:gdLst>
                  <a:gd name="connsiteX0" fmla="*/ 67078 w 73428"/>
                  <a:gd name="connsiteY0" fmla="*/ 0 h 63500"/>
                  <a:gd name="connsiteX1" fmla="*/ 67078 w 73428"/>
                  <a:gd name="connsiteY1" fmla="*/ 0 h 63500"/>
                  <a:gd name="connsiteX2" fmla="*/ 35328 w 73428"/>
                  <a:gd name="connsiteY2" fmla="*/ 3175 h 63500"/>
                  <a:gd name="connsiteX3" fmla="*/ 16278 w 73428"/>
                  <a:gd name="connsiteY3" fmla="*/ 9525 h 63500"/>
                  <a:gd name="connsiteX4" fmla="*/ 3578 w 73428"/>
                  <a:gd name="connsiteY4" fmla="*/ 12700 h 63500"/>
                  <a:gd name="connsiteX5" fmla="*/ 403 w 73428"/>
                  <a:gd name="connsiteY5" fmla="*/ 22225 h 63500"/>
                  <a:gd name="connsiteX6" fmla="*/ 19453 w 73428"/>
                  <a:gd name="connsiteY6" fmla="*/ 41275 h 63500"/>
                  <a:gd name="connsiteX7" fmla="*/ 25803 w 73428"/>
                  <a:gd name="connsiteY7" fmla="*/ 50800 h 63500"/>
                  <a:gd name="connsiteX8" fmla="*/ 44853 w 73428"/>
                  <a:gd name="connsiteY8" fmla="*/ 63500 h 63500"/>
                  <a:gd name="connsiteX9" fmla="*/ 67078 w 73428"/>
                  <a:gd name="connsiteY9" fmla="*/ 57150 h 63500"/>
                  <a:gd name="connsiteX10" fmla="*/ 73428 w 73428"/>
                  <a:gd name="connsiteY10" fmla="*/ 47625 h 63500"/>
                  <a:gd name="connsiteX11" fmla="*/ 70253 w 73428"/>
                  <a:gd name="connsiteY11" fmla="*/ 28575 h 63500"/>
                  <a:gd name="connsiteX12" fmla="*/ 67078 w 73428"/>
                  <a:gd name="connsiteY12" fmla="*/ 6350 h 63500"/>
                  <a:gd name="connsiteX13" fmla="*/ 67078 w 73428"/>
                  <a:gd name="connsiteY13" fmla="*/ 0 h 6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428" h="63500">
                    <a:moveTo>
                      <a:pt x="67078" y="0"/>
                    </a:moveTo>
                    <a:lnTo>
                      <a:pt x="67078" y="0"/>
                    </a:lnTo>
                    <a:cubicBezTo>
                      <a:pt x="56495" y="1058"/>
                      <a:pt x="45782" y="1215"/>
                      <a:pt x="35328" y="3175"/>
                    </a:cubicBezTo>
                    <a:cubicBezTo>
                      <a:pt x="28749" y="4409"/>
                      <a:pt x="22772" y="7902"/>
                      <a:pt x="16278" y="9525"/>
                    </a:cubicBezTo>
                    <a:lnTo>
                      <a:pt x="3578" y="12700"/>
                    </a:lnTo>
                    <a:cubicBezTo>
                      <a:pt x="2520" y="15875"/>
                      <a:pt x="-1222" y="19299"/>
                      <a:pt x="403" y="22225"/>
                    </a:cubicBezTo>
                    <a:cubicBezTo>
                      <a:pt x="4764" y="30075"/>
                      <a:pt x="14472" y="33803"/>
                      <a:pt x="19453" y="41275"/>
                    </a:cubicBezTo>
                    <a:cubicBezTo>
                      <a:pt x="21570" y="44450"/>
                      <a:pt x="22931" y="48287"/>
                      <a:pt x="25803" y="50800"/>
                    </a:cubicBezTo>
                    <a:cubicBezTo>
                      <a:pt x="31546" y="55826"/>
                      <a:pt x="44853" y="63500"/>
                      <a:pt x="44853" y="63500"/>
                    </a:cubicBezTo>
                    <a:cubicBezTo>
                      <a:pt x="45683" y="63293"/>
                      <a:pt x="65008" y="58806"/>
                      <a:pt x="67078" y="57150"/>
                    </a:cubicBezTo>
                    <a:cubicBezTo>
                      <a:pt x="70058" y="54766"/>
                      <a:pt x="71311" y="50800"/>
                      <a:pt x="73428" y="47625"/>
                    </a:cubicBezTo>
                    <a:cubicBezTo>
                      <a:pt x="72370" y="41275"/>
                      <a:pt x="71232" y="34938"/>
                      <a:pt x="70253" y="28575"/>
                    </a:cubicBezTo>
                    <a:cubicBezTo>
                      <a:pt x="69115" y="21178"/>
                      <a:pt x="68417" y="13713"/>
                      <a:pt x="67078" y="6350"/>
                    </a:cubicBezTo>
                    <a:cubicBezTo>
                      <a:pt x="66297" y="2057"/>
                      <a:pt x="67078" y="1058"/>
                      <a:pt x="67078" y="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8" name="Freeform 657"/>
              <p:cNvSpPr/>
              <p:nvPr/>
            </p:nvSpPr>
            <p:spPr>
              <a:xfrm>
                <a:off x="2955832" y="3070225"/>
                <a:ext cx="98861" cy="88900"/>
              </a:xfrm>
              <a:custGeom>
                <a:avLst/>
                <a:gdLst>
                  <a:gd name="connsiteX0" fmla="*/ 76293 w 98861"/>
                  <a:gd name="connsiteY0" fmla="*/ 22225 h 88900"/>
                  <a:gd name="connsiteX1" fmla="*/ 76293 w 98861"/>
                  <a:gd name="connsiteY1" fmla="*/ 22225 h 88900"/>
                  <a:gd name="connsiteX2" fmla="*/ 44543 w 98861"/>
                  <a:gd name="connsiteY2" fmla="*/ 0 h 88900"/>
                  <a:gd name="connsiteX3" fmla="*/ 25493 w 98861"/>
                  <a:gd name="connsiteY3" fmla="*/ 3175 h 88900"/>
                  <a:gd name="connsiteX4" fmla="*/ 6443 w 98861"/>
                  <a:gd name="connsiteY4" fmla="*/ 9525 h 88900"/>
                  <a:gd name="connsiteX5" fmla="*/ 93 w 98861"/>
                  <a:gd name="connsiteY5" fmla="*/ 19050 h 88900"/>
                  <a:gd name="connsiteX6" fmla="*/ 3268 w 98861"/>
                  <a:gd name="connsiteY6" fmla="*/ 31750 h 88900"/>
                  <a:gd name="connsiteX7" fmla="*/ 15968 w 98861"/>
                  <a:gd name="connsiteY7" fmla="*/ 50800 h 88900"/>
                  <a:gd name="connsiteX8" fmla="*/ 28668 w 98861"/>
                  <a:gd name="connsiteY8" fmla="*/ 79375 h 88900"/>
                  <a:gd name="connsiteX9" fmla="*/ 38193 w 98861"/>
                  <a:gd name="connsiteY9" fmla="*/ 85725 h 88900"/>
                  <a:gd name="connsiteX10" fmla="*/ 47718 w 98861"/>
                  <a:gd name="connsiteY10" fmla="*/ 88900 h 88900"/>
                  <a:gd name="connsiteX11" fmla="*/ 79468 w 98861"/>
                  <a:gd name="connsiteY11" fmla="*/ 82550 h 88900"/>
                  <a:gd name="connsiteX12" fmla="*/ 88993 w 98861"/>
                  <a:gd name="connsiteY12" fmla="*/ 76200 h 88900"/>
                  <a:gd name="connsiteX13" fmla="*/ 95343 w 98861"/>
                  <a:gd name="connsiteY13" fmla="*/ 66675 h 88900"/>
                  <a:gd name="connsiteX14" fmla="*/ 95343 w 98861"/>
                  <a:gd name="connsiteY14" fmla="*/ 38100 h 88900"/>
                  <a:gd name="connsiteX15" fmla="*/ 85818 w 98861"/>
                  <a:gd name="connsiteY15" fmla="*/ 28575 h 88900"/>
                  <a:gd name="connsiteX16" fmla="*/ 76293 w 98861"/>
                  <a:gd name="connsiteY16" fmla="*/ 22225 h 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8861" h="88900">
                    <a:moveTo>
                      <a:pt x="76293" y="22225"/>
                    </a:moveTo>
                    <a:lnTo>
                      <a:pt x="76293" y="22225"/>
                    </a:lnTo>
                    <a:cubicBezTo>
                      <a:pt x="72822" y="19249"/>
                      <a:pt x="56021" y="0"/>
                      <a:pt x="44543" y="0"/>
                    </a:cubicBezTo>
                    <a:cubicBezTo>
                      <a:pt x="38105" y="0"/>
                      <a:pt x="31738" y="1614"/>
                      <a:pt x="25493" y="3175"/>
                    </a:cubicBezTo>
                    <a:cubicBezTo>
                      <a:pt x="18999" y="4798"/>
                      <a:pt x="6443" y="9525"/>
                      <a:pt x="6443" y="9525"/>
                    </a:cubicBezTo>
                    <a:cubicBezTo>
                      <a:pt x="4326" y="12700"/>
                      <a:pt x="633" y="15272"/>
                      <a:pt x="93" y="19050"/>
                    </a:cubicBezTo>
                    <a:cubicBezTo>
                      <a:pt x="-524" y="23370"/>
                      <a:pt x="2069" y="27554"/>
                      <a:pt x="3268" y="31750"/>
                    </a:cubicBezTo>
                    <a:cubicBezTo>
                      <a:pt x="6944" y="44616"/>
                      <a:pt x="5309" y="40141"/>
                      <a:pt x="15968" y="50800"/>
                    </a:cubicBezTo>
                    <a:cubicBezTo>
                      <a:pt x="19112" y="60231"/>
                      <a:pt x="21121" y="71828"/>
                      <a:pt x="28668" y="79375"/>
                    </a:cubicBezTo>
                    <a:cubicBezTo>
                      <a:pt x="31366" y="82073"/>
                      <a:pt x="34780" y="84018"/>
                      <a:pt x="38193" y="85725"/>
                    </a:cubicBezTo>
                    <a:cubicBezTo>
                      <a:pt x="41186" y="87222"/>
                      <a:pt x="44543" y="87842"/>
                      <a:pt x="47718" y="88900"/>
                    </a:cubicBezTo>
                    <a:cubicBezTo>
                      <a:pt x="55908" y="87730"/>
                      <a:pt x="70602" y="86983"/>
                      <a:pt x="79468" y="82550"/>
                    </a:cubicBezTo>
                    <a:cubicBezTo>
                      <a:pt x="82881" y="80843"/>
                      <a:pt x="85818" y="78317"/>
                      <a:pt x="88993" y="76200"/>
                    </a:cubicBezTo>
                    <a:cubicBezTo>
                      <a:pt x="91110" y="73025"/>
                      <a:pt x="93636" y="70088"/>
                      <a:pt x="95343" y="66675"/>
                    </a:cubicBezTo>
                    <a:cubicBezTo>
                      <a:pt x="100071" y="57219"/>
                      <a:pt x="99997" y="48571"/>
                      <a:pt x="95343" y="38100"/>
                    </a:cubicBezTo>
                    <a:cubicBezTo>
                      <a:pt x="93519" y="33997"/>
                      <a:pt x="88575" y="32119"/>
                      <a:pt x="85818" y="28575"/>
                    </a:cubicBezTo>
                    <a:cubicBezTo>
                      <a:pt x="69632" y="7764"/>
                      <a:pt x="77881" y="23283"/>
                      <a:pt x="76293" y="22225"/>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59" name="Freeform 658"/>
              <p:cNvSpPr/>
              <p:nvPr/>
            </p:nvSpPr>
            <p:spPr>
              <a:xfrm>
                <a:off x="2908300" y="3269321"/>
                <a:ext cx="87646" cy="102529"/>
              </a:xfrm>
              <a:custGeom>
                <a:avLst/>
                <a:gdLst>
                  <a:gd name="connsiteX0" fmla="*/ 63500 w 87646"/>
                  <a:gd name="connsiteY0" fmla="*/ 929 h 102529"/>
                  <a:gd name="connsiteX1" fmla="*/ 63500 w 87646"/>
                  <a:gd name="connsiteY1" fmla="*/ 929 h 102529"/>
                  <a:gd name="connsiteX2" fmla="*/ 41275 w 87646"/>
                  <a:gd name="connsiteY2" fmla="*/ 16804 h 102529"/>
                  <a:gd name="connsiteX3" fmla="*/ 22225 w 87646"/>
                  <a:gd name="connsiteY3" fmla="*/ 23154 h 102529"/>
                  <a:gd name="connsiteX4" fmla="*/ 3175 w 87646"/>
                  <a:gd name="connsiteY4" fmla="*/ 39029 h 102529"/>
                  <a:gd name="connsiteX5" fmla="*/ 0 w 87646"/>
                  <a:gd name="connsiteY5" fmla="*/ 48554 h 102529"/>
                  <a:gd name="connsiteX6" fmla="*/ 9525 w 87646"/>
                  <a:gd name="connsiteY6" fmla="*/ 70779 h 102529"/>
                  <a:gd name="connsiteX7" fmla="*/ 19050 w 87646"/>
                  <a:gd name="connsiteY7" fmla="*/ 77129 h 102529"/>
                  <a:gd name="connsiteX8" fmla="*/ 28575 w 87646"/>
                  <a:gd name="connsiteY8" fmla="*/ 80304 h 102529"/>
                  <a:gd name="connsiteX9" fmla="*/ 57150 w 87646"/>
                  <a:gd name="connsiteY9" fmla="*/ 96179 h 102529"/>
                  <a:gd name="connsiteX10" fmla="*/ 66675 w 87646"/>
                  <a:gd name="connsiteY10" fmla="*/ 99354 h 102529"/>
                  <a:gd name="connsiteX11" fmla="*/ 76200 w 87646"/>
                  <a:gd name="connsiteY11" fmla="*/ 102529 h 102529"/>
                  <a:gd name="connsiteX12" fmla="*/ 82550 w 87646"/>
                  <a:gd name="connsiteY12" fmla="*/ 93004 h 102529"/>
                  <a:gd name="connsiteX13" fmla="*/ 82550 w 87646"/>
                  <a:gd name="connsiteY13" fmla="*/ 10454 h 102529"/>
                  <a:gd name="connsiteX14" fmla="*/ 76200 w 87646"/>
                  <a:gd name="connsiteY14" fmla="*/ 929 h 102529"/>
                  <a:gd name="connsiteX15" fmla="*/ 63500 w 87646"/>
                  <a:gd name="connsiteY15" fmla="*/ 929 h 10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46" h="102529">
                    <a:moveTo>
                      <a:pt x="63500" y="929"/>
                    </a:moveTo>
                    <a:lnTo>
                      <a:pt x="63500" y="929"/>
                    </a:lnTo>
                    <a:cubicBezTo>
                      <a:pt x="56092" y="6221"/>
                      <a:pt x="49291" y="12488"/>
                      <a:pt x="41275" y="16804"/>
                    </a:cubicBezTo>
                    <a:cubicBezTo>
                      <a:pt x="35382" y="19977"/>
                      <a:pt x="27794" y="19441"/>
                      <a:pt x="22225" y="23154"/>
                    </a:cubicBezTo>
                    <a:cubicBezTo>
                      <a:pt x="8964" y="31995"/>
                      <a:pt x="15398" y="26806"/>
                      <a:pt x="3175" y="39029"/>
                    </a:cubicBezTo>
                    <a:cubicBezTo>
                      <a:pt x="2117" y="42204"/>
                      <a:pt x="0" y="45207"/>
                      <a:pt x="0" y="48554"/>
                    </a:cubicBezTo>
                    <a:cubicBezTo>
                      <a:pt x="0" y="55841"/>
                      <a:pt x="4340" y="65594"/>
                      <a:pt x="9525" y="70779"/>
                    </a:cubicBezTo>
                    <a:cubicBezTo>
                      <a:pt x="12223" y="73477"/>
                      <a:pt x="15637" y="75422"/>
                      <a:pt x="19050" y="77129"/>
                    </a:cubicBezTo>
                    <a:cubicBezTo>
                      <a:pt x="22043" y="78626"/>
                      <a:pt x="25400" y="79246"/>
                      <a:pt x="28575" y="80304"/>
                    </a:cubicBezTo>
                    <a:cubicBezTo>
                      <a:pt x="42833" y="94562"/>
                      <a:pt x="33840" y="88409"/>
                      <a:pt x="57150" y="96179"/>
                    </a:cubicBezTo>
                    <a:lnTo>
                      <a:pt x="66675" y="99354"/>
                    </a:lnTo>
                    <a:lnTo>
                      <a:pt x="76200" y="102529"/>
                    </a:lnTo>
                    <a:cubicBezTo>
                      <a:pt x="78317" y="99354"/>
                      <a:pt x="80843" y="96417"/>
                      <a:pt x="82550" y="93004"/>
                    </a:cubicBezTo>
                    <a:cubicBezTo>
                      <a:pt x="93837" y="70430"/>
                      <a:pt x="82907" y="13544"/>
                      <a:pt x="82550" y="10454"/>
                    </a:cubicBezTo>
                    <a:cubicBezTo>
                      <a:pt x="82113" y="6663"/>
                      <a:pt x="79180" y="3313"/>
                      <a:pt x="76200" y="929"/>
                    </a:cubicBezTo>
                    <a:cubicBezTo>
                      <a:pt x="73587" y="-1162"/>
                      <a:pt x="65617" y="929"/>
                      <a:pt x="63500" y="929"/>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0" name="Freeform 659"/>
              <p:cNvSpPr/>
              <p:nvPr/>
            </p:nvSpPr>
            <p:spPr>
              <a:xfrm>
                <a:off x="3278091" y="3556000"/>
                <a:ext cx="93759" cy="88900"/>
              </a:xfrm>
              <a:custGeom>
                <a:avLst/>
                <a:gdLst>
                  <a:gd name="connsiteX0" fmla="*/ 93759 w 93759"/>
                  <a:gd name="connsiteY0" fmla="*/ 47625 h 88900"/>
                  <a:gd name="connsiteX1" fmla="*/ 93759 w 93759"/>
                  <a:gd name="connsiteY1" fmla="*/ 47625 h 88900"/>
                  <a:gd name="connsiteX2" fmla="*/ 77884 w 93759"/>
                  <a:gd name="connsiteY2" fmla="*/ 25400 h 88900"/>
                  <a:gd name="connsiteX3" fmla="*/ 68359 w 93759"/>
                  <a:gd name="connsiteY3" fmla="*/ 22225 h 88900"/>
                  <a:gd name="connsiteX4" fmla="*/ 62009 w 93759"/>
                  <a:gd name="connsiteY4" fmla="*/ 12700 h 88900"/>
                  <a:gd name="connsiteX5" fmla="*/ 52484 w 93759"/>
                  <a:gd name="connsiteY5" fmla="*/ 9525 h 88900"/>
                  <a:gd name="connsiteX6" fmla="*/ 33434 w 93759"/>
                  <a:gd name="connsiteY6" fmla="*/ 0 h 88900"/>
                  <a:gd name="connsiteX7" fmla="*/ 23909 w 93759"/>
                  <a:gd name="connsiteY7" fmla="*/ 3175 h 88900"/>
                  <a:gd name="connsiteX8" fmla="*/ 4859 w 93759"/>
                  <a:gd name="connsiteY8" fmla="*/ 19050 h 88900"/>
                  <a:gd name="connsiteX9" fmla="*/ 4859 w 93759"/>
                  <a:gd name="connsiteY9" fmla="*/ 60325 h 88900"/>
                  <a:gd name="connsiteX10" fmla="*/ 14384 w 93759"/>
                  <a:gd name="connsiteY10" fmla="*/ 66675 h 88900"/>
                  <a:gd name="connsiteX11" fmla="*/ 30259 w 93759"/>
                  <a:gd name="connsiteY11" fmla="*/ 82550 h 88900"/>
                  <a:gd name="connsiteX12" fmla="*/ 49309 w 93759"/>
                  <a:gd name="connsiteY12" fmla="*/ 88900 h 88900"/>
                  <a:gd name="connsiteX13" fmla="*/ 58834 w 93759"/>
                  <a:gd name="connsiteY13" fmla="*/ 85725 h 88900"/>
                  <a:gd name="connsiteX14" fmla="*/ 74709 w 93759"/>
                  <a:gd name="connsiteY14" fmla="*/ 82550 h 88900"/>
                  <a:gd name="connsiteX15" fmla="*/ 84234 w 93759"/>
                  <a:gd name="connsiteY15" fmla="*/ 76200 h 88900"/>
                  <a:gd name="connsiteX16" fmla="*/ 87409 w 93759"/>
                  <a:gd name="connsiteY16" fmla="*/ 41275 h 88900"/>
                  <a:gd name="connsiteX17" fmla="*/ 93759 w 93759"/>
                  <a:gd name="connsiteY17" fmla="*/ 47625 h 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3759" h="88900">
                    <a:moveTo>
                      <a:pt x="93759" y="47625"/>
                    </a:moveTo>
                    <a:lnTo>
                      <a:pt x="93759" y="47625"/>
                    </a:lnTo>
                    <a:cubicBezTo>
                      <a:pt x="88467" y="40217"/>
                      <a:pt x="84322" y="31838"/>
                      <a:pt x="77884" y="25400"/>
                    </a:cubicBezTo>
                    <a:cubicBezTo>
                      <a:pt x="75517" y="23033"/>
                      <a:pt x="70972" y="24316"/>
                      <a:pt x="68359" y="22225"/>
                    </a:cubicBezTo>
                    <a:cubicBezTo>
                      <a:pt x="65379" y="19841"/>
                      <a:pt x="64989" y="15084"/>
                      <a:pt x="62009" y="12700"/>
                    </a:cubicBezTo>
                    <a:cubicBezTo>
                      <a:pt x="59396" y="10609"/>
                      <a:pt x="55477" y="11022"/>
                      <a:pt x="52484" y="9525"/>
                    </a:cubicBezTo>
                    <a:cubicBezTo>
                      <a:pt x="27865" y="-2785"/>
                      <a:pt x="57375" y="7980"/>
                      <a:pt x="33434" y="0"/>
                    </a:cubicBezTo>
                    <a:cubicBezTo>
                      <a:pt x="30259" y="1058"/>
                      <a:pt x="26902" y="1678"/>
                      <a:pt x="23909" y="3175"/>
                    </a:cubicBezTo>
                    <a:cubicBezTo>
                      <a:pt x="15068" y="7595"/>
                      <a:pt x="11881" y="12028"/>
                      <a:pt x="4859" y="19050"/>
                    </a:cubicBezTo>
                    <a:cubicBezTo>
                      <a:pt x="-392" y="34802"/>
                      <a:pt x="-2742" y="37523"/>
                      <a:pt x="4859" y="60325"/>
                    </a:cubicBezTo>
                    <a:cubicBezTo>
                      <a:pt x="6066" y="63945"/>
                      <a:pt x="11209" y="64558"/>
                      <a:pt x="14384" y="66675"/>
                    </a:cubicBezTo>
                    <a:cubicBezTo>
                      <a:pt x="20177" y="75364"/>
                      <a:pt x="20233" y="78094"/>
                      <a:pt x="30259" y="82550"/>
                    </a:cubicBezTo>
                    <a:cubicBezTo>
                      <a:pt x="36376" y="85268"/>
                      <a:pt x="49309" y="88900"/>
                      <a:pt x="49309" y="88900"/>
                    </a:cubicBezTo>
                    <a:cubicBezTo>
                      <a:pt x="52484" y="87842"/>
                      <a:pt x="55587" y="86537"/>
                      <a:pt x="58834" y="85725"/>
                    </a:cubicBezTo>
                    <a:cubicBezTo>
                      <a:pt x="64069" y="84416"/>
                      <a:pt x="69656" y="84445"/>
                      <a:pt x="74709" y="82550"/>
                    </a:cubicBezTo>
                    <a:cubicBezTo>
                      <a:pt x="78282" y="81210"/>
                      <a:pt x="81059" y="78317"/>
                      <a:pt x="84234" y="76200"/>
                    </a:cubicBezTo>
                    <a:cubicBezTo>
                      <a:pt x="92909" y="50175"/>
                      <a:pt x="91398" y="65209"/>
                      <a:pt x="87409" y="41275"/>
                    </a:cubicBezTo>
                    <a:cubicBezTo>
                      <a:pt x="87235" y="40231"/>
                      <a:pt x="92701" y="46567"/>
                      <a:pt x="93759" y="47625"/>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1" name="Freeform 660"/>
              <p:cNvSpPr/>
              <p:nvPr/>
            </p:nvSpPr>
            <p:spPr>
              <a:xfrm>
                <a:off x="3397250" y="3882897"/>
                <a:ext cx="73118" cy="69978"/>
              </a:xfrm>
              <a:custGeom>
                <a:avLst/>
                <a:gdLst>
                  <a:gd name="connsiteX0" fmla="*/ 50800 w 73118"/>
                  <a:gd name="connsiteY0" fmla="*/ 12828 h 69978"/>
                  <a:gd name="connsiteX1" fmla="*/ 50800 w 73118"/>
                  <a:gd name="connsiteY1" fmla="*/ 12828 h 69978"/>
                  <a:gd name="connsiteX2" fmla="*/ 9525 w 73118"/>
                  <a:gd name="connsiteY2" fmla="*/ 9653 h 69978"/>
                  <a:gd name="connsiteX3" fmla="*/ 3175 w 73118"/>
                  <a:gd name="connsiteY3" fmla="*/ 19178 h 69978"/>
                  <a:gd name="connsiteX4" fmla="*/ 0 w 73118"/>
                  <a:gd name="connsiteY4" fmla="*/ 28703 h 69978"/>
                  <a:gd name="connsiteX5" fmla="*/ 3175 w 73118"/>
                  <a:gd name="connsiteY5" fmla="*/ 57278 h 69978"/>
                  <a:gd name="connsiteX6" fmla="*/ 22225 w 73118"/>
                  <a:gd name="connsiteY6" fmla="*/ 69978 h 69978"/>
                  <a:gd name="connsiteX7" fmla="*/ 38100 w 73118"/>
                  <a:gd name="connsiteY7" fmla="*/ 66803 h 69978"/>
                  <a:gd name="connsiteX8" fmla="*/ 47625 w 73118"/>
                  <a:gd name="connsiteY8" fmla="*/ 60453 h 69978"/>
                  <a:gd name="connsiteX9" fmla="*/ 60325 w 73118"/>
                  <a:gd name="connsiteY9" fmla="*/ 57278 h 69978"/>
                  <a:gd name="connsiteX10" fmla="*/ 66675 w 73118"/>
                  <a:gd name="connsiteY10" fmla="*/ 16003 h 69978"/>
                  <a:gd name="connsiteX11" fmla="*/ 50800 w 73118"/>
                  <a:gd name="connsiteY11" fmla="*/ 128 h 69978"/>
                  <a:gd name="connsiteX12" fmla="*/ 50800 w 73118"/>
                  <a:gd name="connsiteY12" fmla="*/ 12828 h 6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118" h="69978">
                    <a:moveTo>
                      <a:pt x="50800" y="12828"/>
                    </a:moveTo>
                    <a:lnTo>
                      <a:pt x="50800" y="12828"/>
                    </a:lnTo>
                    <a:cubicBezTo>
                      <a:pt x="41199" y="10694"/>
                      <a:pt x="21301" y="1803"/>
                      <a:pt x="9525" y="9653"/>
                    </a:cubicBezTo>
                    <a:cubicBezTo>
                      <a:pt x="6350" y="11770"/>
                      <a:pt x="4882" y="15765"/>
                      <a:pt x="3175" y="19178"/>
                    </a:cubicBezTo>
                    <a:cubicBezTo>
                      <a:pt x="1678" y="22171"/>
                      <a:pt x="1058" y="25528"/>
                      <a:pt x="0" y="28703"/>
                    </a:cubicBezTo>
                    <a:cubicBezTo>
                      <a:pt x="1058" y="38228"/>
                      <a:pt x="-1369" y="48840"/>
                      <a:pt x="3175" y="57278"/>
                    </a:cubicBezTo>
                    <a:cubicBezTo>
                      <a:pt x="6793" y="63998"/>
                      <a:pt x="22225" y="69978"/>
                      <a:pt x="22225" y="69978"/>
                    </a:cubicBezTo>
                    <a:cubicBezTo>
                      <a:pt x="27517" y="68920"/>
                      <a:pt x="33047" y="68698"/>
                      <a:pt x="38100" y="66803"/>
                    </a:cubicBezTo>
                    <a:cubicBezTo>
                      <a:pt x="41673" y="65463"/>
                      <a:pt x="44118" y="61956"/>
                      <a:pt x="47625" y="60453"/>
                    </a:cubicBezTo>
                    <a:cubicBezTo>
                      <a:pt x="51636" y="58734"/>
                      <a:pt x="56092" y="58336"/>
                      <a:pt x="60325" y="57278"/>
                    </a:cubicBezTo>
                    <a:cubicBezTo>
                      <a:pt x="78212" y="45354"/>
                      <a:pt x="74376" y="51941"/>
                      <a:pt x="66675" y="16003"/>
                    </a:cubicBezTo>
                    <a:cubicBezTo>
                      <a:pt x="65151" y="8891"/>
                      <a:pt x="56557" y="3007"/>
                      <a:pt x="50800" y="128"/>
                    </a:cubicBezTo>
                    <a:cubicBezTo>
                      <a:pt x="47807" y="-1369"/>
                      <a:pt x="50800" y="10711"/>
                      <a:pt x="50800" y="12828"/>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2" name="Freeform 661"/>
              <p:cNvSpPr/>
              <p:nvPr/>
            </p:nvSpPr>
            <p:spPr>
              <a:xfrm>
                <a:off x="3403600" y="3581231"/>
                <a:ext cx="57150" cy="92244"/>
              </a:xfrm>
              <a:custGeom>
                <a:avLst/>
                <a:gdLst>
                  <a:gd name="connsiteX0" fmla="*/ 41275 w 57150"/>
                  <a:gd name="connsiteY0" fmla="*/ 16044 h 92244"/>
                  <a:gd name="connsiteX1" fmla="*/ 41275 w 57150"/>
                  <a:gd name="connsiteY1" fmla="*/ 16044 h 92244"/>
                  <a:gd name="connsiteX2" fmla="*/ 19050 w 57150"/>
                  <a:gd name="connsiteY2" fmla="*/ 169 h 92244"/>
                  <a:gd name="connsiteX3" fmla="*/ 9525 w 57150"/>
                  <a:gd name="connsiteY3" fmla="*/ 6519 h 92244"/>
                  <a:gd name="connsiteX4" fmla="*/ 6350 w 57150"/>
                  <a:gd name="connsiteY4" fmla="*/ 16044 h 92244"/>
                  <a:gd name="connsiteX5" fmla="*/ 0 w 57150"/>
                  <a:gd name="connsiteY5" fmla="*/ 38269 h 92244"/>
                  <a:gd name="connsiteX6" fmla="*/ 3175 w 57150"/>
                  <a:gd name="connsiteY6" fmla="*/ 70019 h 92244"/>
                  <a:gd name="connsiteX7" fmla="*/ 6350 w 57150"/>
                  <a:gd name="connsiteY7" fmla="*/ 79544 h 92244"/>
                  <a:gd name="connsiteX8" fmla="*/ 15875 w 57150"/>
                  <a:gd name="connsiteY8" fmla="*/ 89069 h 92244"/>
                  <a:gd name="connsiteX9" fmla="*/ 25400 w 57150"/>
                  <a:gd name="connsiteY9" fmla="*/ 92244 h 92244"/>
                  <a:gd name="connsiteX10" fmla="*/ 41275 w 57150"/>
                  <a:gd name="connsiteY10" fmla="*/ 76369 h 92244"/>
                  <a:gd name="connsiteX11" fmla="*/ 57150 w 57150"/>
                  <a:gd name="connsiteY11" fmla="*/ 57319 h 92244"/>
                  <a:gd name="connsiteX12" fmla="*/ 50800 w 57150"/>
                  <a:gd name="connsiteY12" fmla="*/ 25569 h 92244"/>
                  <a:gd name="connsiteX13" fmla="*/ 44450 w 57150"/>
                  <a:gd name="connsiteY13" fmla="*/ 16044 h 92244"/>
                  <a:gd name="connsiteX14" fmla="*/ 41275 w 57150"/>
                  <a:gd name="connsiteY14" fmla="*/ 16044 h 9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 h="92244">
                    <a:moveTo>
                      <a:pt x="41275" y="16044"/>
                    </a:moveTo>
                    <a:lnTo>
                      <a:pt x="41275" y="16044"/>
                    </a:lnTo>
                    <a:cubicBezTo>
                      <a:pt x="33867" y="10752"/>
                      <a:pt x="27770" y="2785"/>
                      <a:pt x="19050" y="169"/>
                    </a:cubicBezTo>
                    <a:cubicBezTo>
                      <a:pt x="15395" y="-927"/>
                      <a:pt x="11909" y="3539"/>
                      <a:pt x="9525" y="6519"/>
                    </a:cubicBezTo>
                    <a:cubicBezTo>
                      <a:pt x="7434" y="9132"/>
                      <a:pt x="7269" y="12826"/>
                      <a:pt x="6350" y="16044"/>
                    </a:cubicBezTo>
                    <a:cubicBezTo>
                      <a:pt x="-1623" y="43951"/>
                      <a:pt x="7613" y="15431"/>
                      <a:pt x="0" y="38269"/>
                    </a:cubicBezTo>
                    <a:cubicBezTo>
                      <a:pt x="1058" y="48852"/>
                      <a:pt x="1558" y="59507"/>
                      <a:pt x="3175" y="70019"/>
                    </a:cubicBezTo>
                    <a:cubicBezTo>
                      <a:pt x="3684" y="73327"/>
                      <a:pt x="4494" y="76759"/>
                      <a:pt x="6350" y="79544"/>
                    </a:cubicBezTo>
                    <a:cubicBezTo>
                      <a:pt x="8841" y="83280"/>
                      <a:pt x="12139" y="86578"/>
                      <a:pt x="15875" y="89069"/>
                    </a:cubicBezTo>
                    <a:cubicBezTo>
                      <a:pt x="18660" y="90925"/>
                      <a:pt x="22225" y="91186"/>
                      <a:pt x="25400" y="92244"/>
                    </a:cubicBezTo>
                    <a:cubicBezTo>
                      <a:pt x="42862" y="80602"/>
                      <a:pt x="28046" y="92244"/>
                      <a:pt x="41275" y="76369"/>
                    </a:cubicBezTo>
                    <a:cubicBezTo>
                      <a:pt x="61647" y="51923"/>
                      <a:pt x="41384" y="80968"/>
                      <a:pt x="57150" y="57319"/>
                    </a:cubicBezTo>
                    <a:cubicBezTo>
                      <a:pt x="55980" y="49129"/>
                      <a:pt x="55233" y="34435"/>
                      <a:pt x="50800" y="25569"/>
                    </a:cubicBezTo>
                    <a:cubicBezTo>
                      <a:pt x="49093" y="22156"/>
                      <a:pt x="46413" y="19316"/>
                      <a:pt x="44450" y="16044"/>
                    </a:cubicBezTo>
                    <a:cubicBezTo>
                      <a:pt x="43232" y="14015"/>
                      <a:pt x="41804" y="16044"/>
                      <a:pt x="41275" y="16044"/>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3" name="Freeform 662"/>
              <p:cNvSpPr/>
              <p:nvPr/>
            </p:nvSpPr>
            <p:spPr>
              <a:xfrm>
                <a:off x="2876550" y="3349391"/>
                <a:ext cx="101900" cy="76434"/>
              </a:xfrm>
              <a:custGeom>
                <a:avLst/>
                <a:gdLst>
                  <a:gd name="connsiteX0" fmla="*/ 98425 w 101900"/>
                  <a:gd name="connsiteY0" fmla="*/ 6584 h 76434"/>
                  <a:gd name="connsiteX1" fmla="*/ 98425 w 101900"/>
                  <a:gd name="connsiteY1" fmla="*/ 6584 h 76434"/>
                  <a:gd name="connsiteX2" fmla="*/ 44450 w 101900"/>
                  <a:gd name="connsiteY2" fmla="*/ 3409 h 76434"/>
                  <a:gd name="connsiteX3" fmla="*/ 34925 w 101900"/>
                  <a:gd name="connsiteY3" fmla="*/ 9759 h 76434"/>
                  <a:gd name="connsiteX4" fmla="*/ 25400 w 101900"/>
                  <a:gd name="connsiteY4" fmla="*/ 12934 h 76434"/>
                  <a:gd name="connsiteX5" fmla="*/ 19050 w 101900"/>
                  <a:gd name="connsiteY5" fmla="*/ 22459 h 76434"/>
                  <a:gd name="connsiteX6" fmla="*/ 0 w 101900"/>
                  <a:gd name="connsiteY6" fmla="*/ 41509 h 76434"/>
                  <a:gd name="connsiteX7" fmla="*/ 9525 w 101900"/>
                  <a:gd name="connsiteY7" fmla="*/ 70084 h 76434"/>
                  <a:gd name="connsiteX8" fmla="*/ 28575 w 101900"/>
                  <a:gd name="connsiteY8" fmla="*/ 76434 h 76434"/>
                  <a:gd name="connsiteX9" fmla="*/ 95250 w 101900"/>
                  <a:gd name="connsiteY9" fmla="*/ 73259 h 76434"/>
                  <a:gd name="connsiteX10" fmla="*/ 101600 w 101900"/>
                  <a:gd name="connsiteY10" fmla="*/ 63734 h 76434"/>
                  <a:gd name="connsiteX11" fmla="*/ 98425 w 101900"/>
                  <a:gd name="connsiteY11" fmla="*/ 35159 h 76434"/>
                  <a:gd name="connsiteX12" fmla="*/ 88900 w 101900"/>
                  <a:gd name="connsiteY12" fmla="*/ 28809 h 76434"/>
                  <a:gd name="connsiteX13" fmla="*/ 98425 w 101900"/>
                  <a:gd name="connsiteY13" fmla="*/ 6584 h 7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900" h="76434">
                    <a:moveTo>
                      <a:pt x="98425" y="6584"/>
                    </a:moveTo>
                    <a:lnTo>
                      <a:pt x="98425" y="6584"/>
                    </a:lnTo>
                    <a:cubicBezTo>
                      <a:pt x="73495" y="1044"/>
                      <a:pt x="69061" y="-3303"/>
                      <a:pt x="44450" y="3409"/>
                    </a:cubicBezTo>
                    <a:cubicBezTo>
                      <a:pt x="40769" y="4413"/>
                      <a:pt x="38338" y="8052"/>
                      <a:pt x="34925" y="9759"/>
                    </a:cubicBezTo>
                    <a:cubicBezTo>
                      <a:pt x="31932" y="11256"/>
                      <a:pt x="28575" y="11876"/>
                      <a:pt x="25400" y="12934"/>
                    </a:cubicBezTo>
                    <a:cubicBezTo>
                      <a:pt x="23283" y="16109"/>
                      <a:pt x="21585" y="19607"/>
                      <a:pt x="19050" y="22459"/>
                    </a:cubicBezTo>
                    <a:cubicBezTo>
                      <a:pt x="13084" y="29171"/>
                      <a:pt x="0" y="41509"/>
                      <a:pt x="0" y="41509"/>
                    </a:cubicBezTo>
                    <a:cubicBezTo>
                      <a:pt x="1078" y="47975"/>
                      <a:pt x="1219" y="64893"/>
                      <a:pt x="9525" y="70084"/>
                    </a:cubicBezTo>
                    <a:cubicBezTo>
                      <a:pt x="15201" y="73632"/>
                      <a:pt x="28575" y="76434"/>
                      <a:pt x="28575" y="76434"/>
                    </a:cubicBezTo>
                    <a:cubicBezTo>
                      <a:pt x="50800" y="75376"/>
                      <a:pt x="73329" y="77071"/>
                      <a:pt x="95250" y="73259"/>
                    </a:cubicBezTo>
                    <a:cubicBezTo>
                      <a:pt x="99009" y="72605"/>
                      <a:pt x="101283" y="67537"/>
                      <a:pt x="101600" y="63734"/>
                    </a:cubicBezTo>
                    <a:cubicBezTo>
                      <a:pt x="102396" y="54183"/>
                      <a:pt x="101700" y="44166"/>
                      <a:pt x="98425" y="35159"/>
                    </a:cubicBezTo>
                    <a:cubicBezTo>
                      <a:pt x="97121" y="31573"/>
                      <a:pt x="91831" y="31252"/>
                      <a:pt x="88900" y="28809"/>
                    </a:cubicBezTo>
                    <a:cubicBezTo>
                      <a:pt x="79301" y="20810"/>
                      <a:pt x="96838" y="10288"/>
                      <a:pt x="98425" y="6584"/>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4" name="Freeform 663"/>
              <p:cNvSpPr/>
              <p:nvPr/>
            </p:nvSpPr>
            <p:spPr>
              <a:xfrm>
                <a:off x="2930525" y="3186745"/>
                <a:ext cx="63591" cy="61280"/>
              </a:xfrm>
              <a:custGeom>
                <a:avLst/>
                <a:gdLst>
                  <a:gd name="connsiteX0" fmla="*/ 47625 w 63591"/>
                  <a:gd name="connsiteY0" fmla="*/ 7305 h 61280"/>
                  <a:gd name="connsiteX1" fmla="*/ 47625 w 63591"/>
                  <a:gd name="connsiteY1" fmla="*/ 7305 h 61280"/>
                  <a:gd name="connsiteX2" fmla="*/ 3175 w 63591"/>
                  <a:gd name="connsiteY2" fmla="*/ 20005 h 61280"/>
                  <a:gd name="connsiteX3" fmla="*/ 0 w 63591"/>
                  <a:gd name="connsiteY3" fmla="*/ 29530 h 61280"/>
                  <a:gd name="connsiteX4" fmla="*/ 12700 w 63591"/>
                  <a:gd name="connsiteY4" fmla="*/ 58105 h 61280"/>
                  <a:gd name="connsiteX5" fmla="*/ 22225 w 63591"/>
                  <a:gd name="connsiteY5" fmla="*/ 61280 h 61280"/>
                  <a:gd name="connsiteX6" fmla="*/ 31750 w 63591"/>
                  <a:gd name="connsiteY6" fmla="*/ 58105 h 61280"/>
                  <a:gd name="connsiteX7" fmla="*/ 47625 w 63591"/>
                  <a:gd name="connsiteY7" fmla="*/ 39055 h 61280"/>
                  <a:gd name="connsiteX8" fmla="*/ 57150 w 63591"/>
                  <a:gd name="connsiteY8" fmla="*/ 29530 h 61280"/>
                  <a:gd name="connsiteX9" fmla="*/ 60325 w 63591"/>
                  <a:gd name="connsiteY9" fmla="*/ 955 h 61280"/>
                  <a:gd name="connsiteX10" fmla="*/ 47625 w 63591"/>
                  <a:gd name="connsiteY10" fmla="*/ 7305 h 6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91" h="61280">
                    <a:moveTo>
                      <a:pt x="47625" y="7305"/>
                    </a:moveTo>
                    <a:lnTo>
                      <a:pt x="47625" y="7305"/>
                    </a:lnTo>
                    <a:cubicBezTo>
                      <a:pt x="17414" y="9823"/>
                      <a:pt x="13093" y="168"/>
                      <a:pt x="3175" y="20005"/>
                    </a:cubicBezTo>
                    <a:cubicBezTo>
                      <a:pt x="1678" y="22998"/>
                      <a:pt x="1058" y="26355"/>
                      <a:pt x="0" y="29530"/>
                    </a:cubicBezTo>
                    <a:cubicBezTo>
                      <a:pt x="1940" y="35351"/>
                      <a:pt x="5839" y="52616"/>
                      <a:pt x="12700" y="58105"/>
                    </a:cubicBezTo>
                    <a:cubicBezTo>
                      <a:pt x="15313" y="60196"/>
                      <a:pt x="19050" y="60222"/>
                      <a:pt x="22225" y="61280"/>
                    </a:cubicBezTo>
                    <a:cubicBezTo>
                      <a:pt x="25400" y="60222"/>
                      <a:pt x="28965" y="59961"/>
                      <a:pt x="31750" y="58105"/>
                    </a:cubicBezTo>
                    <a:cubicBezTo>
                      <a:pt x="42185" y="51148"/>
                      <a:pt x="40304" y="47840"/>
                      <a:pt x="47625" y="39055"/>
                    </a:cubicBezTo>
                    <a:cubicBezTo>
                      <a:pt x="50500" y="35606"/>
                      <a:pt x="53975" y="32705"/>
                      <a:pt x="57150" y="29530"/>
                    </a:cubicBezTo>
                    <a:cubicBezTo>
                      <a:pt x="58046" y="26843"/>
                      <a:pt x="68873" y="7061"/>
                      <a:pt x="60325" y="955"/>
                    </a:cubicBezTo>
                    <a:cubicBezTo>
                      <a:pt x="54878" y="-2936"/>
                      <a:pt x="49742" y="6247"/>
                      <a:pt x="47625" y="7305"/>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5" name="Freeform 664"/>
              <p:cNvSpPr/>
              <p:nvPr/>
            </p:nvSpPr>
            <p:spPr>
              <a:xfrm>
                <a:off x="2800350" y="3104075"/>
                <a:ext cx="86329" cy="93150"/>
              </a:xfrm>
              <a:custGeom>
                <a:avLst/>
                <a:gdLst>
                  <a:gd name="connsiteX0" fmla="*/ 47625 w 86329"/>
                  <a:gd name="connsiteY0" fmla="*/ 4250 h 93150"/>
                  <a:gd name="connsiteX1" fmla="*/ 47625 w 86329"/>
                  <a:gd name="connsiteY1" fmla="*/ 4250 h 93150"/>
                  <a:gd name="connsiteX2" fmla="*/ 22225 w 86329"/>
                  <a:gd name="connsiteY2" fmla="*/ 13775 h 93150"/>
                  <a:gd name="connsiteX3" fmla="*/ 3175 w 86329"/>
                  <a:gd name="connsiteY3" fmla="*/ 26475 h 93150"/>
                  <a:gd name="connsiteX4" fmla="*/ 0 w 86329"/>
                  <a:gd name="connsiteY4" fmla="*/ 36000 h 93150"/>
                  <a:gd name="connsiteX5" fmla="*/ 6350 w 86329"/>
                  <a:gd name="connsiteY5" fmla="*/ 74100 h 93150"/>
                  <a:gd name="connsiteX6" fmla="*/ 9525 w 86329"/>
                  <a:gd name="connsiteY6" fmla="*/ 83625 h 93150"/>
                  <a:gd name="connsiteX7" fmla="*/ 19050 w 86329"/>
                  <a:gd name="connsiteY7" fmla="*/ 89975 h 93150"/>
                  <a:gd name="connsiteX8" fmla="*/ 53975 w 86329"/>
                  <a:gd name="connsiteY8" fmla="*/ 93150 h 93150"/>
                  <a:gd name="connsiteX9" fmla="*/ 76200 w 86329"/>
                  <a:gd name="connsiteY9" fmla="*/ 89975 h 93150"/>
                  <a:gd name="connsiteX10" fmla="*/ 85725 w 86329"/>
                  <a:gd name="connsiteY10" fmla="*/ 86800 h 93150"/>
                  <a:gd name="connsiteX11" fmla="*/ 82550 w 86329"/>
                  <a:gd name="connsiteY11" fmla="*/ 29650 h 93150"/>
                  <a:gd name="connsiteX12" fmla="*/ 79375 w 86329"/>
                  <a:gd name="connsiteY12" fmla="*/ 16950 h 93150"/>
                  <a:gd name="connsiteX13" fmla="*/ 69850 w 86329"/>
                  <a:gd name="connsiteY13" fmla="*/ 7425 h 93150"/>
                  <a:gd name="connsiteX14" fmla="*/ 50800 w 86329"/>
                  <a:gd name="connsiteY14" fmla="*/ 1075 h 93150"/>
                  <a:gd name="connsiteX15" fmla="*/ 47625 w 86329"/>
                  <a:gd name="connsiteY15" fmla="*/ 4250 h 9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6329" h="93150">
                    <a:moveTo>
                      <a:pt x="47625" y="4250"/>
                    </a:moveTo>
                    <a:lnTo>
                      <a:pt x="47625" y="4250"/>
                    </a:lnTo>
                    <a:cubicBezTo>
                      <a:pt x="39158" y="7425"/>
                      <a:pt x="30313" y="9731"/>
                      <a:pt x="22225" y="13775"/>
                    </a:cubicBezTo>
                    <a:cubicBezTo>
                      <a:pt x="15399" y="17188"/>
                      <a:pt x="3175" y="26475"/>
                      <a:pt x="3175" y="26475"/>
                    </a:cubicBezTo>
                    <a:cubicBezTo>
                      <a:pt x="2117" y="29650"/>
                      <a:pt x="0" y="32653"/>
                      <a:pt x="0" y="36000"/>
                    </a:cubicBezTo>
                    <a:cubicBezTo>
                      <a:pt x="0" y="47596"/>
                      <a:pt x="3006" y="62396"/>
                      <a:pt x="6350" y="74100"/>
                    </a:cubicBezTo>
                    <a:cubicBezTo>
                      <a:pt x="7269" y="77318"/>
                      <a:pt x="7434" y="81012"/>
                      <a:pt x="9525" y="83625"/>
                    </a:cubicBezTo>
                    <a:cubicBezTo>
                      <a:pt x="11909" y="86605"/>
                      <a:pt x="15319" y="89175"/>
                      <a:pt x="19050" y="89975"/>
                    </a:cubicBezTo>
                    <a:cubicBezTo>
                      <a:pt x="30480" y="92424"/>
                      <a:pt x="42333" y="92092"/>
                      <a:pt x="53975" y="93150"/>
                    </a:cubicBezTo>
                    <a:cubicBezTo>
                      <a:pt x="61383" y="92092"/>
                      <a:pt x="68862" y="91443"/>
                      <a:pt x="76200" y="89975"/>
                    </a:cubicBezTo>
                    <a:cubicBezTo>
                      <a:pt x="79482" y="89319"/>
                      <a:pt x="85375" y="90128"/>
                      <a:pt x="85725" y="86800"/>
                    </a:cubicBezTo>
                    <a:cubicBezTo>
                      <a:pt x="87722" y="67825"/>
                      <a:pt x="84277" y="48651"/>
                      <a:pt x="82550" y="29650"/>
                    </a:cubicBezTo>
                    <a:cubicBezTo>
                      <a:pt x="82155" y="25304"/>
                      <a:pt x="81540" y="20739"/>
                      <a:pt x="79375" y="16950"/>
                    </a:cubicBezTo>
                    <a:cubicBezTo>
                      <a:pt x="77147" y="13051"/>
                      <a:pt x="73775" y="9606"/>
                      <a:pt x="69850" y="7425"/>
                    </a:cubicBezTo>
                    <a:cubicBezTo>
                      <a:pt x="63999" y="4174"/>
                      <a:pt x="57150" y="3192"/>
                      <a:pt x="50800" y="1075"/>
                    </a:cubicBezTo>
                    <a:cubicBezTo>
                      <a:pt x="40271" y="-2435"/>
                      <a:pt x="48154" y="3721"/>
                      <a:pt x="47625" y="425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6" name="Freeform 665"/>
              <p:cNvSpPr/>
              <p:nvPr/>
            </p:nvSpPr>
            <p:spPr>
              <a:xfrm>
                <a:off x="2498698" y="3457575"/>
                <a:ext cx="97471" cy="95250"/>
              </a:xfrm>
              <a:custGeom>
                <a:avLst/>
                <a:gdLst>
                  <a:gd name="connsiteX0" fmla="*/ 63527 w 97471"/>
                  <a:gd name="connsiteY0" fmla="*/ 9525 h 95250"/>
                  <a:gd name="connsiteX1" fmla="*/ 63527 w 97471"/>
                  <a:gd name="connsiteY1" fmla="*/ 9525 h 95250"/>
                  <a:gd name="connsiteX2" fmla="*/ 34952 w 97471"/>
                  <a:gd name="connsiteY2" fmla="*/ 3175 h 95250"/>
                  <a:gd name="connsiteX3" fmla="*/ 25427 w 97471"/>
                  <a:gd name="connsiteY3" fmla="*/ 0 h 95250"/>
                  <a:gd name="connsiteX4" fmla="*/ 12727 w 97471"/>
                  <a:gd name="connsiteY4" fmla="*/ 3175 h 95250"/>
                  <a:gd name="connsiteX5" fmla="*/ 27 w 97471"/>
                  <a:gd name="connsiteY5" fmla="*/ 22225 h 95250"/>
                  <a:gd name="connsiteX6" fmla="*/ 3202 w 97471"/>
                  <a:gd name="connsiteY6" fmla="*/ 63500 h 95250"/>
                  <a:gd name="connsiteX7" fmla="*/ 6377 w 97471"/>
                  <a:gd name="connsiteY7" fmla="*/ 76200 h 95250"/>
                  <a:gd name="connsiteX8" fmla="*/ 15902 w 97471"/>
                  <a:gd name="connsiteY8" fmla="*/ 82550 h 95250"/>
                  <a:gd name="connsiteX9" fmla="*/ 19077 w 97471"/>
                  <a:gd name="connsiteY9" fmla="*/ 92075 h 95250"/>
                  <a:gd name="connsiteX10" fmla="*/ 28602 w 97471"/>
                  <a:gd name="connsiteY10" fmla="*/ 95250 h 95250"/>
                  <a:gd name="connsiteX11" fmla="*/ 57177 w 97471"/>
                  <a:gd name="connsiteY11" fmla="*/ 92075 h 95250"/>
                  <a:gd name="connsiteX12" fmla="*/ 92102 w 97471"/>
                  <a:gd name="connsiteY12" fmla="*/ 82550 h 95250"/>
                  <a:gd name="connsiteX13" fmla="*/ 92102 w 97471"/>
                  <a:gd name="connsiteY13" fmla="*/ 34925 h 95250"/>
                  <a:gd name="connsiteX14" fmla="*/ 82577 w 97471"/>
                  <a:gd name="connsiteY14" fmla="*/ 31750 h 95250"/>
                  <a:gd name="connsiteX15" fmla="*/ 63527 w 97471"/>
                  <a:gd name="connsiteY15" fmla="*/ 95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471" h="95250">
                    <a:moveTo>
                      <a:pt x="63527" y="9525"/>
                    </a:moveTo>
                    <a:lnTo>
                      <a:pt x="63527" y="9525"/>
                    </a:lnTo>
                    <a:cubicBezTo>
                      <a:pt x="54002" y="7408"/>
                      <a:pt x="44418" y="5542"/>
                      <a:pt x="34952" y="3175"/>
                    </a:cubicBezTo>
                    <a:cubicBezTo>
                      <a:pt x="31705" y="2363"/>
                      <a:pt x="28774" y="0"/>
                      <a:pt x="25427" y="0"/>
                    </a:cubicBezTo>
                    <a:cubicBezTo>
                      <a:pt x="21063" y="0"/>
                      <a:pt x="16960" y="2117"/>
                      <a:pt x="12727" y="3175"/>
                    </a:cubicBezTo>
                    <a:cubicBezTo>
                      <a:pt x="8494" y="9525"/>
                      <a:pt x="-558" y="14616"/>
                      <a:pt x="27" y="22225"/>
                    </a:cubicBezTo>
                    <a:cubicBezTo>
                      <a:pt x="1085" y="35983"/>
                      <a:pt x="1590" y="49796"/>
                      <a:pt x="3202" y="63500"/>
                    </a:cubicBezTo>
                    <a:cubicBezTo>
                      <a:pt x="3712" y="67834"/>
                      <a:pt x="3956" y="72569"/>
                      <a:pt x="6377" y="76200"/>
                    </a:cubicBezTo>
                    <a:cubicBezTo>
                      <a:pt x="8494" y="79375"/>
                      <a:pt x="12727" y="80433"/>
                      <a:pt x="15902" y="82550"/>
                    </a:cubicBezTo>
                    <a:cubicBezTo>
                      <a:pt x="16960" y="85725"/>
                      <a:pt x="16710" y="89708"/>
                      <a:pt x="19077" y="92075"/>
                    </a:cubicBezTo>
                    <a:cubicBezTo>
                      <a:pt x="21444" y="94442"/>
                      <a:pt x="25255" y="95250"/>
                      <a:pt x="28602" y="95250"/>
                    </a:cubicBezTo>
                    <a:cubicBezTo>
                      <a:pt x="38186" y="95250"/>
                      <a:pt x="47652" y="93133"/>
                      <a:pt x="57177" y="92075"/>
                    </a:cubicBezTo>
                    <a:cubicBezTo>
                      <a:pt x="85824" y="84913"/>
                      <a:pt x="74298" y="88485"/>
                      <a:pt x="92102" y="82550"/>
                    </a:cubicBezTo>
                    <a:cubicBezTo>
                      <a:pt x="98038" y="64743"/>
                      <a:pt x="100389" y="61858"/>
                      <a:pt x="92102" y="34925"/>
                    </a:cubicBezTo>
                    <a:cubicBezTo>
                      <a:pt x="91118" y="31726"/>
                      <a:pt x="85752" y="32808"/>
                      <a:pt x="82577" y="31750"/>
                    </a:cubicBezTo>
                    <a:cubicBezTo>
                      <a:pt x="75640" y="21344"/>
                      <a:pt x="66702" y="13229"/>
                      <a:pt x="63527" y="9525"/>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7" name="Freeform 666"/>
              <p:cNvSpPr/>
              <p:nvPr/>
            </p:nvSpPr>
            <p:spPr>
              <a:xfrm>
                <a:off x="2828925" y="3273079"/>
                <a:ext cx="92143" cy="76546"/>
              </a:xfrm>
              <a:custGeom>
                <a:avLst/>
                <a:gdLst>
                  <a:gd name="connsiteX0" fmla="*/ 69850 w 92143"/>
                  <a:gd name="connsiteY0" fmla="*/ 346 h 76546"/>
                  <a:gd name="connsiteX1" fmla="*/ 69850 w 92143"/>
                  <a:gd name="connsiteY1" fmla="*/ 346 h 76546"/>
                  <a:gd name="connsiteX2" fmla="*/ 22225 w 92143"/>
                  <a:gd name="connsiteY2" fmla="*/ 3521 h 76546"/>
                  <a:gd name="connsiteX3" fmla="*/ 12700 w 92143"/>
                  <a:gd name="connsiteY3" fmla="*/ 6696 h 76546"/>
                  <a:gd name="connsiteX4" fmla="*/ 3175 w 92143"/>
                  <a:gd name="connsiteY4" fmla="*/ 16221 h 76546"/>
                  <a:gd name="connsiteX5" fmla="*/ 0 w 92143"/>
                  <a:gd name="connsiteY5" fmla="*/ 25746 h 76546"/>
                  <a:gd name="connsiteX6" fmla="*/ 9525 w 92143"/>
                  <a:gd name="connsiteY6" fmla="*/ 54321 h 76546"/>
                  <a:gd name="connsiteX7" fmla="*/ 19050 w 92143"/>
                  <a:gd name="connsiteY7" fmla="*/ 60671 h 76546"/>
                  <a:gd name="connsiteX8" fmla="*/ 25400 w 92143"/>
                  <a:gd name="connsiteY8" fmla="*/ 70196 h 76546"/>
                  <a:gd name="connsiteX9" fmla="*/ 44450 w 92143"/>
                  <a:gd name="connsiteY9" fmla="*/ 76546 h 76546"/>
                  <a:gd name="connsiteX10" fmla="*/ 63500 w 92143"/>
                  <a:gd name="connsiteY10" fmla="*/ 63846 h 76546"/>
                  <a:gd name="connsiteX11" fmla="*/ 82550 w 92143"/>
                  <a:gd name="connsiteY11" fmla="*/ 47971 h 76546"/>
                  <a:gd name="connsiteX12" fmla="*/ 88900 w 92143"/>
                  <a:gd name="connsiteY12" fmla="*/ 38446 h 76546"/>
                  <a:gd name="connsiteX13" fmla="*/ 88900 w 92143"/>
                  <a:gd name="connsiteY13" fmla="*/ 6696 h 76546"/>
                  <a:gd name="connsiteX14" fmla="*/ 69850 w 92143"/>
                  <a:gd name="connsiteY14" fmla="*/ 346 h 7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143" h="76546">
                    <a:moveTo>
                      <a:pt x="69850" y="346"/>
                    </a:moveTo>
                    <a:lnTo>
                      <a:pt x="69850" y="346"/>
                    </a:lnTo>
                    <a:cubicBezTo>
                      <a:pt x="53975" y="1404"/>
                      <a:pt x="38038" y="1764"/>
                      <a:pt x="22225" y="3521"/>
                    </a:cubicBezTo>
                    <a:cubicBezTo>
                      <a:pt x="18899" y="3891"/>
                      <a:pt x="15485" y="4840"/>
                      <a:pt x="12700" y="6696"/>
                    </a:cubicBezTo>
                    <a:cubicBezTo>
                      <a:pt x="8964" y="9187"/>
                      <a:pt x="6350" y="13046"/>
                      <a:pt x="3175" y="16221"/>
                    </a:cubicBezTo>
                    <a:cubicBezTo>
                      <a:pt x="2117" y="19396"/>
                      <a:pt x="0" y="22399"/>
                      <a:pt x="0" y="25746"/>
                    </a:cubicBezTo>
                    <a:cubicBezTo>
                      <a:pt x="0" y="36389"/>
                      <a:pt x="1858" y="46654"/>
                      <a:pt x="9525" y="54321"/>
                    </a:cubicBezTo>
                    <a:cubicBezTo>
                      <a:pt x="12223" y="57019"/>
                      <a:pt x="15875" y="58554"/>
                      <a:pt x="19050" y="60671"/>
                    </a:cubicBezTo>
                    <a:cubicBezTo>
                      <a:pt x="21167" y="63846"/>
                      <a:pt x="22164" y="68174"/>
                      <a:pt x="25400" y="70196"/>
                    </a:cubicBezTo>
                    <a:cubicBezTo>
                      <a:pt x="31076" y="73744"/>
                      <a:pt x="44450" y="76546"/>
                      <a:pt x="44450" y="76546"/>
                    </a:cubicBezTo>
                    <a:cubicBezTo>
                      <a:pt x="50800" y="72313"/>
                      <a:pt x="58104" y="69242"/>
                      <a:pt x="63500" y="63846"/>
                    </a:cubicBezTo>
                    <a:cubicBezTo>
                      <a:pt x="75723" y="51623"/>
                      <a:pt x="69289" y="56812"/>
                      <a:pt x="82550" y="47971"/>
                    </a:cubicBezTo>
                    <a:cubicBezTo>
                      <a:pt x="84667" y="44796"/>
                      <a:pt x="87397" y="41953"/>
                      <a:pt x="88900" y="38446"/>
                    </a:cubicBezTo>
                    <a:cubicBezTo>
                      <a:pt x="93632" y="27404"/>
                      <a:pt x="92798" y="18391"/>
                      <a:pt x="88900" y="6696"/>
                    </a:cubicBezTo>
                    <a:cubicBezTo>
                      <a:pt x="85431" y="-3710"/>
                      <a:pt x="73025" y="1404"/>
                      <a:pt x="69850" y="346"/>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8" name="Freeform 667"/>
              <p:cNvSpPr/>
              <p:nvPr/>
            </p:nvSpPr>
            <p:spPr>
              <a:xfrm>
                <a:off x="2822575" y="3349625"/>
                <a:ext cx="57261" cy="76200"/>
              </a:xfrm>
              <a:custGeom>
                <a:avLst/>
                <a:gdLst>
                  <a:gd name="connsiteX0" fmla="*/ 34925 w 57261"/>
                  <a:gd name="connsiteY0" fmla="*/ 0 h 76200"/>
                  <a:gd name="connsiteX1" fmla="*/ 34925 w 57261"/>
                  <a:gd name="connsiteY1" fmla="*/ 0 h 76200"/>
                  <a:gd name="connsiteX2" fmla="*/ 3175 w 57261"/>
                  <a:gd name="connsiteY2" fmla="*/ 19050 h 76200"/>
                  <a:gd name="connsiteX3" fmla="*/ 0 w 57261"/>
                  <a:gd name="connsiteY3" fmla="*/ 28575 h 76200"/>
                  <a:gd name="connsiteX4" fmla="*/ 6350 w 57261"/>
                  <a:gd name="connsiteY4" fmla="*/ 60325 h 76200"/>
                  <a:gd name="connsiteX5" fmla="*/ 25400 w 57261"/>
                  <a:gd name="connsiteY5" fmla="*/ 69850 h 76200"/>
                  <a:gd name="connsiteX6" fmla="*/ 34925 w 57261"/>
                  <a:gd name="connsiteY6" fmla="*/ 76200 h 76200"/>
                  <a:gd name="connsiteX7" fmla="*/ 50800 w 57261"/>
                  <a:gd name="connsiteY7" fmla="*/ 73025 h 76200"/>
                  <a:gd name="connsiteX8" fmla="*/ 57150 w 57261"/>
                  <a:gd name="connsiteY8" fmla="*/ 63500 h 76200"/>
                  <a:gd name="connsiteX9" fmla="*/ 53975 w 57261"/>
                  <a:gd name="connsiteY9" fmla="*/ 38100 h 76200"/>
                  <a:gd name="connsiteX10" fmla="*/ 34925 w 57261"/>
                  <a:gd name="connsiteY10"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61" h="76200">
                    <a:moveTo>
                      <a:pt x="34925" y="0"/>
                    </a:moveTo>
                    <a:lnTo>
                      <a:pt x="34925" y="0"/>
                    </a:lnTo>
                    <a:cubicBezTo>
                      <a:pt x="14239" y="7757"/>
                      <a:pt x="11044" y="3313"/>
                      <a:pt x="3175" y="19050"/>
                    </a:cubicBezTo>
                    <a:cubicBezTo>
                      <a:pt x="1678" y="22043"/>
                      <a:pt x="1058" y="25400"/>
                      <a:pt x="0" y="28575"/>
                    </a:cubicBezTo>
                    <a:cubicBezTo>
                      <a:pt x="10" y="28638"/>
                      <a:pt x="4245" y="57167"/>
                      <a:pt x="6350" y="60325"/>
                    </a:cubicBezTo>
                    <a:cubicBezTo>
                      <a:pt x="10900" y="67149"/>
                      <a:pt x="19061" y="66681"/>
                      <a:pt x="25400" y="69850"/>
                    </a:cubicBezTo>
                    <a:cubicBezTo>
                      <a:pt x="28813" y="71557"/>
                      <a:pt x="31750" y="74083"/>
                      <a:pt x="34925" y="76200"/>
                    </a:cubicBezTo>
                    <a:cubicBezTo>
                      <a:pt x="40217" y="75142"/>
                      <a:pt x="46115" y="75702"/>
                      <a:pt x="50800" y="73025"/>
                    </a:cubicBezTo>
                    <a:cubicBezTo>
                      <a:pt x="54113" y="71132"/>
                      <a:pt x="56805" y="67300"/>
                      <a:pt x="57150" y="63500"/>
                    </a:cubicBezTo>
                    <a:cubicBezTo>
                      <a:pt x="57923" y="55002"/>
                      <a:pt x="54448" y="46619"/>
                      <a:pt x="53975" y="38100"/>
                    </a:cubicBezTo>
                    <a:cubicBezTo>
                      <a:pt x="53388" y="27533"/>
                      <a:pt x="38100" y="6350"/>
                      <a:pt x="34925" y="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69" name="Freeform 668"/>
              <p:cNvSpPr/>
              <p:nvPr/>
            </p:nvSpPr>
            <p:spPr>
              <a:xfrm>
                <a:off x="2695575" y="3454584"/>
                <a:ext cx="79387" cy="86506"/>
              </a:xfrm>
              <a:custGeom>
                <a:avLst/>
                <a:gdLst>
                  <a:gd name="connsiteX0" fmla="*/ 44450 w 79387"/>
                  <a:gd name="connsiteY0" fmla="*/ 6166 h 86506"/>
                  <a:gd name="connsiteX1" fmla="*/ 44450 w 79387"/>
                  <a:gd name="connsiteY1" fmla="*/ 6166 h 86506"/>
                  <a:gd name="connsiteX2" fmla="*/ 19050 w 79387"/>
                  <a:gd name="connsiteY2" fmla="*/ 15691 h 86506"/>
                  <a:gd name="connsiteX3" fmla="*/ 9525 w 79387"/>
                  <a:gd name="connsiteY3" fmla="*/ 25216 h 86506"/>
                  <a:gd name="connsiteX4" fmla="*/ 0 w 79387"/>
                  <a:gd name="connsiteY4" fmla="*/ 44266 h 86506"/>
                  <a:gd name="connsiteX5" fmla="*/ 9525 w 79387"/>
                  <a:gd name="connsiteY5" fmla="*/ 66491 h 86506"/>
                  <a:gd name="connsiteX6" fmla="*/ 19050 w 79387"/>
                  <a:gd name="connsiteY6" fmla="*/ 72841 h 86506"/>
                  <a:gd name="connsiteX7" fmla="*/ 38100 w 79387"/>
                  <a:gd name="connsiteY7" fmla="*/ 85541 h 86506"/>
                  <a:gd name="connsiteX8" fmla="*/ 41275 w 79387"/>
                  <a:gd name="connsiteY8" fmla="*/ 76016 h 86506"/>
                  <a:gd name="connsiteX9" fmla="*/ 50800 w 79387"/>
                  <a:gd name="connsiteY9" fmla="*/ 69666 h 86506"/>
                  <a:gd name="connsiteX10" fmla="*/ 57150 w 79387"/>
                  <a:gd name="connsiteY10" fmla="*/ 60141 h 86506"/>
                  <a:gd name="connsiteX11" fmla="*/ 76200 w 79387"/>
                  <a:gd name="connsiteY11" fmla="*/ 50616 h 86506"/>
                  <a:gd name="connsiteX12" fmla="*/ 79375 w 79387"/>
                  <a:gd name="connsiteY12" fmla="*/ 41091 h 86506"/>
                  <a:gd name="connsiteX13" fmla="*/ 66675 w 79387"/>
                  <a:gd name="connsiteY13" fmla="*/ 6166 h 86506"/>
                  <a:gd name="connsiteX14" fmla="*/ 44450 w 79387"/>
                  <a:gd name="connsiteY14" fmla="*/ 6166 h 8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9387" h="86506">
                    <a:moveTo>
                      <a:pt x="44450" y="6166"/>
                    </a:moveTo>
                    <a:lnTo>
                      <a:pt x="44450" y="6166"/>
                    </a:lnTo>
                    <a:cubicBezTo>
                      <a:pt x="35983" y="9341"/>
                      <a:pt x="26988" y="11361"/>
                      <a:pt x="19050" y="15691"/>
                    </a:cubicBezTo>
                    <a:cubicBezTo>
                      <a:pt x="15108" y="17841"/>
                      <a:pt x="12400" y="21767"/>
                      <a:pt x="9525" y="25216"/>
                    </a:cubicBezTo>
                    <a:cubicBezTo>
                      <a:pt x="2686" y="33422"/>
                      <a:pt x="3182" y="34720"/>
                      <a:pt x="0" y="44266"/>
                    </a:cubicBezTo>
                    <a:cubicBezTo>
                      <a:pt x="2429" y="53982"/>
                      <a:pt x="2216" y="59182"/>
                      <a:pt x="9525" y="66491"/>
                    </a:cubicBezTo>
                    <a:cubicBezTo>
                      <a:pt x="12223" y="69189"/>
                      <a:pt x="15875" y="70724"/>
                      <a:pt x="19050" y="72841"/>
                    </a:cubicBezTo>
                    <a:cubicBezTo>
                      <a:pt x="22914" y="78636"/>
                      <a:pt x="27309" y="89857"/>
                      <a:pt x="38100" y="85541"/>
                    </a:cubicBezTo>
                    <a:cubicBezTo>
                      <a:pt x="41207" y="84298"/>
                      <a:pt x="39184" y="78629"/>
                      <a:pt x="41275" y="76016"/>
                    </a:cubicBezTo>
                    <a:cubicBezTo>
                      <a:pt x="43659" y="73036"/>
                      <a:pt x="47625" y="71783"/>
                      <a:pt x="50800" y="69666"/>
                    </a:cubicBezTo>
                    <a:cubicBezTo>
                      <a:pt x="52917" y="66491"/>
                      <a:pt x="54452" y="62839"/>
                      <a:pt x="57150" y="60141"/>
                    </a:cubicBezTo>
                    <a:cubicBezTo>
                      <a:pt x="63305" y="53986"/>
                      <a:pt x="68453" y="53198"/>
                      <a:pt x="76200" y="50616"/>
                    </a:cubicBezTo>
                    <a:cubicBezTo>
                      <a:pt x="77258" y="47441"/>
                      <a:pt x="79375" y="44438"/>
                      <a:pt x="79375" y="41091"/>
                    </a:cubicBezTo>
                    <a:cubicBezTo>
                      <a:pt x="79375" y="27884"/>
                      <a:pt x="80270" y="12963"/>
                      <a:pt x="66675" y="6166"/>
                    </a:cubicBezTo>
                    <a:cubicBezTo>
                      <a:pt x="38927" y="-7708"/>
                      <a:pt x="48154" y="6166"/>
                      <a:pt x="44450" y="6166"/>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0" name="Freeform 669"/>
              <p:cNvSpPr/>
              <p:nvPr/>
            </p:nvSpPr>
            <p:spPr>
              <a:xfrm>
                <a:off x="2606675" y="3470270"/>
                <a:ext cx="73025" cy="85730"/>
              </a:xfrm>
              <a:custGeom>
                <a:avLst/>
                <a:gdLst>
                  <a:gd name="connsiteX0" fmla="*/ 34925 w 73025"/>
                  <a:gd name="connsiteY0" fmla="*/ 9530 h 85730"/>
                  <a:gd name="connsiteX1" fmla="*/ 34925 w 73025"/>
                  <a:gd name="connsiteY1" fmla="*/ 9530 h 85730"/>
                  <a:gd name="connsiteX2" fmla="*/ 3175 w 73025"/>
                  <a:gd name="connsiteY2" fmla="*/ 28580 h 85730"/>
                  <a:gd name="connsiteX3" fmla="*/ 0 w 73025"/>
                  <a:gd name="connsiteY3" fmla="*/ 38105 h 85730"/>
                  <a:gd name="connsiteX4" fmla="*/ 3175 w 73025"/>
                  <a:gd name="connsiteY4" fmla="*/ 60330 h 85730"/>
                  <a:gd name="connsiteX5" fmla="*/ 25400 w 73025"/>
                  <a:gd name="connsiteY5" fmla="*/ 85730 h 85730"/>
                  <a:gd name="connsiteX6" fmla="*/ 63500 w 73025"/>
                  <a:gd name="connsiteY6" fmla="*/ 63505 h 85730"/>
                  <a:gd name="connsiteX7" fmla="*/ 69850 w 73025"/>
                  <a:gd name="connsiteY7" fmla="*/ 44455 h 85730"/>
                  <a:gd name="connsiteX8" fmla="*/ 73025 w 73025"/>
                  <a:gd name="connsiteY8" fmla="*/ 34930 h 85730"/>
                  <a:gd name="connsiteX9" fmla="*/ 69850 w 73025"/>
                  <a:gd name="connsiteY9" fmla="*/ 15880 h 85730"/>
                  <a:gd name="connsiteX10" fmla="*/ 41275 w 73025"/>
                  <a:gd name="connsiteY10" fmla="*/ 5 h 85730"/>
                  <a:gd name="connsiteX11" fmla="*/ 34925 w 73025"/>
                  <a:gd name="connsiteY11" fmla="*/ 9530 h 8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25" h="85730">
                    <a:moveTo>
                      <a:pt x="34925" y="9530"/>
                    </a:moveTo>
                    <a:lnTo>
                      <a:pt x="34925" y="9530"/>
                    </a:lnTo>
                    <a:cubicBezTo>
                      <a:pt x="14239" y="17287"/>
                      <a:pt x="11044" y="12843"/>
                      <a:pt x="3175" y="28580"/>
                    </a:cubicBezTo>
                    <a:cubicBezTo>
                      <a:pt x="1678" y="31573"/>
                      <a:pt x="1058" y="34930"/>
                      <a:pt x="0" y="38105"/>
                    </a:cubicBezTo>
                    <a:cubicBezTo>
                      <a:pt x="1058" y="45513"/>
                      <a:pt x="489" y="53345"/>
                      <a:pt x="3175" y="60330"/>
                    </a:cubicBezTo>
                    <a:cubicBezTo>
                      <a:pt x="9561" y="76935"/>
                      <a:pt x="13740" y="77957"/>
                      <a:pt x="25400" y="85730"/>
                    </a:cubicBezTo>
                    <a:cubicBezTo>
                      <a:pt x="48204" y="82880"/>
                      <a:pt x="55162" y="88518"/>
                      <a:pt x="63500" y="63505"/>
                    </a:cubicBezTo>
                    <a:lnTo>
                      <a:pt x="69850" y="44455"/>
                    </a:lnTo>
                    <a:lnTo>
                      <a:pt x="73025" y="34930"/>
                    </a:lnTo>
                    <a:cubicBezTo>
                      <a:pt x="71967" y="28580"/>
                      <a:pt x="73542" y="21154"/>
                      <a:pt x="69850" y="15880"/>
                    </a:cubicBezTo>
                    <a:cubicBezTo>
                      <a:pt x="64834" y="8714"/>
                      <a:pt x="50665" y="2352"/>
                      <a:pt x="41275" y="5"/>
                    </a:cubicBezTo>
                    <a:cubicBezTo>
                      <a:pt x="40248" y="-252"/>
                      <a:pt x="35983" y="7942"/>
                      <a:pt x="34925" y="953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1" name="Freeform 670"/>
              <p:cNvSpPr/>
              <p:nvPr/>
            </p:nvSpPr>
            <p:spPr>
              <a:xfrm>
                <a:off x="2835275" y="3441700"/>
                <a:ext cx="76200" cy="107950"/>
              </a:xfrm>
              <a:custGeom>
                <a:avLst/>
                <a:gdLst>
                  <a:gd name="connsiteX0" fmla="*/ 38100 w 76200"/>
                  <a:gd name="connsiteY0" fmla="*/ 0 h 107950"/>
                  <a:gd name="connsiteX1" fmla="*/ 38100 w 76200"/>
                  <a:gd name="connsiteY1" fmla="*/ 0 h 107950"/>
                  <a:gd name="connsiteX2" fmla="*/ 12700 w 76200"/>
                  <a:gd name="connsiteY2" fmla="*/ 9525 h 107950"/>
                  <a:gd name="connsiteX3" fmla="*/ 0 w 76200"/>
                  <a:gd name="connsiteY3" fmla="*/ 28575 h 107950"/>
                  <a:gd name="connsiteX4" fmla="*/ 3175 w 76200"/>
                  <a:gd name="connsiteY4" fmla="*/ 38100 h 107950"/>
                  <a:gd name="connsiteX5" fmla="*/ 15875 w 76200"/>
                  <a:gd name="connsiteY5" fmla="*/ 60325 h 107950"/>
                  <a:gd name="connsiteX6" fmla="*/ 25400 w 76200"/>
                  <a:gd name="connsiteY6" fmla="*/ 69850 h 107950"/>
                  <a:gd name="connsiteX7" fmla="*/ 38100 w 76200"/>
                  <a:gd name="connsiteY7" fmla="*/ 85725 h 107950"/>
                  <a:gd name="connsiteX8" fmla="*/ 41275 w 76200"/>
                  <a:gd name="connsiteY8" fmla="*/ 95250 h 107950"/>
                  <a:gd name="connsiteX9" fmla="*/ 60325 w 76200"/>
                  <a:gd name="connsiteY9" fmla="*/ 107950 h 107950"/>
                  <a:gd name="connsiteX10" fmla="*/ 76200 w 76200"/>
                  <a:gd name="connsiteY10" fmla="*/ 79375 h 107950"/>
                  <a:gd name="connsiteX11" fmla="*/ 69850 w 76200"/>
                  <a:gd name="connsiteY11" fmla="*/ 47625 h 107950"/>
                  <a:gd name="connsiteX12" fmla="*/ 57150 w 76200"/>
                  <a:gd name="connsiteY12" fmla="*/ 28575 h 107950"/>
                  <a:gd name="connsiteX13" fmla="*/ 50800 w 76200"/>
                  <a:gd name="connsiteY13" fmla="*/ 19050 h 107950"/>
                  <a:gd name="connsiteX14" fmla="*/ 38100 w 76200"/>
                  <a:gd name="connsiteY14" fmla="*/ 0 h 10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200" h="107950">
                    <a:moveTo>
                      <a:pt x="38100" y="0"/>
                    </a:moveTo>
                    <a:lnTo>
                      <a:pt x="38100" y="0"/>
                    </a:lnTo>
                    <a:cubicBezTo>
                      <a:pt x="29633" y="3175"/>
                      <a:pt x="19934" y="4100"/>
                      <a:pt x="12700" y="9525"/>
                    </a:cubicBezTo>
                    <a:cubicBezTo>
                      <a:pt x="6595" y="14104"/>
                      <a:pt x="0" y="28575"/>
                      <a:pt x="0" y="28575"/>
                    </a:cubicBezTo>
                    <a:cubicBezTo>
                      <a:pt x="1058" y="31750"/>
                      <a:pt x="1857" y="35024"/>
                      <a:pt x="3175" y="38100"/>
                    </a:cubicBezTo>
                    <a:cubicBezTo>
                      <a:pt x="5915" y="44494"/>
                      <a:pt x="11186" y="54698"/>
                      <a:pt x="15875" y="60325"/>
                    </a:cubicBezTo>
                    <a:cubicBezTo>
                      <a:pt x="18750" y="63774"/>
                      <a:pt x="22225" y="66675"/>
                      <a:pt x="25400" y="69850"/>
                    </a:cubicBezTo>
                    <a:cubicBezTo>
                      <a:pt x="33380" y="93791"/>
                      <a:pt x="21687" y="65209"/>
                      <a:pt x="38100" y="85725"/>
                    </a:cubicBezTo>
                    <a:cubicBezTo>
                      <a:pt x="40191" y="88338"/>
                      <a:pt x="39419" y="92465"/>
                      <a:pt x="41275" y="95250"/>
                    </a:cubicBezTo>
                    <a:cubicBezTo>
                      <a:pt x="48070" y="105443"/>
                      <a:pt x="50339" y="104621"/>
                      <a:pt x="60325" y="107950"/>
                    </a:cubicBezTo>
                    <a:cubicBezTo>
                      <a:pt x="74881" y="86115"/>
                      <a:pt x="70612" y="96140"/>
                      <a:pt x="76200" y="79375"/>
                    </a:cubicBezTo>
                    <a:cubicBezTo>
                      <a:pt x="75411" y="73853"/>
                      <a:pt x="74113" y="55298"/>
                      <a:pt x="69850" y="47625"/>
                    </a:cubicBezTo>
                    <a:cubicBezTo>
                      <a:pt x="66144" y="40954"/>
                      <a:pt x="61383" y="34925"/>
                      <a:pt x="57150" y="28575"/>
                    </a:cubicBezTo>
                    <a:cubicBezTo>
                      <a:pt x="55033" y="25400"/>
                      <a:pt x="50800" y="22866"/>
                      <a:pt x="50800" y="19050"/>
                    </a:cubicBezTo>
                    <a:lnTo>
                      <a:pt x="38100" y="0"/>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2" name="Freeform 671"/>
              <p:cNvSpPr/>
              <p:nvPr/>
            </p:nvSpPr>
            <p:spPr>
              <a:xfrm>
                <a:off x="2692400" y="3641508"/>
                <a:ext cx="88900" cy="117694"/>
              </a:xfrm>
              <a:custGeom>
                <a:avLst/>
                <a:gdLst>
                  <a:gd name="connsiteX0" fmla="*/ 76200 w 88900"/>
                  <a:gd name="connsiteY0" fmla="*/ 12917 h 117694"/>
                  <a:gd name="connsiteX1" fmla="*/ 76200 w 88900"/>
                  <a:gd name="connsiteY1" fmla="*/ 12917 h 117694"/>
                  <a:gd name="connsiteX2" fmla="*/ 50800 w 88900"/>
                  <a:gd name="connsiteY2" fmla="*/ 3392 h 117694"/>
                  <a:gd name="connsiteX3" fmla="*/ 41275 w 88900"/>
                  <a:gd name="connsiteY3" fmla="*/ 217 h 117694"/>
                  <a:gd name="connsiteX4" fmla="*/ 22225 w 88900"/>
                  <a:gd name="connsiteY4" fmla="*/ 12917 h 117694"/>
                  <a:gd name="connsiteX5" fmla="*/ 15875 w 88900"/>
                  <a:gd name="connsiteY5" fmla="*/ 31967 h 117694"/>
                  <a:gd name="connsiteX6" fmla="*/ 12700 w 88900"/>
                  <a:gd name="connsiteY6" fmla="*/ 41492 h 117694"/>
                  <a:gd name="connsiteX7" fmla="*/ 6350 w 88900"/>
                  <a:gd name="connsiteY7" fmla="*/ 51017 h 117694"/>
                  <a:gd name="connsiteX8" fmla="*/ 0 w 88900"/>
                  <a:gd name="connsiteY8" fmla="*/ 70067 h 117694"/>
                  <a:gd name="connsiteX9" fmla="*/ 3175 w 88900"/>
                  <a:gd name="connsiteY9" fmla="*/ 111342 h 117694"/>
                  <a:gd name="connsiteX10" fmla="*/ 31750 w 88900"/>
                  <a:gd name="connsiteY10" fmla="*/ 111342 h 117694"/>
                  <a:gd name="connsiteX11" fmla="*/ 50800 w 88900"/>
                  <a:gd name="connsiteY11" fmla="*/ 95467 h 117694"/>
                  <a:gd name="connsiteX12" fmla="*/ 73025 w 88900"/>
                  <a:gd name="connsiteY12" fmla="*/ 70067 h 117694"/>
                  <a:gd name="connsiteX13" fmla="*/ 88900 w 88900"/>
                  <a:gd name="connsiteY13" fmla="*/ 41492 h 117694"/>
                  <a:gd name="connsiteX14" fmla="*/ 79375 w 88900"/>
                  <a:gd name="connsiteY14" fmla="*/ 35142 h 117694"/>
                  <a:gd name="connsiteX15" fmla="*/ 76200 w 88900"/>
                  <a:gd name="connsiteY15" fmla="*/ 12917 h 11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8900" h="117694">
                    <a:moveTo>
                      <a:pt x="76200" y="12917"/>
                    </a:moveTo>
                    <a:lnTo>
                      <a:pt x="76200" y="12917"/>
                    </a:lnTo>
                    <a:lnTo>
                      <a:pt x="50800" y="3392"/>
                    </a:lnTo>
                    <a:cubicBezTo>
                      <a:pt x="47655" y="2248"/>
                      <a:pt x="44450" y="-841"/>
                      <a:pt x="41275" y="217"/>
                    </a:cubicBezTo>
                    <a:cubicBezTo>
                      <a:pt x="34035" y="2630"/>
                      <a:pt x="22225" y="12917"/>
                      <a:pt x="22225" y="12917"/>
                    </a:cubicBezTo>
                    <a:lnTo>
                      <a:pt x="15875" y="31967"/>
                    </a:lnTo>
                    <a:cubicBezTo>
                      <a:pt x="14817" y="35142"/>
                      <a:pt x="14556" y="38707"/>
                      <a:pt x="12700" y="41492"/>
                    </a:cubicBezTo>
                    <a:cubicBezTo>
                      <a:pt x="10583" y="44667"/>
                      <a:pt x="7900" y="47530"/>
                      <a:pt x="6350" y="51017"/>
                    </a:cubicBezTo>
                    <a:cubicBezTo>
                      <a:pt x="3632" y="57134"/>
                      <a:pt x="0" y="70067"/>
                      <a:pt x="0" y="70067"/>
                    </a:cubicBezTo>
                    <a:cubicBezTo>
                      <a:pt x="1058" y="83825"/>
                      <a:pt x="-380" y="98009"/>
                      <a:pt x="3175" y="111342"/>
                    </a:cubicBezTo>
                    <a:cubicBezTo>
                      <a:pt x="6756" y="124772"/>
                      <a:pt x="29275" y="112992"/>
                      <a:pt x="31750" y="111342"/>
                    </a:cubicBezTo>
                    <a:cubicBezTo>
                      <a:pt x="40217" y="105698"/>
                      <a:pt x="44218" y="103929"/>
                      <a:pt x="50800" y="95467"/>
                    </a:cubicBezTo>
                    <a:cubicBezTo>
                      <a:pt x="70746" y="69823"/>
                      <a:pt x="54586" y="82360"/>
                      <a:pt x="73025" y="70067"/>
                    </a:cubicBezTo>
                    <a:cubicBezTo>
                      <a:pt x="87581" y="48232"/>
                      <a:pt x="83312" y="58257"/>
                      <a:pt x="88900" y="41492"/>
                    </a:cubicBezTo>
                    <a:cubicBezTo>
                      <a:pt x="85725" y="39375"/>
                      <a:pt x="81888" y="38014"/>
                      <a:pt x="79375" y="35142"/>
                    </a:cubicBezTo>
                    <a:cubicBezTo>
                      <a:pt x="74349" y="29399"/>
                      <a:pt x="66675" y="16092"/>
                      <a:pt x="76200" y="12917"/>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3" name="Freeform 672"/>
              <p:cNvSpPr/>
              <p:nvPr/>
            </p:nvSpPr>
            <p:spPr>
              <a:xfrm>
                <a:off x="2768600" y="3682768"/>
                <a:ext cx="70062" cy="70390"/>
              </a:xfrm>
              <a:custGeom>
                <a:avLst/>
                <a:gdLst>
                  <a:gd name="connsiteX0" fmla="*/ 31750 w 70062"/>
                  <a:gd name="connsiteY0" fmla="*/ 232 h 70390"/>
                  <a:gd name="connsiteX1" fmla="*/ 31750 w 70062"/>
                  <a:gd name="connsiteY1" fmla="*/ 232 h 70390"/>
                  <a:gd name="connsiteX2" fmla="*/ 6350 w 70062"/>
                  <a:gd name="connsiteY2" fmla="*/ 31982 h 70390"/>
                  <a:gd name="connsiteX3" fmla="*/ 0 w 70062"/>
                  <a:gd name="connsiteY3" fmla="*/ 51032 h 70390"/>
                  <a:gd name="connsiteX4" fmla="*/ 3175 w 70062"/>
                  <a:gd name="connsiteY4" fmla="*/ 70082 h 70390"/>
                  <a:gd name="connsiteX5" fmla="*/ 28575 w 70062"/>
                  <a:gd name="connsiteY5" fmla="*/ 63732 h 70390"/>
                  <a:gd name="connsiteX6" fmla="*/ 47625 w 70062"/>
                  <a:gd name="connsiteY6" fmla="*/ 51032 h 70390"/>
                  <a:gd name="connsiteX7" fmla="*/ 66675 w 70062"/>
                  <a:gd name="connsiteY7" fmla="*/ 38332 h 70390"/>
                  <a:gd name="connsiteX8" fmla="*/ 69850 w 70062"/>
                  <a:gd name="connsiteY8" fmla="*/ 28807 h 70390"/>
                  <a:gd name="connsiteX9" fmla="*/ 38100 w 70062"/>
                  <a:gd name="connsiteY9" fmla="*/ 232 h 70390"/>
                  <a:gd name="connsiteX10" fmla="*/ 31750 w 70062"/>
                  <a:gd name="connsiteY10" fmla="*/ 232 h 70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62" h="70390">
                    <a:moveTo>
                      <a:pt x="31750" y="232"/>
                    </a:moveTo>
                    <a:lnTo>
                      <a:pt x="31750" y="232"/>
                    </a:lnTo>
                    <a:cubicBezTo>
                      <a:pt x="31039" y="1061"/>
                      <a:pt x="9969" y="23839"/>
                      <a:pt x="6350" y="31982"/>
                    </a:cubicBezTo>
                    <a:cubicBezTo>
                      <a:pt x="3632" y="38099"/>
                      <a:pt x="0" y="51032"/>
                      <a:pt x="0" y="51032"/>
                    </a:cubicBezTo>
                    <a:cubicBezTo>
                      <a:pt x="1058" y="57382"/>
                      <a:pt x="-1770" y="65961"/>
                      <a:pt x="3175" y="70082"/>
                    </a:cubicBezTo>
                    <a:cubicBezTo>
                      <a:pt x="5364" y="71906"/>
                      <a:pt x="24453" y="65106"/>
                      <a:pt x="28575" y="63732"/>
                    </a:cubicBezTo>
                    <a:cubicBezTo>
                      <a:pt x="49714" y="42593"/>
                      <a:pt x="26948" y="62519"/>
                      <a:pt x="47625" y="51032"/>
                    </a:cubicBezTo>
                    <a:cubicBezTo>
                      <a:pt x="54296" y="47326"/>
                      <a:pt x="66675" y="38332"/>
                      <a:pt x="66675" y="38332"/>
                    </a:cubicBezTo>
                    <a:cubicBezTo>
                      <a:pt x="67733" y="35157"/>
                      <a:pt x="70908" y="31982"/>
                      <a:pt x="69850" y="28807"/>
                    </a:cubicBezTo>
                    <a:cubicBezTo>
                      <a:pt x="65266" y="15055"/>
                      <a:pt x="52596" y="2648"/>
                      <a:pt x="38100" y="232"/>
                    </a:cubicBezTo>
                    <a:cubicBezTo>
                      <a:pt x="34968" y="-290"/>
                      <a:pt x="32808" y="232"/>
                      <a:pt x="31750" y="232"/>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4" name="Freeform 673"/>
              <p:cNvSpPr/>
              <p:nvPr/>
            </p:nvSpPr>
            <p:spPr>
              <a:xfrm>
                <a:off x="3000375" y="3190875"/>
                <a:ext cx="63500" cy="79375"/>
              </a:xfrm>
              <a:custGeom>
                <a:avLst/>
                <a:gdLst>
                  <a:gd name="connsiteX0" fmla="*/ 41275 w 63500"/>
                  <a:gd name="connsiteY0" fmla="*/ 0 h 79375"/>
                  <a:gd name="connsiteX1" fmla="*/ 41275 w 63500"/>
                  <a:gd name="connsiteY1" fmla="*/ 0 h 79375"/>
                  <a:gd name="connsiteX2" fmla="*/ 19050 w 63500"/>
                  <a:gd name="connsiteY2" fmla="*/ 19050 h 79375"/>
                  <a:gd name="connsiteX3" fmla="*/ 3175 w 63500"/>
                  <a:gd name="connsiteY3" fmla="*/ 38100 h 79375"/>
                  <a:gd name="connsiteX4" fmla="*/ 0 w 63500"/>
                  <a:gd name="connsiteY4" fmla="*/ 47625 h 79375"/>
                  <a:gd name="connsiteX5" fmla="*/ 3175 w 63500"/>
                  <a:gd name="connsiteY5" fmla="*/ 63500 h 79375"/>
                  <a:gd name="connsiteX6" fmla="*/ 22225 w 63500"/>
                  <a:gd name="connsiteY6" fmla="*/ 79375 h 79375"/>
                  <a:gd name="connsiteX7" fmla="*/ 41275 w 63500"/>
                  <a:gd name="connsiteY7" fmla="*/ 76200 h 79375"/>
                  <a:gd name="connsiteX8" fmla="*/ 50800 w 63500"/>
                  <a:gd name="connsiteY8" fmla="*/ 73025 h 79375"/>
                  <a:gd name="connsiteX9" fmla="*/ 63500 w 63500"/>
                  <a:gd name="connsiteY9" fmla="*/ 53975 h 79375"/>
                  <a:gd name="connsiteX10" fmla="*/ 57150 w 63500"/>
                  <a:gd name="connsiteY10" fmla="*/ 25400 h 79375"/>
                  <a:gd name="connsiteX11" fmla="*/ 41275 w 63500"/>
                  <a:gd name="connsiteY11" fmla="*/ 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500" h="79375">
                    <a:moveTo>
                      <a:pt x="41275" y="0"/>
                    </a:moveTo>
                    <a:lnTo>
                      <a:pt x="41275" y="0"/>
                    </a:lnTo>
                    <a:cubicBezTo>
                      <a:pt x="33867" y="6350"/>
                      <a:pt x="26303" y="12523"/>
                      <a:pt x="19050" y="19050"/>
                    </a:cubicBezTo>
                    <a:cubicBezTo>
                      <a:pt x="12667" y="24795"/>
                      <a:pt x="7053" y="30344"/>
                      <a:pt x="3175" y="38100"/>
                    </a:cubicBezTo>
                    <a:cubicBezTo>
                      <a:pt x="1678" y="41093"/>
                      <a:pt x="1058" y="44450"/>
                      <a:pt x="0" y="47625"/>
                    </a:cubicBezTo>
                    <a:cubicBezTo>
                      <a:pt x="1058" y="52917"/>
                      <a:pt x="762" y="58673"/>
                      <a:pt x="3175" y="63500"/>
                    </a:cubicBezTo>
                    <a:cubicBezTo>
                      <a:pt x="6231" y="69612"/>
                      <a:pt x="16755" y="75728"/>
                      <a:pt x="22225" y="79375"/>
                    </a:cubicBezTo>
                    <a:cubicBezTo>
                      <a:pt x="28575" y="78317"/>
                      <a:pt x="34991" y="77597"/>
                      <a:pt x="41275" y="76200"/>
                    </a:cubicBezTo>
                    <a:cubicBezTo>
                      <a:pt x="44542" y="75474"/>
                      <a:pt x="48433" y="75392"/>
                      <a:pt x="50800" y="73025"/>
                    </a:cubicBezTo>
                    <a:cubicBezTo>
                      <a:pt x="56196" y="67629"/>
                      <a:pt x="63500" y="53975"/>
                      <a:pt x="63500" y="53975"/>
                    </a:cubicBezTo>
                    <a:cubicBezTo>
                      <a:pt x="63430" y="53625"/>
                      <a:pt x="58431" y="27322"/>
                      <a:pt x="57150" y="25400"/>
                    </a:cubicBezTo>
                    <a:cubicBezTo>
                      <a:pt x="55033" y="22225"/>
                      <a:pt x="43921" y="4233"/>
                      <a:pt x="41275" y="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5" name="Freeform 674"/>
              <p:cNvSpPr/>
              <p:nvPr/>
            </p:nvSpPr>
            <p:spPr>
              <a:xfrm>
                <a:off x="3032125" y="3243912"/>
                <a:ext cx="82550" cy="70788"/>
              </a:xfrm>
              <a:custGeom>
                <a:avLst/>
                <a:gdLst>
                  <a:gd name="connsiteX0" fmla="*/ 63500 w 82550"/>
                  <a:gd name="connsiteY0" fmla="*/ 7288 h 70788"/>
                  <a:gd name="connsiteX1" fmla="*/ 63500 w 82550"/>
                  <a:gd name="connsiteY1" fmla="*/ 7288 h 70788"/>
                  <a:gd name="connsiteX2" fmla="*/ 12700 w 82550"/>
                  <a:gd name="connsiteY2" fmla="*/ 10463 h 70788"/>
                  <a:gd name="connsiteX3" fmla="*/ 3175 w 82550"/>
                  <a:gd name="connsiteY3" fmla="*/ 13638 h 70788"/>
                  <a:gd name="connsiteX4" fmla="*/ 0 w 82550"/>
                  <a:gd name="connsiteY4" fmla="*/ 23163 h 70788"/>
                  <a:gd name="connsiteX5" fmla="*/ 12700 w 82550"/>
                  <a:gd name="connsiteY5" fmla="*/ 45388 h 70788"/>
                  <a:gd name="connsiteX6" fmla="*/ 25400 w 82550"/>
                  <a:gd name="connsiteY6" fmla="*/ 64438 h 70788"/>
                  <a:gd name="connsiteX7" fmla="*/ 44450 w 82550"/>
                  <a:gd name="connsiteY7" fmla="*/ 70788 h 70788"/>
                  <a:gd name="connsiteX8" fmla="*/ 66675 w 82550"/>
                  <a:gd name="connsiteY8" fmla="*/ 61263 h 70788"/>
                  <a:gd name="connsiteX9" fmla="*/ 73025 w 82550"/>
                  <a:gd name="connsiteY9" fmla="*/ 42213 h 70788"/>
                  <a:gd name="connsiteX10" fmla="*/ 82550 w 82550"/>
                  <a:gd name="connsiteY10" fmla="*/ 23163 h 70788"/>
                  <a:gd name="connsiteX11" fmla="*/ 79375 w 82550"/>
                  <a:gd name="connsiteY11" fmla="*/ 7288 h 70788"/>
                  <a:gd name="connsiteX12" fmla="*/ 69850 w 82550"/>
                  <a:gd name="connsiteY12" fmla="*/ 938 h 70788"/>
                  <a:gd name="connsiteX13" fmla="*/ 63500 w 82550"/>
                  <a:gd name="connsiteY13" fmla="*/ 7288 h 70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550" h="70788">
                    <a:moveTo>
                      <a:pt x="63500" y="7288"/>
                    </a:moveTo>
                    <a:lnTo>
                      <a:pt x="63500" y="7288"/>
                    </a:lnTo>
                    <a:cubicBezTo>
                      <a:pt x="46567" y="8346"/>
                      <a:pt x="29573" y="8687"/>
                      <a:pt x="12700" y="10463"/>
                    </a:cubicBezTo>
                    <a:cubicBezTo>
                      <a:pt x="9372" y="10813"/>
                      <a:pt x="5542" y="11271"/>
                      <a:pt x="3175" y="13638"/>
                    </a:cubicBezTo>
                    <a:cubicBezTo>
                      <a:pt x="808" y="16005"/>
                      <a:pt x="1058" y="19988"/>
                      <a:pt x="0" y="23163"/>
                    </a:cubicBezTo>
                    <a:cubicBezTo>
                      <a:pt x="6370" y="55015"/>
                      <a:pt x="-3045" y="27393"/>
                      <a:pt x="12700" y="45388"/>
                    </a:cubicBezTo>
                    <a:cubicBezTo>
                      <a:pt x="17726" y="51131"/>
                      <a:pt x="18160" y="62025"/>
                      <a:pt x="25400" y="64438"/>
                    </a:cubicBezTo>
                    <a:lnTo>
                      <a:pt x="44450" y="70788"/>
                    </a:lnTo>
                    <a:cubicBezTo>
                      <a:pt x="50451" y="69288"/>
                      <a:pt x="62615" y="67760"/>
                      <a:pt x="66675" y="61263"/>
                    </a:cubicBezTo>
                    <a:cubicBezTo>
                      <a:pt x="70223" y="55587"/>
                      <a:pt x="69312" y="47782"/>
                      <a:pt x="73025" y="42213"/>
                    </a:cubicBezTo>
                    <a:cubicBezTo>
                      <a:pt x="81231" y="29903"/>
                      <a:pt x="78168" y="36308"/>
                      <a:pt x="82550" y="23163"/>
                    </a:cubicBezTo>
                    <a:cubicBezTo>
                      <a:pt x="81492" y="17871"/>
                      <a:pt x="82052" y="11973"/>
                      <a:pt x="79375" y="7288"/>
                    </a:cubicBezTo>
                    <a:cubicBezTo>
                      <a:pt x="77482" y="3975"/>
                      <a:pt x="73263" y="2645"/>
                      <a:pt x="69850" y="938"/>
                    </a:cubicBezTo>
                    <a:cubicBezTo>
                      <a:pt x="62161" y="-2906"/>
                      <a:pt x="64558" y="6230"/>
                      <a:pt x="63500" y="7288"/>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6" name="Freeform 675"/>
              <p:cNvSpPr/>
              <p:nvPr/>
            </p:nvSpPr>
            <p:spPr>
              <a:xfrm>
                <a:off x="3117486" y="3114647"/>
                <a:ext cx="67146" cy="59026"/>
              </a:xfrm>
              <a:custGeom>
                <a:avLst/>
                <a:gdLst>
                  <a:gd name="connsiteX0" fmla="*/ 51164 w 67146"/>
                  <a:gd name="connsiteY0" fmla="*/ 3203 h 59026"/>
                  <a:gd name="connsiteX1" fmla="*/ 51164 w 67146"/>
                  <a:gd name="connsiteY1" fmla="*/ 3203 h 59026"/>
                  <a:gd name="connsiteX2" fmla="*/ 3539 w 67146"/>
                  <a:gd name="connsiteY2" fmla="*/ 3203 h 59026"/>
                  <a:gd name="connsiteX3" fmla="*/ 364 w 67146"/>
                  <a:gd name="connsiteY3" fmla="*/ 12728 h 59026"/>
                  <a:gd name="connsiteX4" fmla="*/ 3539 w 67146"/>
                  <a:gd name="connsiteY4" fmla="*/ 57178 h 59026"/>
                  <a:gd name="connsiteX5" fmla="*/ 19414 w 67146"/>
                  <a:gd name="connsiteY5" fmla="*/ 54003 h 59026"/>
                  <a:gd name="connsiteX6" fmla="*/ 51164 w 67146"/>
                  <a:gd name="connsiteY6" fmla="*/ 44478 h 59026"/>
                  <a:gd name="connsiteX7" fmla="*/ 67039 w 67146"/>
                  <a:gd name="connsiteY7" fmla="*/ 28603 h 59026"/>
                  <a:gd name="connsiteX8" fmla="*/ 63864 w 67146"/>
                  <a:gd name="connsiteY8" fmla="*/ 19078 h 59026"/>
                  <a:gd name="connsiteX9" fmla="*/ 51164 w 67146"/>
                  <a:gd name="connsiteY9" fmla="*/ 3203 h 5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146" h="59026">
                    <a:moveTo>
                      <a:pt x="51164" y="3203"/>
                    </a:moveTo>
                    <a:lnTo>
                      <a:pt x="51164" y="3203"/>
                    </a:lnTo>
                    <a:cubicBezTo>
                      <a:pt x="41354" y="2113"/>
                      <a:pt x="15139" y="-3426"/>
                      <a:pt x="3539" y="3203"/>
                    </a:cubicBezTo>
                    <a:cubicBezTo>
                      <a:pt x="633" y="4863"/>
                      <a:pt x="1422" y="9553"/>
                      <a:pt x="364" y="12728"/>
                    </a:cubicBezTo>
                    <a:cubicBezTo>
                      <a:pt x="1422" y="27545"/>
                      <a:pt x="-2686" y="43691"/>
                      <a:pt x="3539" y="57178"/>
                    </a:cubicBezTo>
                    <a:cubicBezTo>
                      <a:pt x="5800" y="62078"/>
                      <a:pt x="14361" y="55898"/>
                      <a:pt x="19414" y="54003"/>
                    </a:cubicBezTo>
                    <a:cubicBezTo>
                      <a:pt x="54956" y="40675"/>
                      <a:pt x="-13651" y="53737"/>
                      <a:pt x="51164" y="44478"/>
                    </a:cubicBezTo>
                    <a:cubicBezTo>
                      <a:pt x="56720" y="40774"/>
                      <a:pt x="65716" y="36541"/>
                      <a:pt x="67039" y="28603"/>
                    </a:cubicBezTo>
                    <a:cubicBezTo>
                      <a:pt x="67589" y="25302"/>
                      <a:pt x="65955" y="21691"/>
                      <a:pt x="63864" y="19078"/>
                    </a:cubicBezTo>
                    <a:lnTo>
                      <a:pt x="51164" y="3203"/>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7" name="Freeform 676"/>
              <p:cNvSpPr/>
              <p:nvPr/>
            </p:nvSpPr>
            <p:spPr>
              <a:xfrm>
                <a:off x="2882900" y="3105150"/>
                <a:ext cx="92226" cy="90488"/>
              </a:xfrm>
              <a:custGeom>
                <a:avLst/>
                <a:gdLst>
                  <a:gd name="connsiteX0" fmla="*/ 50800 w 92226"/>
                  <a:gd name="connsiteY0" fmla="*/ 0 h 90488"/>
                  <a:gd name="connsiteX1" fmla="*/ 50800 w 92226"/>
                  <a:gd name="connsiteY1" fmla="*/ 0 h 90488"/>
                  <a:gd name="connsiteX2" fmla="*/ 12700 w 92226"/>
                  <a:gd name="connsiteY2" fmla="*/ 15875 h 90488"/>
                  <a:gd name="connsiteX3" fmla="*/ 6350 w 92226"/>
                  <a:gd name="connsiteY3" fmla="*/ 25400 h 90488"/>
                  <a:gd name="connsiteX4" fmla="*/ 0 w 92226"/>
                  <a:gd name="connsiteY4" fmla="*/ 44450 h 90488"/>
                  <a:gd name="connsiteX5" fmla="*/ 3175 w 92226"/>
                  <a:gd name="connsiteY5" fmla="*/ 53975 h 90488"/>
                  <a:gd name="connsiteX6" fmla="*/ 22225 w 92226"/>
                  <a:gd name="connsiteY6" fmla="*/ 73025 h 90488"/>
                  <a:gd name="connsiteX7" fmla="*/ 25400 w 92226"/>
                  <a:gd name="connsiteY7" fmla="*/ 82550 h 90488"/>
                  <a:gd name="connsiteX8" fmla="*/ 79375 w 92226"/>
                  <a:gd name="connsiteY8" fmla="*/ 85725 h 90488"/>
                  <a:gd name="connsiteX9" fmla="*/ 92075 w 92226"/>
                  <a:gd name="connsiteY9" fmla="*/ 66675 h 90488"/>
                  <a:gd name="connsiteX10" fmla="*/ 85725 w 92226"/>
                  <a:gd name="connsiteY10" fmla="*/ 41275 h 90488"/>
                  <a:gd name="connsiteX11" fmla="*/ 79375 w 92226"/>
                  <a:gd name="connsiteY11" fmla="*/ 31750 h 90488"/>
                  <a:gd name="connsiteX12" fmla="*/ 63500 w 92226"/>
                  <a:gd name="connsiteY12" fmla="*/ 6350 h 90488"/>
                  <a:gd name="connsiteX13" fmla="*/ 50800 w 92226"/>
                  <a:gd name="connsiteY13" fmla="*/ 0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2226" h="90488">
                    <a:moveTo>
                      <a:pt x="50800" y="0"/>
                    </a:moveTo>
                    <a:lnTo>
                      <a:pt x="50800" y="0"/>
                    </a:lnTo>
                    <a:cubicBezTo>
                      <a:pt x="42126" y="2891"/>
                      <a:pt x="21639" y="6936"/>
                      <a:pt x="12700" y="15875"/>
                    </a:cubicBezTo>
                    <a:cubicBezTo>
                      <a:pt x="10002" y="18573"/>
                      <a:pt x="7900" y="21913"/>
                      <a:pt x="6350" y="25400"/>
                    </a:cubicBezTo>
                    <a:cubicBezTo>
                      <a:pt x="3632" y="31517"/>
                      <a:pt x="0" y="44450"/>
                      <a:pt x="0" y="44450"/>
                    </a:cubicBezTo>
                    <a:cubicBezTo>
                      <a:pt x="1058" y="47625"/>
                      <a:pt x="1120" y="51333"/>
                      <a:pt x="3175" y="53975"/>
                    </a:cubicBezTo>
                    <a:cubicBezTo>
                      <a:pt x="8688" y="61064"/>
                      <a:pt x="22225" y="73025"/>
                      <a:pt x="22225" y="73025"/>
                    </a:cubicBezTo>
                    <a:cubicBezTo>
                      <a:pt x="23283" y="76200"/>
                      <a:pt x="23309" y="79937"/>
                      <a:pt x="25400" y="82550"/>
                    </a:cubicBezTo>
                    <a:cubicBezTo>
                      <a:pt x="37624" y="97830"/>
                      <a:pt x="68726" y="86486"/>
                      <a:pt x="79375" y="85725"/>
                    </a:cubicBezTo>
                    <a:cubicBezTo>
                      <a:pt x="83608" y="79375"/>
                      <a:pt x="93572" y="74159"/>
                      <a:pt x="92075" y="66675"/>
                    </a:cubicBezTo>
                    <a:cubicBezTo>
                      <a:pt x="90867" y="60637"/>
                      <a:pt x="88979" y="47784"/>
                      <a:pt x="85725" y="41275"/>
                    </a:cubicBezTo>
                    <a:cubicBezTo>
                      <a:pt x="84018" y="37862"/>
                      <a:pt x="80925" y="35237"/>
                      <a:pt x="79375" y="31750"/>
                    </a:cubicBezTo>
                    <a:cubicBezTo>
                      <a:pt x="69453" y="9426"/>
                      <a:pt x="79943" y="16216"/>
                      <a:pt x="63500" y="6350"/>
                    </a:cubicBezTo>
                    <a:cubicBezTo>
                      <a:pt x="61471" y="5132"/>
                      <a:pt x="52917" y="1058"/>
                      <a:pt x="50800" y="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8" name="Freeform 677"/>
              <p:cNvSpPr/>
              <p:nvPr/>
            </p:nvSpPr>
            <p:spPr>
              <a:xfrm>
                <a:off x="3168650" y="3803650"/>
                <a:ext cx="79375" cy="85725"/>
              </a:xfrm>
              <a:custGeom>
                <a:avLst/>
                <a:gdLst>
                  <a:gd name="connsiteX0" fmla="*/ 53975 w 79375"/>
                  <a:gd name="connsiteY0" fmla="*/ 0 h 85725"/>
                  <a:gd name="connsiteX1" fmla="*/ 53975 w 79375"/>
                  <a:gd name="connsiteY1" fmla="*/ 0 h 85725"/>
                  <a:gd name="connsiteX2" fmla="*/ 28575 w 79375"/>
                  <a:gd name="connsiteY2" fmla="*/ 12700 h 85725"/>
                  <a:gd name="connsiteX3" fmla="*/ 19050 w 79375"/>
                  <a:gd name="connsiteY3" fmla="*/ 15875 h 85725"/>
                  <a:gd name="connsiteX4" fmla="*/ 12700 w 79375"/>
                  <a:gd name="connsiteY4" fmla="*/ 25400 h 85725"/>
                  <a:gd name="connsiteX5" fmla="*/ 3175 w 79375"/>
                  <a:gd name="connsiteY5" fmla="*/ 31750 h 85725"/>
                  <a:gd name="connsiteX6" fmla="*/ 0 w 79375"/>
                  <a:gd name="connsiteY6" fmla="*/ 41275 h 85725"/>
                  <a:gd name="connsiteX7" fmla="*/ 15875 w 79375"/>
                  <a:gd name="connsiteY7" fmla="*/ 76200 h 85725"/>
                  <a:gd name="connsiteX8" fmla="*/ 34925 w 79375"/>
                  <a:gd name="connsiteY8" fmla="*/ 85725 h 85725"/>
                  <a:gd name="connsiteX9" fmla="*/ 44450 w 79375"/>
                  <a:gd name="connsiteY9" fmla="*/ 82550 h 85725"/>
                  <a:gd name="connsiteX10" fmla="*/ 63500 w 79375"/>
                  <a:gd name="connsiteY10" fmla="*/ 69850 h 85725"/>
                  <a:gd name="connsiteX11" fmla="*/ 69850 w 79375"/>
                  <a:gd name="connsiteY11" fmla="*/ 60325 h 85725"/>
                  <a:gd name="connsiteX12" fmla="*/ 76200 w 79375"/>
                  <a:gd name="connsiteY12" fmla="*/ 31750 h 85725"/>
                  <a:gd name="connsiteX13" fmla="*/ 79375 w 79375"/>
                  <a:gd name="connsiteY13" fmla="*/ 22225 h 85725"/>
                  <a:gd name="connsiteX14" fmla="*/ 69850 w 79375"/>
                  <a:gd name="connsiteY14" fmla="*/ 12700 h 85725"/>
                  <a:gd name="connsiteX15" fmla="*/ 53975 w 79375"/>
                  <a:gd name="connsiteY15"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375" h="85725">
                    <a:moveTo>
                      <a:pt x="53975" y="0"/>
                    </a:moveTo>
                    <a:lnTo>
                      <a:pt x="53975" y="0"/>
                    </a:lnTo>
                    <a:cubicBezTo>
                      <a:pt x="45508" y="4233"/>
                      <a:pt x="37193" y="8783"/>
                      <a:pt x="28575" y="12700"/>
                    </a:cubicBezTo>
                    <a:cubicBezTo>
                      <a:pt x="25528" y="14085"/>
                      <a:pt x="21663" y="13784"/>
                      <a:pt x="19050" y="15875"/>
                    </a:cubicBezTo>
                    <a:cubicBezTo>
                      <a:pt x="16070" y="18259"/>
                      <a:pt x="15398" y="22702"/>
                      <a:pt x="12700" y="25400"/>
                    </a:cubicBezTo>
                    <a:cubicBezTo>
                      <a:pt x="10002" y="28098"/>
                      <a:pt x="6350" y="29633"/>
                      <a:pt x="3175" y="31750"/>
                    </a:cubicBezTo>
                    <a:cubicBezTo>
                      <a:pt x="2117" y="34925"/>
                      <a:pt x="0" y="37928"/>
                      <a:pt x="0" y="41275"/>
                    </a:cubicBezTo>
                    <a:cubicBezTo>
                      <a:pt x="0" y="50130"/>
                      <a:pt x="6788" y="73171"/>
                      <a:pt x="15875" y="76200"/>
                    </a:cubicBezTo>
                    <a:cubicBezTo>
                      <a:pt x="29020" y="80582"/>
                      <a:pt x="22615" y="77519"/>
                      <a:pt x="34925" y="85725"/>
                    </a:cubicBezTo>
                    <a:cubicBezTo>
                      <a:pt x="38100" y="84667"/>
                      <a:pt x="41524" y="84175"/>
                      <a:pt x="44450" y="82550"/>
                    </a:cubicBezTo>
                    <a:cubicBezTo>
                      <a:pt x="51121" y="78844"/>
                      <a:pt x="63500" y="69850"/>
                      <a:pt x="63500" y="69850"/>
                    </a:cubicBezTo>
                    <a:cubicBezTo>
                      <a:pt x="65617" y="66675"/>
                      <a:pt x="68143" y="63738"/>
                      <a:pt x="69850" y="60325"/>
                    </a:cubicBezTo>
                    <a:cubicBezTo>
                      <a:pt x="74138" y="51748"/>
                      <a:pt x="74249" y="40530"/>
                      <a:pt x="76200" y="31750"/>
                    </a:cubicBezTo>
                    <a:cubicBezTo>
                      <a:pt x="76926" y="28483"/>
                      <a:pt x="78317" y="25400"/>
                      <a:pt x="79375" y="22225"/>
                    </a:cubicBezTo>
                    <a:cubicBezTo>
                      <a:pt x="76200" y="19050"/>
                      <a:pt x="73586" y="15191"/>
                      <a:pt x="69850" y="12700"/>
                    </a:cubicBezTo>
                    <a:cubicBezTo>
                      <a:pt x="47960" y="-1893"/>
                      <a:pt x="56621" y="2117"/>
                      <a:pt x="53975" y="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79" name="Freeform 678"/>
              <p:cNvSpPr/>
              <p:nvPr/>
            </p:nvSpPr>
            <p:spPr>
              <a:xfrm>
                <a:off x="3482975" y="3136900"/>
                <a:ext cx="60325" cy="79375"/>
              </a:xfrm>
              <a:custGeom>
                <a:avLst/>
                <a:gdLst>
                  <a:gd name="connsiteX0" fmla="*/ 28575 w 60325"/>
                  <a:gd name="connsiteY0" fmla="*/ 0 h 79375"/>
                  <a:gd name="connsiteX1" fmla="*/ 28575 w 60325"/>
                  <a:gd name="connsiteY1" fmla="*/ 0 h 79375"/>
                  <a:gd name="connsiteX2" fmla="*/ 6350 w 60325"/>
                  <a:gd name="connsiteY2" fmla="*/ 22225 h 79375"/>
                  <a:gd name="connsiteX3" fmla="*/ 3175 w 60325"/>
                  <a:gd name="connsiteY3" fmla="*/ 41275 h 79375"/>
                  <a:gd name="connsiteX4" fmla="*/ 0 w 60325"/>
                  <a:gd name="connsiteY4" fmla="*/ 50800 h 79375"/>
                  <a:gd name="connsiteX5" fmla="*/ 3175 w 60325"/>
                  <a:gd name="connsiteY5" fmla="*/ 66675 h 79375"/>
                  <a:gd name="connsiteX6" fmla="*/ 12700 w 60325"/>
                  <a:gd name="connsiteY6" fmla="*/ 73025 h 79375"/>
                  <a:gd name="connsiteX7" fmla="*/ 25400 w 60325"/>
                  <a:gd name="connsiteY7" fmla="*/ 76200 h 79375"/>
                  <a:gd name="connsiteX8" fmla="*/ 34925 w 60325"/>
                  <a:gd name="connsiteY8" fmla="*/ 79375 h 79375"/>
                  <a:gd name="connsiteX9" fmla="*/ 50800 w 60325"/>
                  <a:gd name="connsiteY9" fmla="*/ 76200 h 79375"/>
                  <a:gd name="connsiteX10" fmla="*/ 60325 w 60325"/>
                  <a:gd name="connsiteY10" fmla="*/ 57150 h 79375"/>
                  <a:gd name="connsiteX11" fmla="*/ 53975 w 60325"/>
                  <a:gd name="connsiteY11" fmla="*/ 38100 h 79375"/>
                  <a:gd name="connsiteX12" fmla="*/ 28575 w 60325"/>
                  <a:gd name="connsiteY12" fmla="*/ 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325" h="79375">
                    <a:moveTo>
                      <a:pt x="28575" y="0"/>
                    </a:moveTo>
                    <a:lnTo>
                      <a:pt x="28575" y="0"/>
                    </a:lnTo>
                    <a:cubicBezTo>
                      <a:pt x="21167" y="7408"/>
                      <a:pt x="11841" y="13302"/>
                      <a:pt x="6350" y="22225"/>
                    </a:cubicBezTo>
                    <a:cubicBezTo>
                      <a:pt x="2976" y="27708"/>
                      <a:pt x="4572" y="34991"/>
                      <a:pt x="3175" y="41275"/>
                    </a:cubicBezTo>
                    <a:cubicBezTo>
                      <a:pt x="2449" y="44542"/>
                      <a:pt x="1058" y="47625"/>
                      <a:pt x="0" y="50800"/>
                    </a:cubicBezTo>
                    <a:cubicBezTo>
                      <a:pt x="1058" y="56092"/>
                      <a:pt x="498" y="61990"/>
                      <a:pt x="3175" y="66675"/>
                    </a:cubicBezTo>
                    <a:cubicBezTo>
                      <a:pt x="5068" y="69988"/>
                      <a:pt x="9193" y="71522"/>
                      <a:pt x="12700" y="73025"/>
                    </a:cubicBezTo>
                    <a:cubicBezTo>
                      <a:pt x="16711" y="74744"/>
                      <a:pt x="21204" y="75001"/>
                      <a:pt x="25400" y="76200"/>
                    </a:cubicBezTo>
                    <a:cubicBezTo>
                      <a:pt x="28618" y="77119"/>
                      <a:pt x="31750" y="78317"/>
                      <a:pt x="34925" y="79375"/>
                    </a:cubicBezTo>
                    <a:cubicBezTo>
                      <a:pt x="40217" y="78317"/>
                      <a:pt x="46115" y="78877"/>
                      <a:pt x="50800" y="76200"/>
                    </a:cubicBezTo>
                    <a:cubicBezTo>
                      <a:pt x="55869" y="73304"/>
                      <a:pt x="58695" y="62039"/>
                      <a:pt x="60325" y="57150"/>
                    </a:cubicBezTo>
                    <a:cubicBezTo>
                      <a:pt x="58208" y="50800"/>
                      <a:pt x="57688" y="43669"/>
                      <a:pt x="53975" y="38100"/>
                    </a:cubicBezTo>
                    <a:lnTo>
                      <a:pt x="28575" y="0"/>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0" name="Freeform 679"/>
              <p:cNvSpPr/>
              <p:nvPr/>
            </p:nvSpPr>
            <p:spPr>
              <a:xfrm>
                <a:off x="3425825" y="3784600"/>
                <a:ext cx="60325" cy="95250"/>
              </a:xfrm>
              <a:custGeom>
                <a:avLst/>
                <a:gdLst>
                  <a:gd name="connsiteX0" fmla="*/ 28575 w 60325"/>
                  <a:gd name="connsiteY0" fmla="*/ 0 h 95250"/>
                  <a:gd name="connsiteX1" fmla="*/ 28575 w 60325"/>
                  <a:gd name="connsiteY1" fmla="*/ 0 h 95250"/>
                  <a:gd name="connsiteX2" fmla="*/ 19050 w 60325"/>
                  <a:gd name="connsiteY2" fmla="*/ 25400 h 95250"/>
                  <a:gd name="connsiteX3" fmla="*/ 12700 w 60325"/>
                  <a:gd name="connsiteY3" fmla="*/ 34925 h 95250"/>
                  <a:gd name="connsiteX4" fmla="*/ 6350 w 60325"/>
                  <a:gd name="connsiteY4" fmla="*/ 53975 h 95250"/>
                  <a:gd name="connsiteX5" fmla="*/ 3175 w 60325"/>
                  <a:gd name="connsiteY5" fmla="*/ 63500 h 95250"/>
                  <a:gd name="connsiteX6" fmla="*/ 0 w 60325"/>
                  <a:gd name="connsiteY6" fmla="*/ 73025 h 95250"/>
                  <a:gd name="connsiteX7" fmla="*/ 12700 w 60325"/>
                  <a:gd name="connsiteY7" fmla="*/ 88900 h 95250"/>
                  <a:gd name="connsiteX8" fmla="*/ 31750 w 60325"/>
                  <a:gd name="connsiteY8" fmla="*/ 95250 h 95250"/>
                  <a:gd name="connsiteX9" fmla="*/ 47625 w 60325"/>
                  <a:gd name="connsiteY9" fmla="*/ 92075 h 95250"/>
                  <a:gd name="connsiteX10" fmla="*/ 53975 w 60325"/>
                  <a:gd name="connsiteY10" fmla="*/ 82550 h 95250"/>
                  <a:gd name="connsiteX11" fmla="*/ 60325 w 60325"/>
                  <a:gd name="connsiteY11" fmla="*/ 41275 h 95250"/>
                  <a:gd name="connsiteX12" fmla="*/ 57150 w 60325"/>
                  <a:gd name="connsiteY12" fmla="*/ 19050 h 95250"/>
                  <a:gd name="connsiteX13" fmla="*/ 28575 w 60325"/>
                  <a:gd name="connsiteY13"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325" h="95250">
                    <a:moveTo>
                      <a:pt x="28575" y="0"/>
                    </a:moveTo>
                    <a:lnTo>
                      <a:pt x="28575" y="0"/>
                    </a:lnTo>
                    <a:cubicBezTo>
                      <a:pt x="25400" y="8467"/>
                      <a:pt x="22792" y="17168"/>
                      <a:pt x="19050" y="25400"/>
                    </a:cubicBezTo>
                    <a:cubicBezTo>
                      <a:pt x="17471" y="28874"/>
                      <a:pt x="14250" y="31438"/>
                      <a:pt x="12700" y="34925"/>
                    </a:cubicBezTo>
                    <a:cubicBezTo>
                      <a:pt x="9982" y="41042"/>
                      <a:pt x="8467" y="47625"/>
                      <a:pt x="6350" y="53975"/>
                    </a:cubicBezTo>
                    <a:lnTo>
                      <a:pt x="3175" y="63500"/>
                    </a:lnTo>
                    <a:lnTo>
                      <a:pt x="0" y="73025"/>
                    </a:lnTo>
                    <a:cubicBezTo>
                      <a:pt x="3443" y="83354"/>
                      <a:pt x="1461" y="83905"/>
                      <a:pt x="12700" y="88900"/>
                    </a:cubicBezTo>
                    <a:cubicBezTo>
                      <a:pt x="18817" y="91618"/>
                      <a:pt x="31750" y="95250"/>
                      <a:pt x="31750" y="95250"/>
                    </a:cubicBezTo>
                    <a:cubicBezTo>
                      <a:pt x="37042" y="94192"/>
                      <a:pt x="42940" y="94752"/>
                      <a:pt x="47625" y="92075"/>
                    </a:cubicBezTo>
                    <a:cubicBezTo>
                      <a:pt x="50938" y="90182"/>
                      <a:pt x="52635" y="86123"/>
                      <a:pt x="53975" y="82550"/>
                    </a:cubicBezTo>
                    <a:cubicBezTo>
                      <a:pt x="56702" y="75277"/>
                      <a:pt x="59835" y="45199"/>
                      <a:pt x="60325" y="41275"/>
                    </a:cubicBezTo>
                    <a:cubicBezTo>
                      <a:pt x="59267" y="33867"/>
                      <a:pt x="59300" y="26218"/>
                      <a:pt x="57150" y="19050"/>
                    </a:cubicBezTo>
                    <a:cubicBezTo>
                      <a:pt x="56054" y="15395"/>
                      <a:pt x="33337" y="3175"/>
                      <a:pt x="28575" y="0"/>
                    </a:cubicBez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1" name="Freeform 680"/>
              <p:cNvSpPr/>
              <p:nvPr/>
            </p:nvSpPr>
            <p:spPr>
              <a:xfrm>
                <a:off x="3186360" y="3657600"/>
                <a:ext cx="64840" cy="60325"/>
              </a:xfrm>
              <a:custGeom>
                <a:avLst/>
                <a:gdLst>
                  <a:gd name="connsiteX0" fmla="*/ 52140 w 64840"/>
                  <a:gd name="connsiteY0" fmla="*/ 0 h 60325"/>
                  <a:gd name="connsiteX1" fmla="*/ 52140 w 64840"/>
                  <a:gd name="connsiteY1" fmla="*/ 0 h 60325"/>
                  <a:gd name="connsiteX2" fmla="*/ 26740 w 64840"/>
                  <a:gd name="connsiteY2" fmla="*/ 9525 h 60325"/>
                  <a:gd name="connsiteX3" fmla="*/ 7690 w 64840"/>
                  <a:gd name="connsiteY3" fmla="*/ 22225 h 60325"/>
                  <a:gd name="connsiteX4" fmla="*/ 4515 w 64840"/>
                  <a:gd name="connsiteY4" fmla="*/ 47625 h 60325"/>
                  <a:gd name="connsiteX5" fmla="*/ 23565 w 64840"/>
                  <a:gd name="connsiteY5" fmla="*/ 60325 h 60325"/>
                  <a:gd name="connsiteX6" fmla="*/ 52140 w 64840"/>
                  <a:gd name="connsiteY6" fmla="*/ 50800 h 60325"/>
                  <a:gd name="connsiteX7" fmla="*/ 64840 w 64840"/>
                  <a:gd name="connsiteY7" fmla="*/ 31750 h 60325"/>
                  <a:gd name="connsiteX8" fmla="*/ 52140 w 64840"/>
                  <a:gd name="connsiteY8" fmla="*/ 0 h 6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40" h="60325">
                    <a:moveTo>
                      <a:pt x="52140" y="0"/>
                    </a:moveTo>
                    <a:lnTo>
                      <a:pt x="52140" y="0"/>
                    </a:lnTo>
                    <a:cubicBezTo>
                      <a:pt x="43673" y="3175"/>
                      <a:pt x="34828" y="5481"/>
                      <a:pt x="26740" y="9525"/>
                    </a:cubicBezTo>
                    <a:cubicBezTo>
                      <a:pt x="19914" y="12938"/>
                      <a:pt x="7690" y="22225"/>
                      <a:pt x="7690" y="22225"/>
                    </a:cubicBezTo>
                    <a:cubicBezTo>
                      <a:pt x="2046" y="30692"/>
                      <a:pt x="-4639" y="35855"/>
                      <a:pt x="4515" y="47625"/>
                    </a:cubicBezTo>
                    <a:cubicBezTo>
                      <a:pt x="9200" y="53649"/>
                      <a:pt x="23565" y="60325"/>
                      <a:pt x="23565" y="60325"/>
                    </a:cubicBezTo>
                    <a:cubicBezTo>
                      <a:pt x="34132" y="58564"/>
                      <a:pt x="44518" y="59511"/>
                      <a:pt x="52140" y="50800"/>
                    </a:cubicBezTo>
                    <a:cubicBezTo>
                      <a:pt x="57166" y="45057"/>
                      <a:pt x="64840" y="31750"/>
                      <a:pt x="64840" y="31750"/>
                    </a:cubicBezTo>
                    <a:lnTo>
                      <a:pt x="52140" y="0"/>
                    </a:lnTo>
                    <a:close/>
                  </a:path>
                </a:pathLst>
              </a:custGeom>
              <a:grpFill/>
              <a:ln w="6350" cap="flat" cmpd="sng" algn="ctr">
                <a:solidFill>
                  <a:srgbClr val="EEECE1">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592" name="TextBox 591"/>
            <p:cNvSpPr txBox="1"/>
            <p:nvPr/>
          </p:nvSpPr>
          <p:spPr>
            <a:xfrm>
              <a:off x="1853659" y="3761926"/>
              <a:ext cx="1135860" cy="512961"/>
            </a:xfrm>
            <a:prstGeom prst="rect">
              <a:avLst/>
            </a:prstGeom>
            <a:noFill/>
          </p:spPr>
          <p:txBody>
            <a:bodyPr wrap="square" lIns="0" tIns="0" rIns="0" bIns="0" rtlCol="0">
              <a:spAutoFit/>
            </a:bodyPr>
            <a:lstStyle/>
            <a:p>
              <a:pPr marL="0" marR="0" lvl="0" indent="0" algn="ctr" defTabSz="914400" eaLnBrk="1" fontAlgn="auto" latinLnBrk="0" hangingPunct="1">
                <a:lnSpc>
                  <a:spcPts val="2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rPr>
                <a:t>Holy of Holies?</a:t>
              </a:r>
            </a:p>
          </p:txBody>
        </p:sp>
        <p:sp>
          <p:nvSpPr>
            <p:cNvPr id="593" name="TextBox 592"/>
            <p:cNvSpPr txBox="1"/>
            <p:nvPr/>
          </p:nvSpPr>
          <p:spPr>
            <a:xfrm>
              <a:off x="3580995" y="4812073"/>
              <a:ext cx="896160" cy="410369"/>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Plastered Floor</a:t>
              </a:r>
            </a:p>
          </p:txBody>
        </p:sp>
        <p:cxnSp>
          <p:nvCxnSpPr>
            <p:cNvPr id="594" name="Straight Connector 593"/>
            <p:cNvCxnSpPr/>
            <p:nvPr/>
          </p:nvCxnSpPr>
          <p:spPr>
            <a:xfrm flipV="1">
              <a:off x="4098050" y="4529137"/>
              <a:ext cx="132241" cy="285751"/>
            </a:xfrm>
            <a:prstGeom prst="line">
              <a:avLst/>
            </a:prstGeom>
            <a:noFill/>
            <a:ln w="9525" cap="flat" cmpd="sng" algn="ctr">
              <a:solidFill>
                <a:sysClr val="windowText" lastClr="000000"/>
              </a:solidFill>
              <a:prstDash val="solid"/>
            </a:ln>
            <a:effectLst/>
          </p:spPr>
        </p:cxnSp>
        <p:sp>
          <p:nvSpPr>
            <p:cNvPr id="595" name="TextBox 594"/>
            <p:cNvSpPr txBox="1"/>
            <p:nvPr/>
          </p:nvSpPr>
          <p:spPr>
            <a:xfrm>
              <a:off x="2572650" y="4383881"/>
              <a:ext cx="896160" cy="410369"/>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Flagstone Floor</a:t>
              </a:r>
            </a:p>
          </p:txBody>
        </p:sp>
        <p:cxnSp>
          <p:nvCxnSpPr>
            <p:cNvPr id="596" name="Straight Connector 595"/>
            <p:cNvCxnSpPr/>
            <p:nvPr/>
          </p:nvCxnSpPr>
          <p:spPr>
            <a:xfrm flipV="1">
              <a:off x="3030187" y="3730048"/>
              <a:ext cx="119238" cy="570490"/>
            </a:xfrm>
            <a:prstGeom prst="line">
              <a:avLst/>
            </a:prstGeom>
            <a:noFill/>
            <a:ln w="9525" cap="flat" cmpd="sng" algn="ctr">
              <a:solidFill>
                <a:sysClr val="windowText" lastClr="000000"/>
              </a:solidFill>
              <a:prstDash val="solid"/>
            </a:ln>
            <a:effectLst/>
          </p:spPr>
        </p:cxnSp>
        <p:grpSp>
          <p:nvGrpSpPr>
            <p:cNvPr id="597" name="Group 596"/>
            <p:cNvGrpSpPr/>
            <p:nvPr/>
          </p:nvGrpSpPr>
          <p:grpSpPr>
            <a:xfrm>
              <a:off x="5693543" y="3159913"/>
              <a:ext cx="135757" cy="452443"/>
              <a:chOff x="5693543" y="3159913"/>
              <a:chExt cx="135757" cy="452443"/>
            </a:xfrm>
          </p:grpSpPr>
          <p:sp>
            <p:nvSpPr>
              <p:cNvPr id="633" name="Freeform 632"/>
              <p:cNvSpPr/>
              <p:nvPr/>
            </p:nvSpPr>
            <p:spPr>
              <a:xfrm>
                <a:off x="5707856" y="3264624"/>
                <a:ext cx="90488" cy="114370"/>
              </a:xfrm>
              <a:custGeom>
                <a:avLst/>
                <a:gdLst>
                  <a:gd name="connsiteX0" fmla="*/ 52388 w 90488"/>
                  <a:gd name="connsiteY0" fmla="*/ 2451 h 114370"/>
                  <a:gd name="connsiteX1" fmla="*/ 52388 w 90488"/>
                  <a:gd name="connsiteY1" fmla="*/ 2451 h 114370"/>
                  <a:gd name="connsiteX2" fmla="*/ 30957 w 90488"/>
                  <a:gd name="connsiteY2" fmla="*/ 70 h 114370"/>
                  <a:gd name="connsiteX3" fmla="*/ 16669 w 90488"/>
                  <a:gd name="connsiteY3" fmla="*/ 4832 h 114370"/>
                  <a:gd name="connsiteX4" fmla="*/ 11907 w 90488"/>
                  <a:gd name="connsiteY4" fmla="*/ 11976 h 114370"/>
                  <a:gd name="connsiteX5" fmla="*/ 7144 w 90488"/>
                  <a:gd name="connsiteY5" fmla="*/ 57220 h 114370"/>
                  <a:gd name="connsiteX6" fmla="*/ 2382 w 90488"/>
                  <a:gd name="connsiteY6" fmla="*/ 71507 h 114370"/>
                  <a:gd name="connsiteX7" fmla="*/ 0 w 90488"/>
                  <a:gd name="connsiteY7" fmla="*/ 78651 h 114370"/>
                  <a:gd name="connsiteX8" fmla="*/ 7144 w 90488"/>
                  <a:gd name="connsiteY8" fmla="*/ 100082 h 114370"/>
                  <a:gd name="connsiteX9" fmla="*/ 21432 w 90488"/>
                  <a:gd name="connsiteY9" fmla="*/ 109607 h 114370"/>
                  <a:gd name="connsiteX10" fmla="*/ 28575 w 90488"/>
                  <a:gd name="connsiteY10" fmla="*/ 114370 h 114370"/>
                  <a:gd name="connsiteX11" fmla="*/ 40482 w 90488"/>
                  <a:gd name="connsiteY11" fmla="*/ 111989 h 114370"/>
                  <a:gd name="connsiteX12" fmla="*/ 45244 w 90488"/>
                  <a:gd name="connsiteY12" fmla="*/ 104845 h 114370"/>
                  <a:gd name="connsiteX13" fmla="*/ 52388 w 90488"/>
                  <a:gd name="connsiteY13" fmla="*/ 102464 h 114370"/>
                  <a:gd name="connsiteX14" fmla="*/ 59532 w 90488"/>
                  <a:gd name="connsiteY14" fmla="*/ 88176 h 114370"/>
                  <a:gd name="connsiteX15" fmla="*/ 66675 w 90488"/>
                  <a:gd name="connsiteY15" fmla="*/ 73889 h 114370"/>
                  <a:gd name="connsiteX16" fmla="*/ 73819 w 90488"/>
                  <a:gd name="connsiteY16" fmla="*/ 66745 h 114370"/>
                  <a:gd name="connsiteX17" fmla="*/ 90488 w 90488"/>
                  <a:gd name="connsiteY17" fmla="*/ 47695 h 114370"/>
                  <a:gd name="connsiteX18" fmla="*/ 83344 w 90488"/>
                  <a:gd name="connsiteY18" fmla="*/ 33407 h 114370"/>
                  <a:gd name="connsiteX19" fmla="*/ 76200 w 90488"/>
                  <a:gd name="connsiteY19" fmla="*/ 28645 h 114370"/>
                  <a:gd name="connsiteX20" fmla="*/ 71438 w 90488"/>
                  <a:gd name="connsiteY20" fmla="*/ 21501 h 114370"/>
                  <a:gd name="connsiteX21" fmla="*/ 64294 w 90488"/>
                  <a:gd name="connsiteY21" fmla="*/ 19120 h 114370"/>
                  <a:gd name="connsiteX22" fmla="*/ 52388 w 90488"/>
                  <a:gd name="connsiteY22" fmla="*/ 2451 h 11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488" h="114370">
                    <a:moveTo>
                      <a:pt x="52388" y="2451"/>
                    </a:moveTo>
                    <a:lnTo>
                      <a:pt x="52388" y="2451"/>
                    </a:lnTo>
                    <a:cubicBezTo>
                      <a:pt x="45244" y="1657"/>
                      <a:pt x="38129" y="-408"/>
                      <a:pt x="30957" y="70"/>
                    </a:cubicBezTo>
                    <a:cubicBezTo>
                      <a:pt x="25948" y="404"/>
                      <a:pt x="16669" y="4832"/>
                      <a:pt x="16669" y="4832"/>
                    </a:cubicBezTo>
                    <a:cubicBezTo>
                      <a:pt x="15082" y="7213"/>
                      <a:pt x="13187" y="9416"/>
                      <a:pt x="11907" y="11976"/>
                    </a:cubicBezTo>
                    <a:cubicBezTo>
                      <a:pt x="5887" y="24016"/>
                      <a:pt x="7721" y="52986"/>
                      <a:pt x="7144" y="57220"/>
                    </a:cubicBezTo>
                    <a:cubicBezTo>
                      <a:pt x="6466" y="62194"/>
                      <a:pt x="3969" y="66745"/>
                      <a:pt x="2382" y="71507"/>
                    </a:cubicBezTo>
                    <a:lnTo>
                      <a:pt x="0" y="78651"/>
                    </a:lnTo>
                    <a:cubicBezTo>
                      <a:pt x="1321" y="86575"/>
                      <a:pt x="611" y="94366"/>
                      <a:pt x="7144" y="100082"/>
                    </a:cubicBezTo>
                    <a:cubicBezTo>
                      <a:pt x="11452" y="103851"/>
                      <a:pt x="16669" y="106432"/>
                      <a:pt x="21432" y="109607"/>
                    </a:cubicBezTo>
                    <a:lnTo>
                      <a:pt x="28575" y="114370"/>
                    </a:lnTo>
                    <a:cubicBezTo>
                      <a:pt x="32544" y="113576"/>
                      <a:pt x="36968" y="113997"/>
                      <a:pt x="40482" y="111989"/>
                    </a:cubicBezTo>
                    <a:cubicBezTo>
                      <a:pt x="42967" y="110569"/>
                      <a:pt x="43009" y="106633"/>
                      <a:pt x="45244" y="104845"/>
                    </a:cubicBezTo>
                    <a:cubicBezTo>
                      <a:pt x="47204" y="103277"/>
                      <a:pt x="50007" y="103258"/>
                      <a:pt x="52388" y="102464"/>
                    </a:cubicBezTo>
                    <a:cubicBezTo>
                      <a:pt x="58373" y="84508"/>
                      <a:pt x="50300" y="106641"/>
                      <a:pt x="59532" y="88176"/>
                    </a:cubicBezTo>
                    <a:cubicBezTo>
                      <a:pt x="64902" y="77436"/>
                      <a:pt x="58144" y="84126"/>
                      <a:pt x="66675" y="73889"/>
                    </a:cubicBezTo>
                    <a:cubicBezTo>
                      <a:pt x="68831" y="71302"/>
                      <a:pt x="71751" y="69403"/>
                      <a:pt x="73819" y="66745"/>
                    </a:cubicBezTo>
                    <a:cubicBezTo>
                      <a:pt x="88778" y="47512"/>
                      <a:pt x="76658" y="56914"/>
                      <a:pt x="90488" y="47695"/>
                    </a:cubicBezTo>
                    <a:cubicBezTo>
                      <a:pt x="88551" y="41884"/>
                      <a:pt x="87961" y="38024"/>
                      <a:pt x="83344" y="33407"/>
                    </a:cubicBezTo>
                    <a:cubicBezTo>
                      <a:pt x="81320" y="31383"/>
                      <a:pt x="78581" y="30232"/>
                      <a:pt x="76200" y="28645"/>
                    </a:cubicBezTo>
                    <a:cubicBezTo>
                      <a:pt x="74613" y="26264"/>
                      <a:pt x="73673" y="23289"/>
                      <a:pt x="71438" y="21501"/>
                    </a:cubicBezTo>
                    <a:cubicBezTo>
                      <a:pt x="69478" y="19933"/>
                      <a:pt x="66539" y="20243"/>
                      <a:pt x="64294" y="19120"/>
                    </a:cubicBezTo>
                    <a:cubicBezTo>
                      <a:pt x="56632" y="15289"/>
                      <a:pt x="54372" y="5229"/>
                      <a:pt x="52388" y="2451"/>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4" name="Freeform 633"/>
              <p:cNvSpPr/>
              <p:nvPr/>
            </p:nvSpPr>
            <p:spPr>
              <a:xfrm>
                <a:off x="5703094" y="3383756"/>
                <a:ext cx="97631" cy="97632"/>
              </a:xfrm>
              <a:custGeom>
                <a:avLst/>
                <a:gdLst>
                  <a:gd name="connsiteX0" fmla="*/ 59531 w 97631"/>
                  <a:gd name="connsiteY0" fmla="*/ 0 h 97632"/>
                  <a:gd name="connsiteX1" fmla="*/ 59531 w 97631"/>
                  <a:gd name="connsiteY1" fmla="*/ 0 h 97632"/>
                  <a:gd name="connsiteX2" fmla="*/ 35719 w 97631"/>
                  <a:gd name="connsiteY2" fmla="*/ 2382 h 97632"/>
                  <a:gd name="connsiteX3" fmla="*/ 26194 w 97631"/>
                  <a:gd name="connsiteY3" fmla="*/ 14288 h 97632"/>
                  <a:gd name="connsiteX4" fmla="*/ 16669 w 97631"/>
                  <a:gd name="connsiteY4" fmla="*/ 16669 h 97632"/>
                  <a:gd name="connsiteX5" fmla="*/ 0 w 97631"/>
                  <a:gd name="connsiteY5" fmla="*/ 33338 h 97632"/>
                  <a:gd name="connsiteX6" fmla="*/ 4762 w 97631"/>
                  <a:gd name="connsiteY6" fmla="*/ 83344 h 97632"/>
                  <a:gd name="connsiteX7" fmla="*/ 7144 w 97631"/>
                  <a:gd name="connsiteY7" fmla="*/ 92869 h 97632"/>
                  <a:gd name="connsiteX8" fmla="*/ 21431 w 97631"/>
                  <a:gd name="connsiteY8" fmla="*/ 97632 h 97632"/>
                  <a:gd name="connsiteX9" fmla="*/ 45244 w 97631"/>
                  <a:gd name="connsiteY9" fmla="*/ 92869 h 97632"/>
                  <a:gd name="connsiteX10" fmla="*/ 69056 w 97631"/>
                  <a:gd name="connsiteY10" fmla="*/ 90488 h 97632"/>
                  <a:gd name="connsiteX11" fmla="*/ 78581 w 97631"/>
                  <a:gd name="connsiteY11" fmla="*/ 76200 h 97632"/>
                  <a:gd name="connsiteX12" fmla="*/ 90487 w 97631"/>
                  <a:gd name="connsiteY12" fmla="*/ 61913 h 97632"/>
                  <a:gd name="connsiteX13" fmla="*/ 97631 w 97631"/>
                  <a:gd name="connsiteY13" fmla="*/ 47625 h 97632"/>
                  <a:gd name="connsiteX14" fmla="*/ 80962 w 97631"/>
                  <a:gd name="connsiteY14" fmla="*/ 30957 h 97632"/>
                  <a:gd name="connsiteX15" fmla="*/ 73819 w 97631"/>
                  <a:gd name="connsiteY15" fmla="*/ 26194 h 97632"/>
                  <a:gd name="connsiteX16" fmla="*/ 64294 w 97631"/>
                  <a:gd name="connsiteY16" fmla="*/ 16669 h 97632"/>
                  <a:gd name="connsiteX17" fmla="*/ 59531 w 97631"/>
                  <a:gd name="connsiteY17" fmla="*/ 0 h 97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631" h="97632">
                    <a:moveTo>
                      <a:pt x="59531" y="0"/>
                    </a:moveTo>
                    <a:lnTo>
                      <a:pt x="59531" y="0"/>
                    </a:lnTo>
                    <a:cubicBezTo>
                      <a:pt x="51594" y="794"/>
                      <a:pt x="43492" y="588"/>
                      <a:pt x="35719" y="2382"/>
                    </a:cubicBezTo>
                    <a:cubicBezTo>
                      <a:pt x="19073" y="6224"/>
                      <a:pt x="35982" y="6457"/>
                      <a:pt x="26194" y="14288"/>
                    </a:cubicBezTo>
                    <a:cubicBezTo>
                      <a:pt x="23638" y="16332"/>
                      <a:pt x="19844" y="15875"/>
                      <a:pt x="16669" y="16669"/>
                    </a:cubicBezTo>
                    <a:cubicBezTo>
                      <a:pt x="5752" y="33046"/>
                      <a:pt x="12574" y="29147"/>
                      <a:pt x="0" y="33338"/>
                    </a:cubicBezTo>
                    <a:cubicBezTo>
                      <a:pt x="1587" y="50007"/>
                      <a:pt x="700" y="67100"/>
                      <a:pt x="4762" y="83344"/>
                    </a:cubicBezTo>
                    <a:cubicBezTo>
                      <a:pt x="5556" y="86519"/>
                      <a:pt x="4659" y="90739"/>
                      <a:pt x="7144" y="92869"/>
                    </a:cubicBezTo>
                    <a:cubicBezTo>
                      <a:pt x="10955" y="96136"/>
                      <a:pt x="21431" y="97632"/>
                      <a:pt x="21431" y="97632"/>
                    </a:cubicBezTo>
                    <a:cubicBezTo>
                      <a:pt x="31686" y="95067"/>
                      <a:pt x="33561" y="94329"/>
                      <a:pt x="45244" y="92869"/>
                    </a:cubicBezTo>
                    <a:cubicBezTo>
                      <a:pt x="53159" y="91880"/>
                      <a:pt x="61119" y="91282"/>
                      <a:pt x="69056" y="90488"/>
                    </a:cubicBezTo>
                    <a:cubicBezTo>
                      <a:pt x="72231" y="85725"/>
                      <a:pt x="74533" y="80247"/>
                      <a:pt x="78581" y="76200"/>
                    </a:cubicBezTo>
                    <a:cubicBezTo>
                      <a:pt x="83850" y="70931"/>
                      <a:pt x="87170" y="68546"/>
                      <a:pt x="90487" y="61913"/>
                    </a:cubicBezTo>
                    <a:cubicBezTo>
                      <a:pt x="100346" y="42195"/>
                      <a:pt x="83984" y="68098"/>
                      <a:pt x="97631" y="47625"/>
                    </a:cubicBezTo>
                    <a:cubicBezTo>
                      <a:pt x="93440" y="35051"/>
                      <a:pt x="97339" y="41875"/>
                      <a:pt x="80962" y="30957"/>
                    </a:cubicBezTo>
                    <a:lnTo>
                      <a:pt x="73819" y="26194"/>
                    </a:lnTo>
                    <a:cubicBezTo>
                      <a:pt x="68622" y="10606"/>
                      <a:pt x="75840" y="25906"/>
                      <a:pt x="64294" y="16669"/>
                    </a:cubicBezTo>
                    <a:cubicBezTo>
                      <a:pt x="53713" y="8204"/>
                      <a:pt x="60325" y="2778"/>
                      <a:pt x="59531"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5" name="Freeform 634"/>
              <p:cNvSpPr/>
              <p:nvPr/>
            </p:nvSpPr>
            <p:spPr>
              <a:xfrm>
                <a:off x="5762570" y="3336131"/>
                <a:ext cx="57506" cy="64294"/>
              </a:xfrm>
              <a:custGeom>
                <a:avLst/>
                <a:gdLst>
                  <a:gd name="connsiteX0" fmla="*/ 38155 w 57506"/>
                  <a:gd name="connsiteY0" fmla="*/ 0 h 64294"/>
                  <a:gd name="connsiteX1" fmla="*/ 38155 w 57506"/>
                  <a:gd name="connsiteY1" fmla="*/ 0 h 64294"/>
                  <a:gd name="connsiteX2" fmla="*/ 23868 w 57506"/>
                  <a:gd name="connsiteY2" fmla="*/ 16669 h 64294"/>
                  <a:gd name="connsiteX3" fmla="*/ 14343 w 57506"/>
                  <a:gd name="connsiteY3" fmla="*/ 30957 h 64294"/>
                  <a:gd name="connsiteX4" fmla="*/ 2436 w 57506"/>
                  <a:gd name="connsiteY4" fmla="*/ 45244 h 64294"/>
                  <a:gd name="connsiteX5" fmla="*/ 55 w 57506"/>
                  <a:gd name="connsiteY5" fmla="*/ 52388 h 64294"/>
                  <a:gd name="connsiteX6" fmla="*/ 11961 w 57506"/>
                  <a:gd name="connsiteY6" fmla="*/ 64294 h 64294"/>
                  <a:gd name="connsiteX7" fmla="*/ 31011 w 57506"/>
                  <a:gd name="connsiteY7" fmla="*/ 59532 h 64294"/>
                  <a:gd name="connsiteX8" fmla="*/ 38155 w 57506"/>
                  <a:gd name="connsiteY8" fmla="*/ 52388 h 64294"/>
                  <a:gd name="connsiteX9" fmla="*/ 45299 w 57506"/>
                  <a:gd name="connsiteY9" fmla="*/ 47625 h 64294"/>
                  <a:gd name="connsiteX10" fmla="*/ 50061 w 57506"/>
                  <a:gd name="connsiteY10" fmla="*/ 40482 h 64294"/>
                  <a:gd name="connsiteX11" fmla="*/ 57205 w 57506"/>
                  <a:gd name="connsiteY11" fmla="*/ 33338 h 64294"/>
                  <a:gd name="connsiteX12" fmla="*/ 54824 w 57506"/>
                  <a:gd name="connsiteY12" fmla="*/ 19050 h 64294"/>
                  <a:gd name="connsiteX13" fmla="*/ 50061 w 57506"/>
                  <a:gd name="connsiteY13" fmla="*/ 11907 h 64294"/>
                  <a:gd name="connsiteX14" fmla="*/ 38155 w 57506"/>
                  <a:gd name="connsiteY14" fmla="*/ 0 h 6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506" h="64294">
                    <a:moveTo>
                      <a:pt x="38155" y="0"/>
                    </a:moveTo>
                    <a:lnTo>
                      <a:pt x="38155" y="0"/>
                    </a:lnTo>
                    <a:cubicBezTo>
                      <a:pt x="33393" y="5556"/>
                      <a:pt x="28330" y="10869"/>
                      <a:pt x="23868" y="16669"/>
                    </a:cubicBezTo>
                    <a:cubicBezTo>
                      <a:pt x="20378" y="21206"/>
                      <a:pt x="18391" y="26910"/>
                      <a:pt x="14343" y="30957"/>
                    </a:cubicBezTo>
                    <a:cubicBezTo>
                      <a:pt x="5175" y="40124"/>
                      <a:pt x="9067" y="35298"/>
                      <a:pt x="2436" y="45244"/>
                    </a:cubicBezTo>
                    <a:cubicBezTo>
                      <a:pt x="1642" y="47625"/>
                      <a:pt x="-358" y="49912"/>
                      <a:pt x="55" y="52388"/>
                    </a:cubicBezTo>
                    <a:cubicBezTo>
                      <a:pt x="1047" y="58341"/>
                      <a:pt x="7794" y="61516"/>
                      <a:pt x="11961" y="64294"/>
                    </a:cubicBezTo>
                    <a:cubicBezTo>
                      <a:pt x="13678" y="63951"/>
                      <a:pt x="27873" y="61624"/>
                      <a:pt x="31011" y="59532"/>
                    </a:cubicBezTo>
                    <a:cubicBezTo>
                      <a:pt x="33813" y="57664"/>
                      <a:pt x="35568" y="54544"/>
                      <a:pt x="38155" y="52388"/>
                    </a:cubicBezTo>
                    <a:cubicBezTo>
                      <a:pt x="40354" y="50556"/>
                      <a:pt x="42918" y="49213"/>
                      <a:pt x="45299" y="47625"/>
                    </a:cubicBezTo>
                    <a:cubicBezTo>
                      <a:pt x="46886" y="45244"/>
                      <a:pt x="48229" y="42680"/>
                      <a:pt x="50061" y="40482"/>
                    </a:cubicBezTo>
                    <a:cubicBezTo>
                      <a:pt x="52217" y="37895"/>
                      <a:pt x="56474" y="36626"/>
                      <a:pt x="57205" y="33338"/>
                    </a:cubicBezTo>
                    <a:cubicBezTo>
                      <a:pt x="58252" y="28625"/>
                      <a:pt x="56351" y="23631"/>
                      <a:pt x="54824" y="19050"/>
                    </a:cubicBezTo>
                    <a:cubicBezTo>
                      <a:pt x="53919" y="16335"/>
                      <a:pt x="51893" y="14105"/>
                      <a:pt x="50061" y="11907"/>
                    </a:cubicBezTo>
                    <a:cubicBezTo>
                      <a:pt x="50039" y="11880"/>
                      <a:pt x="40139" y="1985"/>
                      <a:pt x="38155"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6" name="Freeform 635"/>
              <p:cNvSpPr/>
              <p:nvPr/>
            </p:nvSpPr>
            <p:spPr>
              <a:xfrm>
                <a:off x="5722144" y="3159913"/>
                <a:ext cx="52765" cy="95256"/>
              </a:xfrm>
              <a:custGeom>
                <a:avLst/>
                <a:gdLst>
                  <a:gd name="connsiteX0" fmla="*/ 28575 w 52765"/>
                  <a:gd name="connsiteY0" fmla="*/ 9531 h 95256"/>
                  <a:gd name="connsiteX1" fmla="*/ 28575 w 52765"/>
                  <a:gd name="connsiteY1" fmla="*/ 9531 h 95256"/>
                  <a:gd name="connsiteX2" fmla="*/ 9525 w 52765"/>
                  <a:gd name="connsiteY2" fmla="*/ 16675 h 95256"/>
                  <a:gd name="connsiteX3" fmla="*/ 7144 w 52765"/>
                  <a:gd name="connsiteY3" fmla="*/ 26200 h 95256"/>
                  <a:gd name="connsiteX4" fmla="*/ 0 w 52765"/>
                  <a:gd name="connsiteY4" fmla="*/ 50012 h 95256"/>
                  <a:gd name="connsiteX5" fmla="*/ 2381 w 52765"/>
                  <a:gd name="connsiteY5" fmla="*/ 80968 h 95256"/>
                  <a:gd name="connsiteX6" fmla="*/ 11906 w 52765"/>
                  <a:gd name="connsiteY6" fmla="*/ 95256 h 95256"/>
                  <a:gd name="connsiteX7" fmla="*/ 28575 w 52765"/>
                  <a:gd name="connsiteY7" fmla="*/ 88112 h 95256"/>
                  <a:gd name="connsiteX8" fmla="*/ 42862 w 52765"/>
                  <a:gd name="connsiteY8" fmla="*/ 83350 h 95256"/>
                  <a:gd name="connsiteX9" fmla="*/ 50006 w 52765"/>
                  <a:gd name="connsiteY9" fmla="*/ 69062 h 95256"/>
                  <a:gd name="connsiteX10" fmla="*/ 52387 w 52765"/>
                  <a:gd name="connsiteY10" fmla="*/ 61918 h 95256"/>
                  <a:gd name="connsiteX11" fmla="*/ 50006 w 52765"/>
                  <a:gd name="connsiteY11" fmla="*/ 7150 h 95256"/>
                  <a:gd name="connsiteX12" fmla="*/ 19050 w 52765"/>
                  <a:gd name="connsiteY12" fmla="*/ 6 h 95256"/>
                  <a:gd name="connsiteX13" fmla="*/ 28575 w 52765"/>
                  <a:gd name="connsiteY13" fmla="*/ 9531 h 9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65" h="95256">
                    <a:moveTo>
                      <a:pt x="28575" y="9531"/>
                    </a:moveTo>
                    <a:lnTo>
                      <a:pt x="28575" y="9531"/>
                    </a:lnTo>
                    <a:cubicBezTo>
                      <a:pt x="22225" y="11912"/>
                      <a:pt x="14878" y="12511"/>
                      <a:pt x="9525" y="16675"/>
                    </a:cubicBezTo>
                    <a:cubicBezTo>
                      <a:pt x="6942" y="18684"/>
                      <a:pt x="8084" y="23065"/>
                      <a:pt x="7144" y="26200"/>
                    </a:cubicBezTo>
                    <a:cubicBezTo>
                      <a:pt x="-1552" y="55187"/>
                      <a:pt x="5488" y="28058"/>
                      <a:pt x="0" y="50012"/>
                    </a:cubicBezTo>
                    <a:cubicBezTo>
                      <a:pt x="794" y="60331"/>
                      <a:pt x="-253" y="70960"/>
                      <a:pt x="2381" y="80968"/>
                    </a:cubicBezTo>
                    <a:cubicBezTo>
                      <a:pt x="3838" y="86503"/>
                      <a:pt x="11906" y="95256"/>
                      <a:pt x="11906" y="95256"/>
                    </a:cubicBezTo>
                    <a:cubicBezTo>
                      <a:pt x="37102" y="88958"/>
                      <a:pt x="7431" y="97509"/>
                      <a:pt x="28575" y="88112"/>
                    </a:cubicBezTo>
                    <a:cubicBezTo>
                      <a:pt x="33162" y="86073"/>
                      <a:pt x="42862" y="83350"/>
                      <a:pt x="42862" y="83350"/>
                    </a:cubicBezTo>
                    <a:cubicBezTo>
                      <a:pt x="48852" y="65386"/>
                      <a:pt x="40771" y="87535"/>
                      <a:pt x="50006" y="69062"/>
                    </a:cubicBezTo>
                    <a:cubicBezTo>
                      <a:pt x="51128" y="66817"/>
                      <a:pt x="51593" y="64299"/>
                      <a:pt x="52387" y="61918"/>
                    </a:cubicBezTo>
                    <a:cubicBezTo>
                      <a:pt x="51593" y="43662"/>
                      <a:pt x="54933" y="24747"/>
                      <a:pt x="50006" y="7150"/>
                    </a:cubicBezTo>
                    <a:cubicBezTo>
                      <a:pt x="48889" y="3162"/>
                      <a:pt x="20010" y="246"/>
                      <a:pt x="19050" y="6"/>
                    </a:cubicBezTo>
                    <a:cubicBezTo>
                      <a:pt x="17961" y="-266"/>
                      <a:pt x="26988" y="7944"/>
                      <a:pt x="28575" y="9531"/>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7" name="Freeform 636"/>
              <p:cNvSpPr/>
              <p:nvPr/>
            </p:nvSpPr>
            <p:spPr>
              <a:xfrm>
                <a:off x="5769769" y="3200325"/>
                <a:ext cx="59531" cy="90563"/>
              </a:xfrm>
              <a:custGeom>
                <a:avLst/>
                <a:gdLst>
                  <a:gd name="connsiteX0" fmla="*/ 59531 w 59531"/>
                  <a:gd name="connsiteY0" fmla="*/ 2456 h 90563"/>
                  <a:gd name="connsiteX1" fmla="*/ 59531 w 59531"/>
                  <a:gd name="connsiteY1" fmla="*/ 2456 h 90563"/>
                  <a:gd name="connsiteX2" fmla="*/ 35719 w 59531"/>
                  <a:gd name="connsiteY2" fmla="*/ 75 h 90563"/>
                  <a:gd name="connsiteX3" fmla="*/ 14287 w 59531"/>
                  <a:gd name="connsiteY3" fmla="*/ 9600 h 90563"/>
                  <a:gd name="connsiteX4" fmla="*/ 7144 w 59531"/>
                  <a:gd name="connsiteY4" fmla="*/ 16744 h 90563"/>
                  <a:gd name="connsiteX5" fmla="*/ 2381 w 59531"/>
                  <a:gd name="connsiteY5" fmla="*/ 23888 h 90563"/>
                  <a:gd name="connsiteX6" fmla="*/ 0 w 59531"/>
                  <a:gd name="connsiteY6" fmla="*/ 31031 h 90563"/>
                  <a:gd name="connsiteX7" fmla="*/ 14287 w 59531"/>
                  <a:gd name="connsiteY7" fmla="*/ 73894 h 90563"/>
                  <a:gd name="connsiteX8" fmla="*/ 21431 w 59531"/>
                  <a:gd name="connsiteY8" fmla="*/ 81038 h 90563"/>
                  <a:gd name="connsiteX9" fmla="*/ 35719 w 59531"/>
                  <a:gd name="connsiteY9" fmla="*/ 90563 h 90563"/>
                  <a:gd name="connsiteX10" fmla="*/ 42862 w 59531"/>
                  <a:gd name="connsiteY10" fmla="*/ 50081 h 90563"/>
                  <a:gd name="connsiteX11" fmla="*/ 47625 w 59531"/>
                  <a:gd name="connsiteY11" fmla="*/ 35794 h 90563"/>
                  <a:gd name="connsiteX12" fmla="*/ 52387 w 59531"/>
                  <a:gd name="connsiteY12" fmla="*/ 21506 h 90563"/>
                  <a:gd name="connsiteX13" fmla="*/ 59531 w 59531"/>
                  <a:gd name="connsiteY13" fmla="*/ 2456 h 9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531" h="90563">
                    <a:moveTo>
                      <a:pt x="59531" y="2456"/>
                    </a:moveTo>
                    <a:lnTo>
                      <a:pt x="59531" y="2456"/>
                    </a:lnTo>
                    <a:cubicBezTo>
                      <a:pt x="51594" y="1662"/>
                      <a:pt x="43680" y="-423"/>
                      <a:pt x="35719" y="75"/>
                    </a:cubicBezTo>
                    <a:cubicBezTo>
                      <a:pt x="28987" y="496"/>
                      <a:pt x="19753" y="5045"/>
                      <a:pt x="14287" y="9600"/>
                    </a:cubicBezTo>
                    <a:cubicBezTo>
                      <a:pt x="11700" y="11756"/>
                      <a:pt x="9300" y="14157"/>
                      <a:pt x="7144" y="16744"/>
                    </a:cubicBezTo>
                    <a:cubicBezTo>
                      <a:pt x="5312" y="18943"/>
                      <a:pt x="3969" y="21507"/>
                      <a:pt x="2381" y="23888"/>
                    </a:cubicBezTo>
                    <a:cubicBezTo>
                      <a:pt x="1587" y="26269"/>
                      <a:pt x="0" y="28521"/>
                      <a:pt x="0" y="31031"/>
                    </a:cubicBezTo>
                    <a:cubicBezTo>
                      <a:pt x="0" y="46650"/>
                      <a:pt x="2763" y="62370"/>
                      <a:pt x="14287" y="73894"/>
                    </a:cubicBezTo>
                    <a:cubicBezTo>
                      <a:pt x="16668" y="76275"/>
                      <a:pt x="18773" y="78970"/>
                      <a:pt x="21431" y="81038"/>
                    </a:cubicBezTo>
                    <a:cubicBezTo>
                      <a:pt x="25949" y="84552"/>
                      <a:pt x="35719" y="90563"/>
                      <a:pt x="35719" y="90563"/>
                    </a:cubicBezTo>
                    <a:cubicBezTo>
                      <a:pt x="47603" y="72734"/>
                      <a:pt x="36607" y="91780"/>
                      <a:pt x="42862" y="50081"/>
                    </a:cubicBezTo>
                    <a:cubicBezTo>
                      <a:pt x="43607" y="45117"/>
                      <a:pt x="46037" y="40556"/>
                      <a:pt x="47625" y="35794"/>
                    </a:cubicBezTo>
                    <a:lnTo>
                      <a:pt x="52387" y="21506"/>
                    </a:lnTo>
                    <a:cubicBezTo>
                      <a:pt x="55020" y="13608"/>
                      <a:pt x="58340" y="5631"/>
                      <a:pt x="59531" y="2456"/>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8" name="Freeform 637"/>
              <p:cNvSpPr/>
              <p:nvPr/>
            </p:nvSpPr>
            <p:spPr>
              <a:xfrm>
                <a:off x="5697771" y="3481388"/>
                <a:ext cx="86285" cy="52387"/>
              </a:xfrm>
              <a:custGeom>
                <a:avLst/>
                <a:gdLst>
                  <a:gd name="connsiteX0" fmla="*/ 14848 w 86285"/>
                  <a:gd name="connsiteY0" fmla="*/ 0 h 52387"/>
                  <a:gd name="connsiteX1" fmla="*/ 14848 w 86285"/>
                  <a:gd name="connsiteY1" fmla="*/ 0 h 52387"/>
                  <a:gd name="connsiteX2" fmla="*/ 560 w 86285"/>
                  <a:gd name="connsiteY2" fmla="*/ 16668 h 52387"/>
                  <a:gd name="connsiteX3" fmla="*/ 2942 w 86285"/>
                  <a:gd name="connsiteY3" fmla="*/ 33337 h 52387"/>
                  <a:gd name="connsiteX4" fmla="*/ 5323 w 86285"/>
                  <a:gd name="connsiteY4" fmla="*/ 47625 h 52387"/>
                  <a:gd name="connsiteX5" fmla="*/ 12467 w 86285"/>
                  <a:gd name="connsiteY5" fmla="*/ 52387 h 52387"/>
                  <a:gd name="connsiteX6" fmla="*/ 76760 w 86285"/>
                  <a:gd name="connsiteY6" fmla="*/ 50006 h 52387"/>
                  <a:gd name="connsiteX7" fmla="*/ 83904 w 86285"/>
                  <a:gd name="connsiteY7" fmla="*/ 47625 h 52387"/>
                  <a:gd name="connsiteX8" fmla="*/ 86285 w 86285"/>
                  <a:gd name="connsiteY8" fmla="*/ 38100 h 52387"/>
                  <a:gd name="connsiteX9" fmla="*/ 74379 w 86285"/>
                  <a:gd name="connsiteY9" fmla="*/ 2381 h 52387"/>
                  <a:gd name="connsiteX10" fmla="*/ 67235 w 86285"/>
                  <a:gd name="connsiteY10" fmla="*/ 0 h 52387"/>
                  <a:gd name="connsiteX11" fmla="*/ 14848 w 86285"/>
                  <a:gd name="connsiteY11" fmla="*/ 0 h 5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285" h="52387">
                    <a:moveTo>
                      <a:pt x="14848" y="0"/>
                    </a:moveTo>
                    <a:lnTo>
                      <a:pt x="14848" y="0"/>
                    </a:lnTo>
                    <a:cubicBezTo>
                      <a:pt x="10085" y="5556"/>
                      <a:pt x="3021" y="9776"/>
                      <a:pt x="560" y="16668"/>
                    </a:cubicBezTo>
                    <a:cubicBezTo>
                      <a:pt x="-1328" y="21954"/>
                      <a:pt x="2088" y="27789"/>
                      <a:pt x="2942" y="33337"/>
                    </a:cubicBezTo>
                    <a:cubicBezTo>
                      <a:pt x="3676" y="38109"/>
                      <a:pt x="3164" y="43306"/>
                      <a:pt x="5323" y="47625"/>
                    </a:cubicBezTo>
                    <a:cubicBezTo>
                      <a:pt x="6603" y="50185"/>
                      <a:pt x="10086" y="50800"/>
                      <a:pt x="12467" y="52387"/>
                    </a:cubicBezTo>
                    <a:cubicBezTo>
                      <a:pt x="33898" y="51593"/>
                      <a:pt x="55362" y="51432"/>
                      <a:pt x="76760" y="50006"/>
                    </a:cubicBezTo>
                    <a:cubicBezTo>
                      <a:pt x="79265" y="49839"/>
                      <a:pt x="82336" y="49585"/>
                      <a:pt x="83904" y="47625"/>
                    </a:cubicBezTo>
                    <a:cubicBezTo>
                      <a:pt x="85948" y="45069"/>
                      <a:pt x="85491" y="41275"/>
                      <a:pt x="86285" y="38100"/>
                    </a:cubicBezTo>
                    <a:cubicBezTo>
                      <a:pt x="85556" y="31538"/>
                      <a:pt x="86073" y="6278"/>
                      <a:pt x="74379" y="2381"/>
                    </a:cubicBezTo>
                    <a:lnTo>
                      <a:pt x="67235" y="0"/>
                    </a:lnTo>
                    <a:cubicBezTo>
                      <a:pt x="25962" y="2428"/>
                      <a:pt x="23579" y="0"/>
                      <a:pt x="14848"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9" name="Freeform 638"/>
              <p:cNvSpPr/>
              <p:nvPr/>
            </p:nvSpPr>
            <p:spPr>
              <a:xfrm>
                <a:off x="5693543" y="3538538"/>
                <a:ext cx="59557" cy="73818"/>
              </a:xfrm>
              <a:custGeom>
                <a:avLst/>
                <a:gdLst>
                  <a:gd name="connsiteX0" fmla="*/ 21457 w 59557"/>
                  <a:gd name="connsiteY0" fmla="*/ 0 h 73818"/>
                  <a:gd name="connsiteX1" fmla="*/ 21457 w 59557"/>
                  <a:gd name="connsiteY1" fmla="*/ 0 h 73818"/>
                  <a:gd name="connsiteX2" fmla="*/ 4788 w 59557"/>
                  <a:gd name="connsiteY2" fmla="*/ 14287 h 73818"/>
                  <a:gd name="connsiteX3" fmla="*/ 26 w 59557"/>
                  <a:gd name="connsiteY3" fmla="*/ 28575 h 73818"/>
                  <a:gd name="connsiteX4" fmla="*/ 2407 w 59557"/>
                  <a:gd name="connsiteY4" fmla="*/ 61912 h 73818"/>
                  <a:gd name="connsiteX5" fmla="*/ 23838 w 59557"/>
                  <a:gd name="connsiteY5" fmla="*/ 73818 h 73818"/>
                  <a:gd name="connsiteX6" fmla="*/ 47651 w 59557"/>
                  <a:gd name="connsiteY6" fmla="*/ 66675 h 73818"/>
                  <a:gd name="connsiteX7" fmla="*/ 50032 w 59557"/>
                  <a:gd name="connsiteY7" fmla="*/ 59531 h 73818"/>
                  <a:gd name="connsiteX8" fmla="*/ 59557 w 59557"/>
                  <a:gd name="connsiteY8" fmla="*/ 45243 h 73818"/>
                  <a:gd name="connsiteX9" fmla="*/ 54795 w 59557"/>
                  <a:gd name="connsiteY9" fmla="*/ 26193 h 73818"/>
                  <a:gd name="connsiteX10" fmla="*/ 50032 w 59557"/>
                  <a:gd name="connsiteY10" fmla="*/ 19050 h 73818"/>
                  <a:gd name="connsiteX11" fmla="*/ 21457 w 59557"/>
                  <a:gd name="connsiteY11" fmla="*/ 0 h 7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557" h="73818">
                    <a:moveTo>
                      <a:pt x="21457" y="0"/>
                    </a:moveTo>
                    <a:lnTo>
                      <a:pt x="21457" y="0"/>
                    </a:lnTo>
                    <a:cubicBezTo>
                      <a:pt x="15901" y="4762"/>
                      <a:pt x="9179" y="8433"/>
                      <a:pt x="4788" y="14287"/>
                    </a:cubicBezTo>
                    <a:cubicBezTo>
                      <a:pt x="1776" y="18303"/>
                      <a:pt x="26" y="28575"/>
                      <a:pt x="26" y="28575"/>
                    </a:cubicBezTo>
                    <a:cubicBezTo>
                      <a:pt x="820" y="39687"/>
                      <a:pt x="-1631" y="51529"/>
                      <a:pt x="2407" y="61912"/>
                    </a:cubicBezTo>
                    <a:cubicBezTo>
                      <a:pt x="4846" y="68183"/>
                      <a:pt x="17376" y="71664"/>
                      <a:pt x="23838" y="73818"/>
                    </a:cubicBezTo>
                    <a:cubicBezTo>
                      <a:pt x="31131" y="72776"/>
                      <a:pt x="42062" y="73661"/>
                      <a:pt x="47651" y="66675"/>
                    </a:cubicBezTo>
                    <a:cubicBezTo>
                      <a:pt x="49219" y="64715"/>
                      <a:pt x="48813" y="61725"/>
                      <a:pt x="50032" y="59531"/>
                    </a:cubicBezTo>
                    <a:cubicBezTo>
                      <a:pt x="52812" y="54527"/>
                      <a:pt x="59557" y="45243"/>
                      <a:pt x="59557" y="45243"/>
                    </a:cubicBezTo>
                    <a:cubicBezTo>
                      <a:pt x="58652" y="40717"/>
                      <a:pt x="57235" y="31073"/>
                      <a:pt x="54795" y="26193"/>
                    </a:cubicBezTo>
                    <a:cubicBezTo>
                      <a:pt x="53515" y="23633"/>
                      <a:pt x="52186" y="20934"/>
                      <a:pt x="50032" y="19050"/>
                    </a:cubicBezTo>
                    <a:cubicBezTo>
                      <a:pt x="31349" y="2703"/>
                      <a:pt x="26219" y="3175"/>
                      <a:pt x="21457"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0" name="Freeform 639"/>
              <p:cNvSpPr/>
              <p:nvPr/>
            </p:nvSpPr>
            <p:spPr>
              <a:xfrm>
                <a:off x="5753100" y="3539911"/>
                <a:ext cx="38100" cy="65302"/>
              </a:xfrm>
              <a:custGeom>
                <a:avLst/>
                <a:gdLst>
                  <a:gd name="connsiteX0" fmla="*/ 28575 w 38100"/>
                  <a:gd name="connsiteY0" fmla="*/ 3389 h 65302"/>
                  <a:gd name="connsiteX1" fmla="*/ 28575 w 38100"/>
                  <a:gd name="connsiteY1" fmla="*/ 3389 h 65302"/>
                  <a:gd name="connsiteX2" fmla="*/ 2381 w 38100"/>
                  <a:gd name="connsiteY2" fmla="*/ 8152 h 65302"/>
                  <a:gd name="connsiteX3" fmla="*/ 0 w 38100"/>
                  <a:gd name="connsiteY3" fmla="*/ 17677 h 65302"/>
                  <a:gd name="connsiteX4" fmla="*/ 2381 w 38100"/>
                  <a:gd name="connsiteY4" fmla="*/ 43870 h 65302"/>
                  <a:gd name="connsiteX5" fmla="*/ 9525 w 38100"/>
                  <a:gd name="connsiteY5" fmla="*/ 58158 h 65302"/>
                  <a:gd name="connsiteX6" fmla="*/ 11906 w 38100"/>
                  <a:gd name="connsiteY6" fmla="*/ 65302 h 65302"/>
                  <a:gd name="connsiteX7" fmla="*/ 28575 w 38100"/>
                  <a:gd name="connsiteY7" fmla="*/ 55777 h 65302"/>
                  <a:gd name="connsiteX8" fmla="*/ 38100 w 38100"/>
                  <a:gd name="connsiteY8" fmla="*/ 41489 h 65302"/>
                  <a:gd name="connsiteX9" fmla="*/ 35719 w 38100"/>
                  <a:gd name="connsiteY9" fmla="*/ 31964 h 65302"/>
                  <a:gd name="connsiteX10" fmla="*/ 30956 w 38100"/>
                  <a:gd name="connsiteY10" fmla="*/ 24820 h 65302"/>
                  <a:gd name="connsiteX11" fmla="*/ 26194 w 38100"/>
                  <a:gd name="connsiteY11" fmla="*/ 10533 h 65302"/>
                  <a:gd name="connsiteX12" fmla="*/ 28575 w 38100"/>
                  <a:gd name="connsiteY12" fmla="*/ 3389 h 6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65302">
                    <a:moveTo>
                      <a:pt x="28575" y="3389"/>
                    </a:moveTo>
                    <a:lnTo>
                      <a:pt x="28575" y="3389"/>
                    </a:lnTo>
                    <a:cubicBezTo>
                      <a:pt x="11791" y="1524"/>
                      <a:pt x="8148" y="-5304"/>
                      <a:pt x="2381" y="8152"/>
                    </a:cubicBezTo>
                    <a:cubicBezTo>
                      <a:pt x="1092" y="11160"/>
                      <a:pt x="794" y="14502"/>
                      <a:pt x="0" y="17677"/>
                    </a:cubicBezTo>
                    <a:cubicBezTo>
                      <a:pt x="794" y="26408"/>
                      <a:pt x="1141" y="35191"/>
                      <a:pt x="2381" y="43870"/>
                    </a:cubicBezTo>
                    <a:cubicBezTo>
                      <a:pt x="3578" y="52247"/>
                      <a:pt x="5754" y="50615"/>
                      <a:pt x="9525" y="58158"/>
                    </a:cubicBezTo>
                    <a:cubicBezTo>
                      <a:pt x="10647" y="60403"/>
                      <a:pt x="11112" y="62921"/>
                      <a:pt x="11906" y="65302"/>
                    </a:cubicBezTo>
                    <a:cubicBezTo>
                      <a:pt x="22161" y="62737"/>
                      <a:pt x="21727" y="64581"/>
                      <a:pt x="28575" y="55777"/>
                    </a:cubicBezTo>
                    <a:cubicBezTo>
                      <a:pt x="32089" y="51259"/>
                      <a:pt x="38100" y="41489"/>
                      <a:pt x="38100" y="41489"/>
                    </a:cubicBezTo>
                    <a:cubicBezTo>
                      <a:pt x="37306" y="38314"/>
                      <a:pt x="37008" y="34972"/>
                      <a:pt x="35719" y="31964"/>
                    </a:cubicBezTo>
                    <a:cubicBezTo>
                      <a:pt x="34592" y="29333"/>
                      <a:pt x="32118" y="27435"/>
                      <a:pt x="30956" y="24820"/>
                    </a:cubicBezTo>
                    <a:cubicBezTo>
                      <a:pt x="28917" y="20233"/>
                      <a:pt x="27781" y="15295"/>
                      <a:pt x="26194" y="10533"/>
                    </a:cubicBezTo>
                    <a:lnTo>
                      <a:pt x="28575" y="3389"/>
                    </a:ln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nvGrpSpPr>
            <p:cNvPr id="598" name="Group 597"/>
            <p:cNvGrpSpPr/>
            <p:nvPr/>
          </p:nvGrpSpPr>
          <p:grpSpPr>
            <a:xfrm>
              <a:off x="4157663" y="3000375"/>
              <a:ext cx="1150143" cy="133350"/>
              <a:chOff x="4157663" y="3000375"/>
              <a:chExt cx="1150143" cy="133350"/>
            </a:xfrm>
          </p:grpSpPr>
          <p:sp>
            <p:nvSpPr>
              <p:cNvPr id="607" name="Freeform 606"/>
              <p:cNvSpPr/>
              <p:nvPr/>
            </p:nvSpPr>
            <p:spPr>
              <a:xfrm>
                <a:off x="4157663" y="3038475"/>
                <a:ext cx="64357" cy="69056"/>
              </a:xfrm>
              <a:custGeom>
                <a:avLst/>
                <a:gdLst>
                  <a:gd name="connsiteX0" fmla="*/ 47625 w 64357"/>
                  <a:gd name="connsiteY0" fmla="*/ 11906 h 69056"/>
                  <a:gd name="connsiteX1" fmla="*/ 47625 w 64357"/>
                  <a:gd name="connsiteY1" fmla="*/ 11906 h 69056"/>
                  <a:gd name="connsiteX2" fmla="*/ 28575 w 64357"/>
                  <a:gd name="connsiteY2" fmla="*/ 2381 h 69056"/>
                  <a:gd name="connsiteX3" fmla="*/ 21431 w 64357"/>
                  <a:gd name="connsiteY3" fmla="*/ 0 h 69056"/>
                  <a:gd name="connsiteX4" fmla="*/ 11906 w 64357"/>
                  <a:gd name="connsiteY4" fmla="*/ 2381 h 69056"/>
                  <a:gd name="connsiteX5" fmla="*/ 4762 w 64357"/>
                  <a:gd name="connsiteY5" fmla="*/ 9525 h 69056"/>
                  <a:gd name="connsiteX6" fmla="*/ 0 w 64357"/>
                  <a:gd name="connsiteY6" fmla="*/ 23813 h 69056"/>
                  <a:gd name="connsiteX7" fmla="*/ 2381 w 64357"/>
                  <a:gd name="connsiteY7" fmla="*/ 40481 h 69056"/>
                  <a:gd name="connsiteX8" fmla="*/ 9525 w 64357"/>
                  <a:gd name="connsiteY8" fmla="*/ 45244 h 69056"/>
                  <a:gd name="connsiteX9" fmla="*/ 21431 w 64357"/>
                  <a:gd name="connsiteY9" fmla="*/ 59531 h 69056"/>
                  <a:gd name="connsiteX10" fmla="*/ 35719 w 64357"/>
                  <a:gd name="connsiteY10" fmla="*/ 69056 h 69056"/>
                  <a:gd name="connsiteX11" fmla="*/ 45244 w 64357"/>
                  <a:gd name="connsiteY11" fmla="*/ 66675 h 69056"/>
                  <a:gd name="connsiteX12" fmla="*/ 52387 w 64357"/>
                  <a:gd name="connsiteY12" fmla="*/ 61913 h 69056"/>
                  <a:gd name="connsiteX13" fmla="*/ 59531 w 64357"/>
                  <a:gd name="connsiteY13" fmla="*/ 59531 h 69056"/>
                  <a:gd name="connsiteX14" fmla="*/ 64294 w 64357"/>
                  <a:gd name="connsiteY14" fmla="*/ 52388 h 69056"/>
                  <a:gd name="connsiteX15" fmla="*/ 61912 w 64357"/>
                  <a:gd name="connsiteY15" fmla="*/ 42863 h 69056"/>
                  <a:gd name="connsiteX16" fmla="*/ 59531 w 64357"/>
                  <a:gd name="connsiteY16" fmla="*/ 28575 h 69056"/>
                  <a:gd name="connsiteX17" fmla="*/ 52387 w 64357"/>
                  <a:gd name="connsiteY17" fmla="*/ 9525 h 69056"/>
                  <a:gd name="connsiteX18" fmla="*/ 47625 w 64357"/>
                  <a:gd name="connsiteY18" fmla="*/ 11906 h 6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357" h="69056">
                    <a:moveTo>
                      <a:pt x="47625" y="11906"/>
                    </a:moveTo>
                    <a:lnTo>
                      <a:pt x="47625" y="11906"/>
                    </a:lnTo>
                    <a:cubicBezTo>
                      <a:pt x="41275" y="8731"/>
                      <a:pt x="35038" y="5319"/>
                      <a:pt x="28575" y="2381"/>
                    </a:cubicBezTo>
                    <a:cubicBezTo>
                      <a:pt x="26290" y="1342"/>
                      <a:pt x="23941" y="0"/>
                      <a:pt x="21431" y="0"/>
                    </a:cubicBezTo>
                    <a:cubicBezTo>
                      <a:pt x="18158" y="0"/>
                      <a:pt x="15081" y="1587"/>
                      <a:pt x="11906" y="2381"/>
                    </a:cubicBezTo>
                    <a:cubicBezTo>
                      <a:pt x="9525" y="4762"/>
                      <a:pt x="6397" y="6581"/>
                      <a:pt x="4762" y="9525"/>
                    </a:cubicBezTo>
                    <a:cubicBezTo>
                      <a:pt x="2324" y="13914"/>
                      <a:pt x="0" y="23813"/>
                      <a:pt x="0" y="23813"/>
                    </a:cubicBezTo>
                    <a:cubicBezTo>
                      <a:pt x="794" y="29369"/>
                      <a:pt x="102" y="35352"/>
                      <a:pt x="2381" y="40481"/>
                    </a:cubicBezTo>
                    <a:cubicBezTo>
                      <a:pt x="3543" y="43096"/>
                      <a:pt x="7501" y="43220"/>
                      <a:pt x="9525" y="45244"/>
                    </a:cubicBezTo>
                    <a:cubicBezTo>
                      <a:pt x="23282" y="59002"/>
                      <a:pt x="3877" y="45879"/>
                      <a:pt x="21431" y="59531"/>
                    </a:cubicBezTo>
                    <a:cubicBezTo>
                      <a:pt x="25949" y="63045"/>
                      <a:pt x="35719" y="69056"/>
                      <a:pt x="35719" y="69056"/>
                    </a:cubicBezTo>
                    <a:cubicBezTo>
                      <a:pt x="38894" y="68262"/>
                      <a:pt x="42236" y="67964"/>
                      <a:pt x="45244" y="66675"/>
                    </a:cubicBezTo>
                    <a:cubicBezTo>
                      <a:pt x="47874" y="65548"/>
                      <a:pt x="49828" y="63193"/>
                      <a:pt x="52387" y="61913"/>
                    </a:cubicBezTo>
                    <a:cubicBezTo>
                      <a:pt x="54632" y="60790"/>
                      <a:pt x="57150" y="60325"/>
                      <a:pt x="59531" y="59531"/>
                    </a:cubicBezTo>
                    <a:cubicBezTo>
                      <a:pt x="61119" y="57150"/>
                      <a:pt x="63889" y="55221"/>
                      <a:pt x="64294" y="52388"/>
                    </a:cubicBezTo>
                    <a:cubicBezTo>
                      <a:pt x="64757" y="49148"/>
                      <a:pt x="62554" y="46072"/>
                      <a:pt x="61912" y="42863"/>
                    </a:cubicBezTo>
                    <a:cubicBezTo>
                      <a:pt x="60965" y="38128"/>
                      <a:pt x="60395" y="33325"/>
                      <a:pt x="59531" y="28575"/>
                    </a:cubicBezTo>
                    <a:cubicBezTo>
                      <a:pt x="58017" y="20244"/>
                      <a:pt x="58385" y="15523"/>
                      <a:pt x="52387" y="9525"/>
                    </a:cubicBezTo>
                    <a:cubicBezTo>
                      <a:pt x="47185" y="4323"/>
                      <a:pt x="48419" y="11509"/>
                      <a:pt x="47625" y="11906"/>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8" name="Freeform 607"/>
              <p:cNvSpPr/>
              <p:nvPr/>
            </p:nvSpPr>
            <p:spPr>
              <a:xfrm>
                <a:off x="4221427" y="3026569"/>
                <a:ext cx="95780" cy="76200"/>
              </a:xfrm>
              <a:custGeom>
                <a:avLst/>
                <a:gdLst>
                  <a:gd name="connsiteX0" fmla="*/ 91017 w 95780"/>
                  <a:gd name="connsiteY0" fmla="*/ 16669 h 76200"/>
                  <a:gd name="connsiteX1" fmla="*/ 91017 w 95780"/>
                  <a:gd name="connsiteY1" fmla="*/ 16669 h 76200"/>
                  <a:gd name="connsiteX2" fmla="*/ 74348 w 95780"/>
                  <a:gd name="connsiteY2" fmla="*/ 2381 h 76200"/>
                  <a:gd name="connsiteX3" fmla="*/ 67205 w 95780"/>
                  <a:gd name="connsiteY3" fmla="*/ 0 h 76200"/>
                  <a:gd name="connsiteX4" fmla="*/ 50536 w 95780"/>
                  <a:gd name="connsiteY4" fmla="*/ 2381 h 76200"/>
                  <a:gd name="connsiteX5" fmla="*/ 14817 w 95780"/>
                  <a:gd name="connsiteY5" fmla="*/ 4762 h 76200"/>
                  <a:gd name="connsiteX6" fmla="*/ 5292 w 95780"/>
                  <a:gd name="connsiteY6" fmla="*/ 7144 h 76200"/>
                  <a:gd name="connsiteX7" fmla="*/ 2911 w 95780"/>
                  <a:gd name="connsiteY7" fmla="*/ 35719 h 76200"/>
                  <a:gd name="connsiteX8" fmla="*/ 12436 w 95780"/>
                  <a:gd name="connsiteY8" fmla="*/ 52387 h 76200"/>
                  <a:gd name="connsiteX9" fmla="*/ 19580 w 95780"/>
                  <a:gd name="connsiteY9" fmla="*/ 57150 h 76200"/>
                  <a:gd name="connsiteX10" fmla="*/ 26723 w 95780"/>
                  <a:gd name="connsiteY10" fmla="*/ 64294 h 76200"/>
                  <a:gd name="connsiteX11" fmla="*/ 36248 w 95780"/>
                  <a:gd name="connsiteY11" fmla="*/ 66675 h 76200"/>
                  <a:gd name="connsiteX12" fmla="*/ 43392 w 95780"/>
                  <a:gd name="connsiteY12" fmla="*/ 71437 h 76200"/>
                  <a:gd name="connsiteX13" fmla="*/ 57680 w 95780"/>
                  <a:gd name="connsiteY13" fmla="*/ 76200 h 76200"/>
                  <a:gd name="connsiteX14" fmla="*/ 86255 w 95780"/>
                  <a:gd name="connsiteY14" fmla="*/ 66675 h 76200"/>
                  <a:gd name="connsiteX15" fmla="*/ 95780 w 95780"/>
                  <a:gd name="connsiteY15" fmla="*/ 52387 h 76200"/>
                  <a:gd name="connsiteX16" fmla="*/ 93398 w 95780"/>
                  <a:gd name="connsiteY16" fmla="*/ 30956 h 76200"/>
                  <a:gd name="connsiteX17" fmla="*/ 91017 w 95780"/>
                  <a:gd name="connsiteY17" fmla="*/ 23812 h 76200"/>
                  <a:gd name="connsiteX18" fmla="*/ 91017 w 95780"/>
                  <a:gd name="connsiteY18" fmla="*/ 1666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780" h="76200">
                    <a:moveTo>
                      <a:pt x="91017" y="16669"/>
                    </a:moveTo>
                    <a:lnTo>
                      <a:pt x="91017" y="16669"/>
                    </a:lnTo>
                    <a:cubicBezTo>
                      <a:pt x="85461" y="11906"/>
                      <a:pt x="80343" y="6578"/>
                      <a:pt x="74348" y="2381"/>
                    </a:cubicBezTo>
                    <a:cubicBezTo>
                      <a:pt x="72292" y="942"/>
                      <a:pt x="69715" y="0"/>
                      <a:pt x="67205" y="0"/>
                    </a:cubicBezTo>
                    <a:cubicBezTo>
                      <a:pt x="61592" y="0"/>
                      <a:pt x="56126" y="1873"/>
                      <a:pt x="50536" y="2381"/>
                    </a:cubicBezTo>
                    <a:cubicBezTo>
                      <a:pt x="38652" y="3461"/>
                      <a:pt x="26723" y="3968"/>
                      <a:pt x="14817" y="4762"/>
                    </a:cubicBezTo>
                    <a:cubicBezTo>
                      <a:pt x="11642" y="5556"/>
                      <a:pt x="8015" y="5329"/>
                      <a:pt x="5292" y="7144"/>
                    </a:cubicBezTo>
                    <a:cubicBezTo>
                      <a:pt x="-3913" y="13281"/>
                      <a:pt x="1359" y="28993"/>
                      <a:pt x="2911" y="35719"/>
                    </a:cubicBezTo>
                    <a:cubicBezTo>
                      <a:pt x="3472" y="38150"/>
                      <a:pt x="10122" y="50074"/>
                      <a:pt x="12436" y="52387"/>
                    </a:cubicBezTo>
                    <a:cubicBezTo>
                      <a:pt x="14460" y="54411"/>
                      <a:pt x="17381" y="55318"/>
                      <a:pt x="19580" y="57150"/>
                    </a:cubicBezTo>
                    <a:cubicBezTo>
                      <a:pt x="22167" y="59306"/>
                      <a:pt x="23799" y="62623"/>
                      <a:pt x="26723" y="64294"/>
                    </a:cubicBezTo>
                    <a:cubicBezTo>
                      <a:pt x="29564" y="65918"/>
                      <a:pt x="33073" y="65881"/>
                      <a:pt x="36248" y="66675"/>
                    </a:cubicBezTo>
                    <a:cubicBezTo>
                      <a:pt x="38629" y="68262"/>
                      <a:pt x="40777" y="70275"/>
                      <a:pt x="43392" y="71437"/>
                    </a:cubicBezTo>
                    <a:cubicBezTo>
                      <a:pt x="47980" y="73476"/>
                      <a:pt x="57680" y="76200"/>
                      <a:pt x="57680" y="76200"/>
                    </a:cubicBezTo>
                    <a:cubicBezTo>
                      <a:pt x="76110" y="74152"/>
                      <a:pt x="77003" y="78571"/>
                      <a:pt x="86255" y="66675"/>
                    </a:cubicBezTo>
                    <a:cubicBezTo>
                      <a:pt x="89769" y="62157"/>
                      <a:pt x="95780" y="52387"/>
                      <a:pt x="95780" y="52387"/>
                    </a:cubicBezTo>
                    <a:cubicBezTo>
                      <a:pt x="94986" y="45243"/>
                      <a:pt x="94580" y="38046"/>
                      <a:pt x="93398" y="30956"/>
                    </a:cubicBezTo>
                    <a:cubicBezTo>
                      <a:pt x="92985" y="28480"/>
                      <a:pt x="93060" y="25271"/>
                      <a:pt x="91017" y="23812"/>
                    </a:cubicBezTo>
                    <a:cubicBezTo>
                      <a:pt x="86932" y="20894"/>
                      <a:pt x="91017" y="17859"/>
                      <a:pt x="91017" y="16669"/>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9" name="Freeform 608"/>
              <p:cNvSpPr/>
              <p:nvPr/>
            </p:nvSpPr>
            <p:spPr>
              <a:xfrm>
                <a:off x="4319588" y="3033713"/>
                <a:ext cx="114300" cy="80962"/>
              </a:xfrm>
              <a:custGeom>
                <a:avLst/>
                <a:gdLst>
                  <a:gd name="connsiteX0" fmla="*/ 104775 w 114300"/>
                  <a:gd name="connsiteY0" fmla="*/ 16668 h 80962"/>
                  <a:gd name="connsiteX1" fmla="*/ 104775 w 114300"/>
                  <a:gd name="connsiteY1" fmla="*/ 16668 h 80962"/>
                  <a:gd name="connsiteX2" fmla="*/ 71437 w 114300"/>
                  <a:gd name="connsiteY2" fmla="*/ 4762 h 80962"/>
                  <a:gd name="connsiteX3" fmla="*/ 64294 w 114300"/>
                  <a:gd name="connsiteY3" fmla="*/ 2381 h 80962"/>
                  <a:gd name="connsiteX4" fmla="*/ 47625 w 114300"/>
                  <a:gd name="connsiteY4" fmla="*/ 0 h 80962"/>
                  <a:gd name="connsiteX5" fmla="*/ 21431 w 114300"/>
                  <a:gd name="connsiteY5" fmla="*/ 2381 h 80962"/>
                  <a:gd name="connsiteX6" fmla="*/ 9525 w 114300"/>
                  <a:gd name="connsiteY6" fmla="*/ 14287 h 80962"/>
                  <a:gd name="connsiteX7" fmla="*/ 2381 w 114300"/>
                  <a:gd name="connsiteY7" fmla="*/ 21431 h 80962"/>
                  <a:gd name="connsiteX8" fmla="*/ 0 w 114300"/>
                  <a:gd name="connsiteY8" fmla="*/ 35718 h 80962"/>
                  <a:gd name="connsiteX9" fmla="*/ 2381 w 114300"/>
                  <a:gd name="connsiteY9" fmla="*/ 52387 h 80962"/>
                  <a:gd name="connsiteX10" fmla="*/ 21431 w 114300"/>
                  <a:gd name="connsiteY10" fmla="*/ 69056 h 80962"/>
                  <a:gd name="connsiteX11" fmla="*/ 50006 w 114300"/>
                  <a:gd name="connsiteY11" fmla="*/ 76200 h 80962"/>
                  <a:gd name="connsiteX12" fmla="*/ 64294 w 114300"/>
                  <a:gd name="connsiteY12" fmla="*/ 80962 h 80962"/>
                  <a:gd name="connsiteX13" fmla="*/ 80962 w 114300"/>
                  <a:gd name="connsiteY13" fmla="*/ 78581 h 80962"/>
                  <a:gd name="connsiteX14" fmla="*/ 88106 w 114300"/>
                  <a:gd name="connsiteY14" fmla="*/ 76200 h 80962"/>
                  <a:gd name="connsiteX15" fmla="*/ 97631 w 114300"/>
                  <a:gd name="connsiteY15" fmla="*/ 73818 h 80962"/>
                  <a:gd name="connsiteX16" fmla="*/ 111919 w 114300"/>
                  <a:gd name="connsiteY16" fmla="*/ 50006 h 80962"/>
                  <a:gd name="connsiteX17" fmla="*/ 114300 w 114300"/>
                  <a:gd name="connsiteY17" fmla="*/ 40481 h 80962"/>
                  <a:gd name="connsiteX18" fmla="*/ 107156 w 114300"/>
                  <a:gd name="connsiteY18" fmla="*/ 19050 h 80962"/>
                  <a:gd name="connsiteX19" fmla="*/ 100012 w 114300"/>
                  <a:gd name="connsiteY19" fmla="*/ 14287 h 80962"/>
                  <a:gd name="connsiteX20" fmla="*/ 92869 w 114300"/>
                  <a:gd name="connsiteY20" fmla="*/ 11906 h 80962"/>
                  <a:gd name="connsiteX21" fmla="*/ 104775 w 114300"/>
                  <a:gd name="connsiteY21" fmla="*/ 16668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4300" h="80962">
                    <a:moveTo>
                      <a:pt x="104775" y="16668"/>
                    </a:moveTo>
                    <a:lnTo>
                      <a:pt x="104775" y="16668"/>
                    </a:lnTo>
                    <a:cubicBezTo>
                      <a:pt x="81029" y="7764"/>
                      <a:pt x="92155" y="11668"/>
                      <a:pt x="71437" y="4762"/>
                    </a:cubicBezTo>
                    <a:cubicBezTo>
                      <a:pt x="69056" y="3968"/>
                      <a:pt x="66779" y="2736"/>
                      <a:pt x="64294" y="2381"/>
                    </a:cubicBezTo>
                    <a:lnTo>
                      <a:pt x="47625" y="0"/>
                    </a:lnTo>
                    <a:cubicBezTo>
                      <a:pt x="38894" y="794"/>
                      <a:pt x="30004" y="544"/>
                      <a:pt x="21431" y="2381"/>
                    </a:cubicBezTo>
                    <a:cubicBezTo>
                      <a:pt x="14343" y="3900"/>
                      <a:pt x="13437" y="9592"/>
                      <a:pt x="9525" y="14287"/>
                    </a:cubicBezTo>
                    <a:cubicBezTo>
                      <a:pt x="7369" y="16874"/>
                      <a:pt x="4762" y="19050"/>
                      <a:pt x="2381" y="21431"/>
                    </a:cubicBezTo>
                    <a:cubicBezTo>
                      <a:pt x="1587" y="26193"/>
                      <a:pt x="0" y="30890"/>
                      <a:pt x="0" y="35718"/>
                    </a:cubicBezTo>
                    <a:cubicBezTo>
                      <a:pt x="0" y="41331"/>
                      <a:pt x="768" y="47011"/>
                      <a:pt x="2381" y="52387"/>
                    </a:cubicBezTo>
                    <a:cubicBezTo>
                      <a:pt x="4542" y="59589"/>
                      <a:pt x="16317" y="67351"/>
                      <a:pt x="21431" y="69056"/>
                    </a:cubicBezTo>
                    <a:cubicBezTo>
                      <a:pt x="60305" y="82012"/>
                      <a:pt x="11527" y="66580"/>
                      <a:pt x="50006" y="76200"/>
                    </a:cubicBezTo>
                    <a:cubicBezTo>
                      <a:pt x="54876" y="77418"/>
                      <a:pt x="64294" y="80962"/>
                      <a:pt x="64294" y="80962"/>
                    </a:cubicBezTo>
                    <a:cubicBezTo>
                      <a:pt x="69850" y="80168"/>
                      <a:pt x="75459" y="79682"/>
                      <a:pt x="80962" y="78581"/>
                    </a:cubicBezTo>
                    <a:cubicBezTo>
                      <a:pt x="83423" y="78089"/>
                      <a:pt x="85692" y="76890"/>
                      <a:pt x="88106" y="76200"/>
                    </a:cubicBezTo>
                    <a:cubicBezTo>
                      <a:pt x="91253" y="75301"/>
                      <a:pt x="94456" y="74612"/>
                      <a:pt x="97631" y="73818"/>
                    </a:cubicBezTo>
                    <a:cubicBezTo>
                      <a:pt x="109125" y="56577"/>
                      <a:pt x="104596" y="64650"/>
                      <a:pt x="111919" y="50006"/>
                    </a:cubicBezTo>
                    <a:cubicBezTo>
                      <a:pt x="112713" y="46831"/>
                      <a:pt x="114300" y="43754"/>
                      <a:pt x="114300" y="40481"/>
                    </a:cubicBezTo>
                    <a:cubicBezTo>
                      <a:pt x="114300" y="32496"/>
                      <a:pt x="112908" y="24801"/>
                      <a:pt x="107156" y="19050"/>
                    </a:cubicBezTo>
                    <a:cubicBezTo>
                      <a:pt x="105132" y="17026"/>
                      <a:pt x="102572" y="15567"/>
                      <a:pt x="100012" y="14287"/>
                    </a:cubicBezTo>
                    <a:cubicBezTo>
                      <a:pt x="97767" y="13165"/>
                      <a:pt x="95250" y="12700"/>
                      <a:pt x="92869" y="11906"/>
                    </a:cubicBezTo>
                    <a:cubicBezTo>
                      <a:pt x="83857" y="5898"/>
                      <a:pt x="102791" y="15874"/>
                      <a:pt x="104775" y="16668"/>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0" name="Freeform 609"/>
              <p:cNvSpPr/>
              <p:nvPr/>
            </p:nvSpPr>
            <p:spPr>
              <a:xfrm>
                <a:off x="4445794" y="3032362"/>
                <a:ext cx="71438" cy="89457"/>
              </a:xfrm>
              <a:custGeom>
                <a:avLst/>
                <a:gdLst>
                  <a:gd name="connsiteX0" fmla="*/ 54769 w 71438"/>
                  <a:gd name="connsiteY0" fmla="*/ 3732 h 89457"/>
                  <a:gd name="connsiteX1" fmla="*/ 54769 w 71438"/>
                  <a:gd name="connsiteY1" fmla="*/ 3732 h 89457"/>
                  <a:gd name="connsiteX2" fmla="*/ 33338 w 71438"/>
                  <a:gd name="connsiteY2" fmla="*/ 6113 h 89457"/>
                  <a:gd name="connsiteX3" fmla="*/ 26194 w 71438"/>
                  <a:gd name="connsiteY3" fmla="*/ 8494 h 89457"/>
                  <a:gd name="connsiteX4" fmla="*/ 11906 w 71438"/>
                  <a:gd name="connsiteY4" fmla="*/ 10876 h 89457"/>
                  <a:gd name="connsiteX5" fmla="*/ 4763 w 71438"/>
                  <a:gd name="connsiteY5" fmla="*/ 15638 h 89457"/>
                  <a:gd name="connsiteX6" fmla="*/ 0 w 71438"/>
                  <a:gd name="connsiteY6" fmla="*/ 29926 h 89457"/>
                  <a:gd name="connsiteX7" fmla="*/ 2381 w 71438"/>
                  <a:gd name="connsiteY7" fmla="*/ 44213 h 89457"/>
                  <a:gd name="connsiteX8" fmla="*/ 7144 w 71438"/>
                  <a:gd name="connsiteY8" fmla="*/ 58501 h 89457"/>
                  <a:gd name="connsiteX9" fmla="*/ 9525 w 71438"/>
                  <a:gd name="connsiteY9" fmla="*/ 65644 h 89457"/>
                  <a:gd name="connsiteX10" fmla="*/ 16669 w 71438"/>
                  <a:gd name="connsiteY10" fmla="*/ 82313 h 89457"/>
                  <a:gd name="connsiteX11" fmla="*/ 30956 w 71438"/>
                  <a:gd name="connsiteY11" fmla="*/ 89457 h 89457"/>
                  <a:gd name="connsiteX12" fmla="*/ 52388 w 71438"/>
                  <a:gd name="connsiteY12" fmla="*/ 72788 h 89457"/>
                  <a:gd name="connsiteX13" fmla="*/ 59531 w 71438"/>
                  <a:gd name="connsiteY13" fmla="*/ 68026 h 89457"/>
                  <a:gd name="connsiteX14" fmla="*/ 71438 w 71438"/>
                  <a:gd name="connsiteY14" fmla="*/ 48976 h 89457"/>
                  <a:gd name="connsiteX15" fmla="*/ 64294 w 71438"/>
                  <a:gd name="connsiteY15" fmla="*/ 3732 h 89457"/>
                  <a:gd name="connsiteX16" fmla="*/ 54769 w 71438"/>
                  <a:gd name="connsiteY16" fmla="*/ 3732 h 8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438" h="89457">
                    <a:moveTo>
                      <a:pt x="54769" y="3732"/>
                    </a:moveTo>
                    <a:lnTo>
                      <a:pt x="54769" y="3732"/>
                    </a:lnTo>
                    <a:cubicBezTo>
                      <a:pt x="47625" y="4526"/>
                      <a:pt x="40428" y="4931"/>
                      <a:pt x="33338" y="6113"/>
                    </a:cubicBezTo>
                    <a:cubicBezTo>
                      <a:pt x="30862" y="6526"/>
                      <a:pt x="28644" y="7949"/>
                      <a:pt x="26194" y="8494"/>
                    </a:cubicBezTo>
                    <a:cubicBezTo>
                      <a:pt x="21481" y="9541"/>
                      <a:pt x="16669" y="10082"/>
                      <a:pt x="11906" y="10876"/>
                    </a:cubicBezTo>
                    <a:cubicBezTo>
                      <a:pt x="9525" y="12463"/>
                      <a:pt x="6280" y="13211"/>
                      <a:pt x="4763" y="15638"/>
                    </a:cubicBezTo>
                    <a:cubicBezTo>
                      <a:pt x="2102" y="19895"/>
                      <a:pt x="0" y="29926"/>
                      <a:pt x="0" y="29926"/>
                    </a:cubicBezTo>
                    <a:cubicBezTo>
                      <a:pt x="794" y="34688"/>
                      <a:pt x="1210" y="39529"/>
                      <a:pt x="2381" y="44213"/>
                    </a:cubicBezTo>
                    <a:cubicBezTo>
                      <a:pt x="3599" y="49083"/>
                      <a:pt x="5556" y="53738"/>
                      <a:pt x="7144" y="58501"/>
                    </a:cubicBezTo>
                    <a:cubicBezTo>
                      <a:pt x="7938" y="60882"/>
                      <a:pt x="8916" y="63209"/>
                      <a:pt x="9525" y="65644"/>
                    </a:cubicBezTo>
                    <a:cubicBezTo>
                      <a:pt x="11347" y="72932"/>
                      <a:pt x="11187" y="76831"/>
                      <a:pt x="16669" y="82313"/>
                    </a:cubicBezTo>
                    <a:cubicBezTo>
                      <a:pt x="21286" y="86930"/>
                      <a:pt x="25145" y="87520"/>
                      <a:pt x="30956" y="89457"/>
                    </a:cubicBezTo>
                    <a:cubicBezTo>
                      <a:pt x="67062" y="65387"/>
                      <a:pt x="30008" y="91438"/>
                      <a:pt x="52388" y="72788"/>
                    </a:cubicBezTo>
                    <a:cubicBezTo>
                      <a:pt x="54586" y="70956"/>
                      <a:pt x="57508" y="70049"/>
                      <a:pt x="59531" y="68026"/>
                    </a:cubicBezTo>
                    <a:cubicBezTo>
                      <a:pt x="65713" y="61844"/>
                      <a:pt x="67665" y="56521"/>
                      <a:pt x="71438" y="48976"/>
                    </a:cubicBezTo>
                    <a:cubicBezTo>
                      <a:pt x="71433" y="48909"/>
                      <a:pt x="70989" y="10427"/>
                      <a:pt x="64294" y="3732"/>
                    </a:cubicBezTo>
                    <a:cubicBezTo>
                      <a:pt x="55895" y="-4667"/>
                      <a:pt x="56356" y="3732"/>
                      <a:pt x="54769" y="3732"/>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1" name="Freeform 610"/>
              <p:cNvSpPr/>
              <p:nvPr/>
            </p:nvSpPr>
            <p:spPr>
              <a:xfrm>
                <a:off x="4529138" y="3036094"/>
                <a:ext cx="95250" cy="95543"/>
              </a:xfrm>
              <a:custGeom>
                <a:avLst/>
                <a:gdLst>
                  <a:gd name="connsiteX0" fmla="*/ 50006 w 95250"/>
                  <a:gd name="connsiteY0" fmla="*/ 21431 h 95543"/>
                  <a:gd name="connsiteX1" fmla="*/ 50006 w 95250"/>
                  <a:gd name="connsiteY1" fmla="*/ 21431 h 95543"/>
                  <a:gd name="connsiteX2" fmla="*/ 16669 w 95250"/>
                  <a:gd name="connsiteY2" fmla="*/ 23812 h 95543"/>
                  <a:gd name="connsiteX3" fmla="*/ 9525 w 95250"/>
                  <a:gd name="connsiteY3" fmla="*/ 26194 h 95543"/>
                  <a:gd name="connsiteX4" fmla="*/ 0 w 95250"/>
                  <a:gd name="connsiteY4" fmla="*/ 40481 h 95543"/>
                  <a:gd name="connsiteX5" fmla="*/ 2381 w 95250"/>
                  <a:gd name="connsiteY5" fmla="*/ 54769 h 95543"/>
                  <a:gd name="connsiteX6" fmla="*/ 14287 w 95250"/>
                  <a:gd name="connsiteY6" fmla="*/ 69056 h 95543"/>
                  <a:gd name="connsiteX7" fmla="*/ 21431 w 95250"/>
                  <a:gd name="connsiteY7" fmla="*/ 73819 h 95543"/>
                  <a:gd name="connsiteX8" fmla="*/ 42862 w 95250"/>
                  <a:gd name="connsiteY8" fmla="*/ 90487 h 95543"/>
                  <a:gd name="connsiteX9" fmla="*/ 50006 w 95250"/>
                  <a:gd name="connsiteY9" fmla="*/ 95250 h 95543"/>
                  <a:gd name="connsiteX10" fmla="*/ 64294 w 95250"/>
                  <a:gd name="connsiteY10" fmla="*/ 85725 h 95543"/>
                  <a:gd name="connsiteX11" fmla="*/ 73819 w 95250"/>
                  <a:gd name="connsiteY11" fmla="*/ 78581 h 95543"/>
                  <a:gd name="connsiteX12" fmla="*/ 83344 w 95250"/>
                  <a:gd name="connsiteY12" fmla="*/ 64294 h 95543"/>
                  <a:gd name="connsiteX13" fmla="*/ 88106 w 95250"/>
                  <a:gd name="connsiteY13" fmla="*/ 57150 h 95543"/>
                  <a:gd name="connsiteX14" fmla="*/ 92869 w 95250"/>
                  <a:gd name="connsiteY14" fmla="*/ 47625 h 95543"/>
                  <a:gd name="connsiteX15" fmla="*/ 95250 w 95250"/>
                  <a:gd name="connsiteY15" fmla="*/ 38100 h 95543"/>
                  <a:gd name="connsiteX16" fmla="*/ 92869 w 95250"/>
                  <a:gd name="connsiteY16" fmla="*/ 21431 h 95543"/>
                  <a:gd name="connsiteX17" fmla="*/ 88106 w 95250"/>
                  <a:gd name="connsiteY17" fmla="*/ 14287 h 95543"/>
                  <a:gd name="connsiteX18" fmla="*/ 66675 w 95250"/>
                  <a:gd name="connsiteY18" fmla="*/ 2381 h 95543"/>
                  <a:gd name="connsiteX19" fmla="*/ 52387 w 95250"/>
                  <a:gd name="connsiteY19" fmla="*/ 0 h 95543"/>
                  <a:gd name="connsiteX20" fmla="*/ 26194 w 95250"/>
                  <a:gd name="connsiteY20" fmla="*/ 2381 h 95543"/>
                  <a:gd name="connsiteX21" fmla="*/ 50006 w 95250"/>
                  <a:gd name="connsiteY21" fmla="*/ 21431 h 95543"/>
                  <a:gd name="connsiteX0" fmla="*/ 26194 w 95250"/>
                  <a:gd name="connsiteY0" fmla="*/ 2381 h 95543"/>
                  <a:gd name="connsiteX1" fmla="*/ 50006 w 95250"/>
                  <a:gd name="connsiteY1" fmla="*/ 21431 h 95543"/>
                  <a:gd name="connsiteX2" fmla="*/ 16669 w 95250"/>
                  <a:gd name="connsiteY2" fmla="*/ 23812 h 95543"/>
                  <a:gd name="connsiteX3" fmla="*/ 9525 w 95250"/>
                  <a:gd name="connsiteY3" fmla="*/ 26194 h 95543"/>
                  <a:gd name="connsiteX4" fmla="*/ 0 w 95250"/>
                  <a:gd name="connsiteY4" fmla="*/ 40481 h 95543"/>
                  <a:gd name="connsiteX5" fmla="*/ 2381 w 95250"/>
                  <a:gd name="connsiteY5" fmla="*/ 54769 h 95543"/>
                  <a:gd name="connsiteX6" fmla="*/ 14287 w 95250"/>
                  <a:gd name="connsiteY6" fmla="*/ 69056 h 95543"/>
                  <a:gd name="connsiteX7" fmla="*/ 21431 w 95250"/>
                  <a:gd name="connsiteY7" fmla="*/ 73819 h 95543"/>
                  <a:gd name="connsiteX8" fmla="*/ 42862 w 95250"/>
                  <a:gd name="connsiteY8" fmla="*/ 90487 h 95543"/>
                  <a:gd name="connsiteX9" fmla="*/ 50006 w 95250"/>
                  <a:gd name="connsiteY9" fmla="*/ 95250 h 95543"/>
                  <a:gd name="connsiteX10" fmla="*/ 64294 w 95250"/>
                  <a:gd name="connsiteY10" fmla="*/ 85725 h 95543"/>
                  <a:gd name="connsiteX11" fmla="*/ 73819 w 95250"/>
                  <a:gd name="connsiteY11" fmla="*/ 78581 h 95543"/>
                  <a:gd name="connsiteX12" fmla="*/ 83344 w 95250"/>
                  <a:gd name="connsiteY12" fmla="*/ 64294 h 95543"/>
                  <a:gd name="connsiteX13" fmla="*/ 88106 w 95250"/>
                  <a:gd name="connsiteY13" fmla="*/ 57150 h 95543"/>
                  <a:gd name="connsiteX14" fmla="*/ 92869 w 95250"/>
                  <a:gd name="connsiteY14" fmla="*/ 47625 h 95543"/>
                  <a:gd name="connsiteX15" fmla="*/ 95250 w 95250"/>
                  <a:gd name="connsiteY15" fmla="*/ 38100 h 95543"/>
                  <a:gd name="connsiteX16" fmla="*/ 92869 w 95250"/>
                  <a:gd name="connsiteY16" fmla="*/ 21431 h 95543"/>
                  <a:gd name="connsiteX17" fmla="*/ 88106 w 95250"/>
                  <a:gd name="connsiteY17" fmla="*/ 14287 h 95543"/>
                  <a:gd name="connsiteX18" fmla="*/ 66675 w 95250"/>
                  <a:gd name="connsiteY18" fmla="*/ 2381 h 95543"/>
                  <a:gd name="connsiteX19" fmla="*/ 52387 w 95250"/>
                  <a:gd name="connsiteY19" fmla="*/ 0 h 95543"/>
                  <a:gd name="connsiteX20" fmla="*/ 26194 w 95250"/>
                  <a:gd name="connsiteY20" fmla="*/ 2381 h 95543"/>
                  <a:gd name="connsiteX0" fmla="*/ 26194 w 95250"/>
                  <a:gd name="connsiteY0" fmla="*/ 2381 h 95543"/>
                  <a:gd name="connsiteX1" fmla="*/ 16669 w 95250"/>
                  <a:gd name="connsiteY1" fmla="*/ 23812 h 95543"/>
                  <a:gd name="connsiteX2" fmla="*/ 9525 w 95250"/>
                  <a:gd name="connsiteY2" fmla="*/ 26194 h 95543"/>
                  <a:gd name="connsiteX3" fmla="*/ 0 w 95250"/>
                  <a:gd name="connsiteY3" fmla="*/ 40481 h 95543"/>
                  <a:gd name="connsiteX4" fmla="*/ 2381 w 95250"/>
                  <a:gd name="connsiteY4" fmla="*/ 54769 h 95543"/>
                  <a:gd name="connsiteX5" fmla="*/ 14287 w 95250"/>
                  <a:gd name="connsiteY5" fmla="*/ 69056 h 95543"/>
                  <a:gd name="connsiteX6" fmla="*/ 21431 w 95250"/>
                  <a:gd name="connsiteY6" fmla="*/ 73819 h 95543"/>
                  <a:gd name="connsiteX7" fmla="*/ 42862 w 95250"/>
                  <a:gd name="connsiteY7" fmla="*/ 90487 h 95543"/>
                  <a:gd name="connsiteX8" fmla="*/ 50006 w 95250"/>
                  <a:gd name="connsiteY8" fmla="*/ 95250 h 95543"/>
                  <a:gd name="connsiteX9" fmla="*/ 64294 w 95250"/>
                  <a:gd name="connsiteY9" fmla="*/ 85725 h 95543"/>
                  <a:gd name="connsiteX10" fmla="*/ 73819 w 95250"/>
                  <a:gd name="connsiteY10" fmla="*/ 78581 h 95543"/>
                  <a:gd name="connsiteX11" fmla="*/ 83344 w 95250"/>
                  <a:gd name="connsiteY11" fmla="*/ 64294 h 95543"/>
                  <a:gd name="connsiteX12" fmla="*/ 88106 w 95250"/>
                  <a:gd name="connsiteY12" fmla="*/ 57150 h 95543"/>
                  <a:gd name="connsiteX13" fmla="*/ 92869 w 95250"/>
                  <a:gd name="connsiteY13" fmla="*/ 47625 h 95543"/>
                  <a:gd name="connsiteX14" fmla="*/ 95250 w 95250"/>
                  <a:gd name="connsiteY14" fmla="*/ 38100 h 95543"/>
                  <a:gd name="connsiteX15" fmla="*/ 92869 w 95250"/>
                  <a:gd name="connsiteY15" fmla="*/ 21431 h 95543"/>
                  <a:gd name="connsiteX16" fmla="*/ 88106 w 95250"/>
                  <a:gd name="connsiteY16" fmla="*/ 14287 h 95543"/>
                  <a:gd name="connsiteX17" fmla="*/ 66675 w 95250"/>
                  <a:gd name="connsiteY17" fmla="*/ 2381 h 95543"/>
                  <a:gd name="connsiteX18" fmla="*/ 52387 w 95250"/>
                  <a:gd name="connsiteY18" fmla="*/ 0 h 95543"/>
                  <a:gd name="connsiteX19" fmla="*/ 26194 w 95250"/>
                  <a:gd name="connsiteY19" fmla="*/ 2381 h 9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250" h="95543">
                    <a:moveTo>
                      <a:pt x="26194" y="2381"/>
                    </a:moveTo>
                    <a:cubicBezTo>
                      <a:pt x="20241" y="6350"/>
                      <a:pt x="19447" y="19843"/>
                      <a:pt x="16669" y="23812"/>
                    </a:cubicBezTo>
                    <a:cubicBezTo>
                      <a:pt x="13891" y="27781"/>
                      <a:pt x="11300" y="24419"/>
                      <a:pt x="9525" y="26194"/>
                    </a:cubicBezTo>
                    <a:cubicBezTo>
                      <a:pt x="5478" y="30241"/>
                      <a:pt x="0" y="40481"/>
                      <a:pt x="0" y="40481"/>
                    </a:cubicBezTo>
                    <a:cubicBezTo>
                      <a:pt x="794" y="45244"/>
                      <a:pt x="854" y="50188"/>
                      <a:pt x="2381" y="54769"/>
                    </a:cubicBezTo>
                    <a:cubicBezTo>
                      <a:pt x="3821" y="59088"/>
                      <a:pt x="11229" y="66508"/>
                      <a:pt x="14287" y="69056"/>
                    </a:cubicBezTo>
                    <a:cubicBezTo>
                      <a:pt x="16486" y="70888"/>
                      <a:pt x="19292" y="71918"/>
                      <a:pt x="21431" y="73819"/>
                    </a:cubicBezTo>
                    <a:cubicBezTo>
                      <a:pt x="40705" y="90951"/>
                      <a:pt x="28133" y="85577"/>
                      <a:pt x="42862" y="90487"/>
                    </a:cubicBezTo>
                    <a:cubicBezTo>
                      <a:pt x="45243" y="92075"/>
                      <a:pt x="47173" y="94845"/>
                      <a:pt x="50006" y="95250"/>
                    </a:cubicBezTo>
                    <a:cubicBezTo>
                      <a:pt x="61369" y="96874"/>
                      <a:pt x="58536" y="91483"/>
                      <a:pt x="64294" y="85725"/>
                    </a:cubicBezTo>
                    <a:cubicBezTo>
                      <a:pt x="67100" y="82919"/>
                      <a:pt x="70644" y="80962"/>
                      <a:pt x="73819" y="78581"/>
                    </a:cubicBezTo>
                    <a:lnTo>
                      <a:pt x="83344" y="64294"/>
                    </a:lnTo>
                    <a:cubicBezTo>
                      <a:pt x="84931" y="61913"/>
                      <a:pt x="86826" y="59710"/>
                      <a:pt x="88106" y="57150"/>
                    </a:cubicBezTo>
                    <a:lnTo>
                      <a:pt x="92869" y="47625"/>
                    </a:lnTo>
                    <a:cubicBezTo>
                      <a:pt x="93663" y="44450"/>
                      <a:pt x="95250" y="41373"/>
                      <a:pt x="95250" y="38100"/>
                    </a:cubicBezTo>
                    <a:cubicBezTo>
                      <a:pt x="95250" y="32487"/>
                      <a:pt x="94482" y="26807"/>
                      <a:pt x="92869" y="21431"/>
                    </a:cubicBezTo>
                    <a:cubicBezTo>
                      <a:pt x="92047" y="18690"/>
                      <a:pt x="90260" y="16172"/>
                      <a:pt x="88106" y="14287"/>
                    </a:cubicBezTo>
                    <a:cubicBezTo>
                      <a:pt x="81835" y="8800"/>
                      <a:pt x="74818" y="4190"/>
                      <a:pt x="66675" y="2381"/>
                    </a:cubicBezTo>
                    <a:cubicBezTo>
                      <a:pt x="61962" y="1334"/>
                      <a:pt x="57150" y="794"/>
                      <a:pt x="52387" y="0"/>
                    </a:cubicBezTo>
                    <a:cubicBezTo>
                      <a:pt x="43656" y="794"/>
                      <a:pt x="34873" y="1141"/>
                      <a:pt x="26194" y="2381"/>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2" name="Freeform 611"/>
              <p:cNvSpPr/>
              <p:nvPr/>
            </p:nvSpPr>
            <p:spPr>
              <a:xfrm>
                <a:off x="4624388" y="3033713"/>
                <a:ext cx="78581" cy="97631"/>
              </a:xfrm>
              <a:custGeom>
                <a:avLst/>
                <a:gdLst>
                  <a:gd name="connsiteX0" fmla="*/ 73818 w 78581"/>
                  <a:gd name="connsiteY0" fmla="*/ 14287 h 97631"/>
                  <a:gd name="connsiteX1" fmla="*/ 73818 w 78581"/>
                  <a:gd name="connsiteY1" fmla="*/ 14287 h 97631"/>
                  <a:gd name="connsiteX2" fmla="*/ 45243 w 78581"/>
                  <a:gd name="connsiteY2" fmla="*/ 2381 h 97631"/>
                  <a:gd name="connsiteX3" fmla="*/ 33337 w 78581"/>
                  <a:gd name="connsiteY3" fmla="*/ 0 h 97631"/>
                  <a:gd name="connsiteX4" fmla="*/ 19050 w 78581"/>
                  <a:gd name="connsiteY4" fmla="*/ 2381 h 97631"/>
                  <a:gd name="connsiteX5" fmla="*/ 11906 w 78581"/>
                  <a:gd name="connsiteY5" fmla="*/ 9525 h 97631"/>
                  <a:gd name="connsiteX6" fmla="*/ 0 w 78581"/>
                  <a:gd name="connsiteY6" fmla="*/ 30956 h 97631"/>
                  <a:gd name="connsiteX7" fmla="*/ 2381 w 78581"/>
                  <a:gd name="connsiteY7" fmla="*/ 57150 h 97631"/>
                  <a:gd name="connsiteX8" fmla="*/ 4762 w 78581"/>
                  <a:gd name="connsiteY8" fmla="*/ 64293 h 97631"/>
                  <a:gd name="connsiteX9" fmla="*/ 19050 w 78581"/>
                  <a:gd name="connsiteY9" fmla="*/ 78581 h 97631"/>
                  <a:gd name="connsiteX10" fmla="*/ 40481 w 78581"/>
                  <a:gd name="connsiteY10" fmla="*/ 92868 h 97631"/>
                  <a:gd name="connsiteX11" fmla="*/ 47625 w 78581"/>
                  <a:gd name="connsiteY11" fmla="*/ 97631 h 97631"/>
                  <a:gd name="connsiteX12" fmla="*/ 54768 w 78581"/>
                  <a:gd name="connsiteY12" fmla="*/ 90487 h 97631"/>
                  <a:gd name="connsiteX13" fmla="*/ 59531 w 78581"/>
                  <a:gd name="connsiteY13" fmla="*/ 83343 h 97631"/>
                  <a:gd name="connsiteX14" fmla="*/ 66675 w 78581"/>
                  <a:gd name="connsiteY14" fmla="*/ 78581 h 97631"/>
                  <a:gd name="connsiteX15" fmla="*/ 73818 w 78581"/>
                  <a:gd name="connsiteY15" fmla="*/ 57150 h 97631"/>
                  <a:gd name="connsiteX16" fmla="*/ 76200 w 78581"/>
                  <a:gd name="connsiteY16" fmla="*/ 50006 h 97631"/>
                  <a:gd name="connsiteX17" fmla="*/ 78581 w 78581"/>
                  <a:gd name="connsiteY17" fmla="*/ 42862 h 97631"/>
                  <a:gd name="connsiteX18" fmla="*/ 69056 w 78581"/>
                  <a:gd name="connsiteY18" fmla="*/ 14287 h 97631"/>
                  <a:gd name="connsiteX19" fmla="*/ 73818 w 78581"/>
                  <a:gd name="connsiteY19" fmla="*/ 14287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8581" h="97631">
                    <a:moveTo>
                      <a:pt x="73818" y="14287"/>
                    </a:moveTo>
                    <a:lnTo>
                      <a:pt x="73818" y="14287"/>
                    </a:lnTo>
                    <a:cubicBezTo>
                      <a:pt x="69520" y="12377"/>
                      <a:pt x="53566" y="4461"/>
                      <a:pt x="45243" y="2381"/>
                    </a:cubicBezTo>
                    <a:cubicBezTo>
                      <a:pt x="41317" y="1399"/>
                      <a:pt x="37306" y="794"/>
                      <a:pt x="33337" y="0"/>
                    </a:cubicBezTo>
                    <a:cubicBezTo>
                      <a:pt x="28575" y="794"/>
                      <a:pt x="23462" y="420"/>
                      <a:pt x="19050" y="2381"/>
                    </a:cubicBezTo>
                    <a:cubicBezTo>
                      <a:pt x="15973" y="3749"/>
                      <a:pt x="13974" y="6867"/>
                      <a:pt x="11906" y="9525"/>
                    </a:cubicBezTo>
                    <a:cubicBezTo>
                      <a:pt x="2353" y="21807"/>
                      <a:pt x="3592" y="20177"/>
                      <a:pt x="0" y="30956"/>
                    </a:cubicBezTo>
                    <a:cubicBezTo>
                      <a:pt x="794" y="39687"/>
                      <a:pt x="1141" y="48471"/>
                      <a:pt x="2381" y="57150"/>
                    </a:cubicBezTo>
                    <a:cubicBezTo>
                      <a:pt x="2736" y="59635"/>
                      <a:pt x="3221" y="62312"/>
                      <a:pt x="4762" y="64293"/>
                    </a:cubicBezTo>
                    <a:cubicBezTo>
                      <a:pt x="8897" y="69610"/>
                      <a:pt x="13446" y="74845"/>
                      <a:pt x="19050" y="78581"/>
                    </a:cubicBezTo>
                    <a:lnTo>
                      <a:pt x="40481" y="92868"/>
                    </a:lnTo>
                    <a:lnTo>
                      <a:pt x="47625" y="97631"/>
                    </a:lnTo>
                    <a:cubicBezTo>
                      <a:pt x="50006" y="95250"/>
                      <a:pt x="52612" y="93074"/>
                      <a:pt x="54768" y="90487"/>
                    </a:cubicBezTo>
                    <a:cubicBezTo>
                      <a:pt x="56600" y="88288"/>
                      <a:pt x="57507" y="85367"/>
                      <a:pt x="59531" y="83343"/>
                    </a:cubicBezTo>
                    <a:cubicBezTo>
                      <a:pt x="61555" y="81319"/>
                      <a:pt x="64294" y="80168"/>
                      <a:pt x="66675" y="78581"/>
                    </a:cubicBezTo>
                    <a:lnTo>
                      <a:pt x="73818" y="57150"/>
                    </a:lnTo>
                    <a:lnTo>
                      <a:pt x="76200" y="50006"/>
                    </a:lnTo>
                    <a:lnTo>
                      <a:pt x="78581" y="42862"/>
                    </a:lnTo>
                    <a:cubicBezTo>
                      <a:pt x="76465" y="23813"/>
                      <a:pt x="80984" y="23829"/>
                      <a:pt x="69056" y="14287"/>
                    </a:cubicBezTo>
                    <a:cubicBezTo>
                      <a:pt x="67670" y="13178"/>
                      <a:pt x="73024" y="14287"/>
                      <a:pt x="73818" y="14287"/>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3" name="Freeform 612"/>
              <p:cNvSpPr/>
              <p:nvPr/>
            </p:nvSpPr>
            <p:spPr>
              <a:xfrm>
                <a:off x="4724398" y="3042892"/>
                <a:ext cx="57699" cy="83689"/>
              </a:xfrm>
              <a:custGeom>
                <a:avLst/>
                <a:gdLst>
                  <a:gd name="connsiteX0" fmla="*/ 42865 w 57699"/>
                  <a:gd name="connsiteY0" fmla="*/ 7489 h 83689"/>
                  <a:gd name="connsiteX1" fmla="*/ 42865 w 57699"/>
                  <a:gd name="connsiteY1" fmla="*/ 7489 h 83689"/>
                  <a:gd name="connsiteX2" fmla="*/ 23815 w 57699"/>
                  <a:gd name="connsiteY2" fmla="*/ 346 h 83689"/>
                  <a:gd name="connsiteX3" fmla="*/ 11908 w 57699"/>
                  <a:gd name="connsiteY3" fmla="*/ 9871 h 83689"/>
                  <a:gd name="connsiteX4" fmla="*/ 4765 w 57699"/>
                  <a:gd name="connsiteY4" fmla="*/ 17014 h 83689"/>
                  <a:gd name="connsiteX5" fmla="*/ 2 w 57699"/>
                  <a:gd name="connsiteY5" fmla="*/ 55114 h 83689"/>
                  <a:gd name="connsiteX6" fmla="*/ 2383 w 57699"/>
                  <a:gd name="connsiteY6" fmla="*/ 76546 h 83689"/>
                  <a:gd name="connsiteX7" fmla="*/ 9527 w 57699"/>
                  <a:gd name="connsiteY7" fmla="*/ 83689 h 83689"/>
                  <a:gd name="connsiteX8" fmla="*/ 19052 w 57699"/>
                  <a:gd name="connsiteY8" fmla="*/ 81308 h 83689"/>
                  <a:gd name="connsiteX9" fmla="*/ 26196 w 57699"/>
                  <a:gd name="connsiteY9" fmla="*/ 78927 h 83689"/>
                  <a:gd name="connsiteX10" fmla="*/ 40483 w 57699"/>
                  <a:gd name="connsiteY10" fmla="*/ 76546 h 83689"/>
                  <a:gd name="connsiteX11" fmla="*/ 47627 w 57699"/>
                  <a:gd name="connsiteY11" fmla="*/ 71783 h 83689"/>
                  <a:gd name="connsiteX12" fmla="*/ 50008 w 57699"/>
                  <a:gd name="connsiteY12" fmla="*/ 64639 h 83689"/>
                  <a:gd name="connsiteX13" fmla="*/ 54771 w 57699"/>
                  <a:gd name="connsiteY13" fmla="*/ 57496 h 83689"/>
                  <a:gd name="connsiteX14" fmla="*/ 54771 w 57699"/>
                  <a:gd name="connsiteY14" fmla="*/ 31302 h 83689"/>
                  <a:gd name="connsiteX15" fmla="*/ 50008 w 57699"/>
                  <a:gd name="connsiteY15" fmla="*/ 17014 h 83689"/>
                  <a:gd name="connsiteX16" fmla="*/ 42865 w 57699"/>
                  <a:gd name="connsiteY16" fmla="*/ 9871 h 83689"/>
                  <a:gd name="connsiteX17" fmla="*/ 35721 w 57699"/>
                  <a:gd name="connsiteY17" fmla="*/ 7489 h 83689"/>
                  <a:gd name="connsiteX18" fmla="*/ 28577 w 57699"/>
                  <a:gd name="connsiteY18" fmla="*/ 2727 h 83689"/>
                  <a:gd name="connsiteX19" fmla="*/ 21433 w 57699"/>
                  <a:gd name="connsiteY19" fmla="*/ 346 h 83689"/>
                  <a:gd name="connsiteX20" fmla="*/ 42865 w 57699"/>
                  <a:gd name="connsiteY20" fmla="*/ 7489 h 83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699" h="83689">
                    <a:moveTo>
                      <a:pt x="42865" y="7489"/>
                    </a:moveTo>
                    <a:lnTo>
                      <a:pt x="42865" y="7489"/>
                    </a:lnTo>
                    <a:cubicBezTo>
                      <a:pt x="36515" y="5108"/>
                      <a:pt x="30487" y="1559"/>
                      <a:pt x="23815" y="346"/>
                    </a:cubicBezTo>
                    <a:cubicBezTo>
                      <a:pt x="16459" y="-991"/>
                      <a:pt x="15209" y="5910"/>
                      <a:pt x="11908" y="9871"/>
                    </a:cubicBezTo>
                    <a:cubicBezTo>
                      <a:pt x="9752" y="12458"/>
                      <a:pt x="7146" y="14633"/>
                      <a:pt x="4765" y="17014"/>
                    </a:cubicBezTo>
                    <a:cubicBezTo>
                      <a:pt x="-266" y="32104"/>
                      <a:pt x="2" y="29374"/>
                      <a:pt x="2" y="55114"/>
                    </a:cubicBezTo>
                    <a:cubicBezTo>
                      <a:pt x="2" y="62302"/>
                      <a:pt x="110" y="69727"/>
                      <a:pt x="2383" y="76546"/>
                    </a:cubicBezTo>
                    <a:cubicBezTo>
                      <a:pt x="3448" y="79741"/>
                      <a:pt x="7146" y="81308"/>
                      <a:pt x="9527" y="83689"/>
                    </a:cubicBezTo>
                    <a:cubicBezTo>
                      <a:pt x="12702" y="82895"/>
                      <a:pt x="15905" y="82207"/>
                      <a:pt x="19052" y="81308"/>
                    </a:cubicBezTo>
                    <a:cubicBezTo>
                      <a:pt x="21466" y="80618"/>
                      <a:pt x="23746" y="79471"/>
                      <a:pt x="26196" y="78927"/>
                    </a:cubicBezTo>
                    <a:cubicBezTo>
                      <a:pt x="30909" y="77880"/>
                      <a:pt x="35721" y="77340"/>
                      <a:pt x="40483" y="76546"/>
                    </a:cubicBezTo>
                    <a:cubicBezTo>
                      <a:pt x="42864" y="74958"/>
                      <a:pt x="45839" y="74018"/>
                      <a:pt x="47627" y="71783"/>
                    </a:cubicBezTo>
                    <a:cubicBezTo>
                      <a:pt x="49195" y="69823"/>
                      <a:pt x="48885" y="66884"/>
                      <a:pt x="50008" y="64639"/>
                    </a:cubicBezTo>
                    <a:cubicBezTo>
                      <a:pt x="51288" y="62079"/>
                      <a:pt x="53183" y="59877"/>
                      <a:pt x="54771" y="57496"/>
                    </a:cubicBezTo>
                    <a:cubicBezTo>
                      <a:pt x="58716" y="45659"/>
                      <a:pt x="58634" y="49330"/>
                      <a:pt x="54771" y="31302"/>
                    </a:cubicBezTo>
                    <a:cubicBezTo>
                      <a:pt x="53719" y="26393"/>
                      <a:pt x="53558" y="20564"/>
                      <a:pt x="50008" y="17014"/>
                    </a:cubicBezTo>
                    <a:cubicBezTo>
                      <a:pt x="47627" y="14633"/>
                      <a:pt x="45667" y="11739"/>
                      <a:pt x="42865" y="9871"/>
                    </a:cubicBezTo>
                    <a:cubicBezTo>
                      <a:pt x="40776" y="8479"/>
                      <a:pt x="37966" y="8612"/>
                      <a:pt x="35721" y="7489"/>
                    </a:cubicBezTo>
                    <a:cubicBezTo>
                      <a:pt x="33161" y="6209"/>
                      <a:pt x="31137" y="4007"/>
                      <a:pt x="28577" y="2727"/>
                    </a:cubicBezTo>
                    <a:cubicBezTo>
                      <a:pt x="26332" y="1605"/>
                      <a:pt x="23740" y="1335"/>
                      <a:pt x="21433" y="346"/>
                    </a:cubicBezTo>
                    <a:cubicBezTo>
                      <a:pt x="16539" y="-1751"/>
                      <a:pt x="39293" y="6299"/>
                      <a:pt x="42865" y="7489"/>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4" name="Freeform 613"/>
              <p:cNvSpPr/>
              <p:nvPr/>
            </p:nvSpPr>
            <p:spPr>
              <a:xfrm>
                <a:off x="4783931" y="3045619"/>
                <a:ext cx="104830" cy="88106"/>
              </a:xfrm>
              <a:custGeom>
                <a:avLst/>
                <a:gdLst>
                  <a:gd name="connsiteX0" fmla="*/ 64294 w 104830"/>
                  <a:gd name="connsiteY0" fmla="*/ 0 h 88106"/>
                  <a:gd name="connsiteX1" fmla="*/ 64294 w 104830"/>
                  <a:gd name="connsiteY1" fmla="*/ 0 h 88106"/>
                  <a:gd name="connsiteX2" fmla="*/ 42863 w 104830"/>
                  <a:gd name="connsiteY2" fmla="*/ 7144 h 88106"/>
                  <a:gd name="connsiteX3" fmla="*/ 38100 w 104830"/>
                  <a:gd name="connsiteY3" fmla="*/ 14287 h 88106"/>
                  <a:gd name="connsiteX4" fmla="*/ 23813 w 104830"/>
                  <a:gd name="connsiteY4" fmla="*/ 26194 h 88106"/>
                  <a:gd name="connsiteX5" fmla="*/ 21432 w 104830"/>
                  <a:gd name="connsiteY5" fmla="*/ 33337 h 88106"/>
                  <a:gd name="connsiteX6" fmla="*/ 14288 w 104830"/>
                  <a:gd name="connsiteY6" fmla="*/ 38100 h 88106"/>
                  <a:gd name="connsiteX7" fmla="*/ 9525 w 104830"/>
                  <a:gd name="connsiteY7" fmla="*/ 52387 h 88106"/>
                  <a:gd name="connsiteX8" fmla="*/ 4763 w 104830"/>
                  <a:gd name="connsiteY8" fmla="*/ 59531 h 88106"/>
                  <a:gd name="connsiteX9" fmla="*/ 0 w 104830"/>
                  <a:gd name="connsiteY9" fmla="*/ 73819 h 88106"/>
                  <a:gd name="connsiteX10" fmla="*/ 2382 w 104830"/>
                  <a:gd name="connsiteY10" fmla="*/ 80962 h 88106"/>
                  <a:gd name="connsiteX11" fmla="*/ 28575 w 104830"/>
                  <a:gd name="connsiteY11" fmla="*/ 88106 h 88106"/>
                  <a:gd name="connsiteX12" fmla="*/ 47625 w 104830"/>
                  <a:gd name="connsiteY12" fmla="*/ 85725 h 88106"/>
                  <a:gd name="connsiteX13" fmla="*/ 57150 w 104830"/>
                  <a:gd name="connsiteY13" fmla="*/ 71437 h 88106"/>
                  <a:gd name="connsiteX14" fmla="*/ 64294 w 104830"/>
                  <a:gd name="connsiteY14" fmla="*/ 69056 h 88106"/>
                  <a:gd name="connsiteX15" fmla="*/ 69057 w 104830"/>
                  <a:gd name="connsiteY15" fmla="*/ 61912 h 88106"/>
                  <a:gd name="connsiteX16" fmla="*/ 78582 w 104830"/>
                  <a:gd name="connsiteY16" fmla="*/ 59531 h 88106"/>
                  <a:gd name="connsiteX17" fmla="*/ 102394 w 104830"/>
                  <a:gd name="connsiteY17" fmla="*/ 57150 h 88106"/>
                  <a:gd name="connsiteX18" fmla="*/ 104775 w 104830"/>
                  <a:gd name="connsiteY18" fmla="*/ 50006 h 88106"/>
                  <a:gd name="connsiteX19" fmla="*/ 100013 w 104830"/>
                  <a:gd name="connsiteY19" fmla="*/ 42862 h 88106"/>
                  <a:gd name="connsiteX20" fmla="*/ 85725 w 104830"/>
                  <a:gd name="connsiteY20" fmla="*/ 28575 h 88106"/>
                  <a:gd name="connsiteX21" fmla="*/ 71438 w 104830"/>
                  <a:gd name="connsiteY21" fmla="*/ 14287 h 88106"/>
                  <a:gd name="connsiteX22" fmla="*/ 61913 w 104830"/>
                  <a:gd name="connsiteY22" fmla="*/ 0 h 88106"/>
                  <a:gd name="connsiteX23" fmla="*/ 64294 w 104830"/>
                  <a:gd name="connsiteY23" fmla="*/ 0 h 88106"/>
                  <a:gd name="connsiteX0" fmla="*/ 64294 w 104830"/>
                  <a:gd name="connsiteY0" fmla="*/ 0 h 88106"/>
                  <a:gd name="connsiteX1" fmla="*/ 64294 w 104830"/>
                  <a:gd name="connsiteY1" fmla="*/ 0 h 88106"/>
                  <a:gd name="connsiteX2" fmla="*/ 42863 w 104830"/>
                  <a:gd name="connsiteY2" fmla="*/ 7144 h 88106"/>
                  <a:gd name="connsiteX3" fmla="*/ 38100 w 104830"/>
                  <a:gd name="connsiteY3" fmla="*/ 14287 h 88106"/>
                  <a:gd name="connsiteX4" fmla="*/ 23813 w 104830"/>
                  <a:gd name="connsiteY4" fmla="*/ 26194 h 88106"/>
                  <a:gd name="connsiteX5" fmla="*/ 21432 w 104830"/>
                  <a:gd name="connsiteY5" fmla="*/ 33337 h 88106"/>
                  <a:gd name="connsiteX6" fmla="*/ 14288 w 104830"/>
                  <a:gd name="connsiteY6" fmla="*/ 38100 h 88106"/>
                  <a:gd name="connsiteX7" fmla="*/ 9525 w 104830"/>
                  <a:gd name="connsiteY7" fmla="*/ 52387 h 88106"/>
                  <a:gd name="connsiteX8" fmla="*/ 4763 w 104830"/>
                  <a:gd name="connsiteY8" fmla="*/ 59531 h 88106"/>
                  <a:gd name="connsiteX9" fmla="*/ 0 w 104830"/>
                  <a:gd name="connsiteY9" fmla="*/ 73819 h 88106"/>
                  <a:gd name="connsiteX10" fmla="*/ 2382 w 104830"/>
                  <a:gd name="connsiteY10" fmla="*/ 80962 h 88106"/>
                  <a:gd name="connsiteX11" fmla="*/ 28575 w 104830"/>
                  <a:gd name="connsiteY11" fmla="*/ 88106 h 88106"/>
                  <a:gd name="connsiteX12" fmla="*/ 47625 w 104830"/>
                  <a:gd name="connsiteY12" fmla="*/ 85725 h 88106"/>
                  <a:gd name="connsiteX13" fmla="*/ 57150 w 104830"/>
                  <a:gd name="connsiteY13" fmla="*/ 71437 h 88106"/>
                  <a:gd name="connsiteX14" fmla="*/ 64294 w 104830"/>
                  <a:gd name="connsiteY14" fmla="*/ 69056 h 88106"/>
                  <a:gd name="connsiteX15" fmla="*/ 78582 w 104830"/>
                  <a:gd name="connsiteY15" fmla="*/ 59531 h 88106"/>
                  <a:gd name="connsiteX16" fmla="*/ 102394 w 104830"/>
                  <a:gd name="connsiteY16" fmla="*/ 57150 h 88106"/>
                  <a:gd name="connsiteX17" fmla="*/ 104775 w 104830"/>
                  <a:gd name="connsiteY17" fmla="*/ 50006 h 88106"/>
                  <a:gd name="connsiteX18" fmla="*/ 100013 w 104830"/>
                  <a:gd name="connsiteY18" fmla="*/ 42862 h 88106"/>
                  <a:gd name="connsiteX19" fmla="*/ 85725 w 104830"/>
                  <a:gd name="connsiteY19" fmla="*/ 28575 h 88106"/>
                  <a:gd name="connsiteX20" fmla="*/ 71438 w 104830"/>
                  <a:gd name="connsiteY20" fmla="*/ 14287 h 88106"/>
                  <a:gd name="connsiteX21" fmla="*/ 61913 w 104830"/>
                  <a:gd name="connsiteY21" fmla="*/ 0 h 88106"/>
                  <a:gd name="connsiteX22" fmla="*/ 64294 w 104830"/>
                  <a:gd name="connsiteY22" fmla="*/ 0 h 88106"/>
                  <a:gd name="connsiteX0" fmla="*/ 64294 w 104830"/>
                  <a:gd name="connsiteY0" fmla="*/ 0 h 88106"/>
                  <a:gd name="connsiteX1" fmla="*/ 64294 w 104830"/>
                  <a:gd name="connsiteY1" fmla="*/ 0 h 88106"/>
                  <a:gd name="connsiteX2" fmla="*/ 42863 w 104830"/>
                  <a:gd name="connsiteY2" fmla="*/ 7144 h 88106"/>
                  <a:gd name="connsiteX3" fmla="*/ 38100 w 104830"/>
                  <a:gd name="connsiteY3" fmla="*/ 14287 h 88106"/>
                  <a:gd name="connsiteX4" fmla="*/ 23813 w 104830"/>
                  <a:gd name="connsiteY4" fmla="*/ 26194 h 88106"/>
                  <a:gd name="connsiteX5" fmla="*/ 21432 w 104830"/>
                  <a:gd name="connsiteY5" fmla="*/ 33337 h 88106"/>
                  <a:gd name="connsiteX6" fmla="*/ 14288 w 104830"/>
                  <a:gd name="connsiteY6" fmla="*/ 38100 h 88106"/>
                  <a:gd name="connsiteX7" fmla="*/ 9525 w 104830"/>
                  <a:gd name="connsiteY7" fmla="*/ 52387 h 88106"/>
                  <a:gd name="connsiteX8" fmla="*/ 4763 w 104830"/>
                  <a:gd name="connsiteY8" fmla="*/ 59531 h 88106"/>
                  <a:gd name="connsiteX9" fmla="*/ 0 w 104830"/>
                  <a:gd name="connsiteY9" fmla="*/ 73819 h 88106"/>
                  <a:gd name="connsiteX10" fmla="*/ 2382 w 104830"/>
                  <a:gd name="connsiteY10" fmla="*/ 80962 h 88106"/>
                  <a:gd name="connsiteX11" fmla="*/ 28575 w 104830"/>
                  <a:gd name="connsiteY11" fmla="*/ 88106 h 88106"/>
                  <a:gd name="connsiteX12" fmla="*/ 47625 w 104830"/>
                  <a:gd name="connsiteY12" fmla="*/ 85725 h 88106"/>
                  <a:gd name="connsiteX13" fmla="*/ 64294 w 104830"/>
                  <a:gd name="connsiteY13" fmla="*/ 69056 h 88106"/>
                  <a:gd name="connsiteX14" fmla="*/ 78582 w 104830"/>
                  <a:gd name="connsiteY14" fmla="*/ 59531 h 88106"/>
                  <a:gd name="connsiteX15" fmla="*/ 102394 w 104830"/>
                  <a:gd name="connsiteY15" fmla="*/ 57150 h 88106"/>
                  <a:gd name="connsiteX16" fmla="*/ 104775 w 104830"/>
                  <a:gd name="connsiteY16" fmla="*/ 50006 h 88106"/>
                  <a:gd name="connsiteX17" fmla="*/ 100013 w 104830"/>
                  <a:gd name="connsiteY17" fmla="*/ 42862 h 88106"/>
                  <a:gd name="connsiteX18" fmla="*/ 85725 w 104830"/>
                  <a:gd name="connsiteY18" fmla="*/ 28575 h 88106"/>
                  <a:gd name="connsiteX19" fmla="*/ 71438 w 104830"/>
                  <a:gd name="connsiteY19" fmla="*/ 14287 h 88106"/>
                  <a:gd name="connsiteX20" fmla="*/ 61913 w 104830"/>
                  <a:gd name="connsiteY20" fmla="*/ 0 h 88106"/>
                  <a:gd name="connsiteX21" fmla="*/ 64294 w 104830"/>
                  <a:gd name="connsiteY21" fmla="*/ 0 h 88106"/>
                  <a:gd name="connsiteX0" fmla="*/ 64294 w 104830"/>
                  <a:gd name="connsiteY0" fmla="*/ 0 h 88106"/>
                  <a:gd name="connsiteX1" fmla="*/ 64294 w 104830"/>
                  <a:gd name="connsiteY1" fmla="*/ 0 h 88106"/>
                  <a:gd name="connsiteX2" fmla="*/ 42863 w 104830"/>
                  <a:gd name="connsiteY2" fmla="*/ 7144 h 88106"/>
                  <a:gd name="connsiteX3" fmla="*/ 38100 w 104830"/>
                  <a:gd name="connsiteY3" fmla="*/ 14287 h 88106"/>
                  <a:gd name="connsiteX4" fmla="*/ 23813 w 104830"/>
                  <a:gd name="connsiteY4" fmla="*/ 26194 h 88106"/>
                  <a:gd name="connsiteX5" fmla="*/ 21432 w 104830"/>
                  <a:gd name="connsiteY5" fmla="*/ 33337 h 88106"/>
                  <a:gd name="connsiteX6" fmla="*/ 14288 w 104830"/>
                  <a:gd name="connsiteY6" fmla="*/ 38100 h 88106"/>
                  <a:gd name="connsiteX7" fmla="*/ 9525 w 104830"/>
                  <a:gd name="connsiteY7" fmla="*/ 52387 h 88106"/>
                  <a:gd name="connsiteX8" fmla="*/ 4763 w 104830"/>
                  <a:gd name="connsiteY8" fmla="*/ 59531 h 88106"/>
                  <a:gd name="connsiteX9" fmla="*/ 0 w 104830"/>
                  <a:gd name="connsiteY9" fmla="*/ 73819 h 88106"/>
                  <a:gd name="connsiteX10" fmla="*/ 2382 w 104830"/>
                  <a:gd name="connsiteY10" fmla="*/ 80962 h 88106"/>
                  <a:gd name="connsiteX11" fmla="*/ 28575 w 104830"/>
                  <a:gd name="connsiteY11" fmla="*/ 88106 h 88106"/>
                  <a:gd name="connsiteX12" fmla="*/ 47625 w 104830"/>
                  <a:gd name="connsiteY12" fmla="*/ 85725 h 88106"/>
                  <a:gd name="connsiteX13" fmla="*/ 64294 w 104830"/>
                  <a:gd name="connsiteY13" fmla="*/ 69056 h 88106"/>
                  <a:gd name="connsiteX14" fmla="*/ 102394 w 104830"/>
                  <a:gd name="connsiteY14" fmla="*/ 57150 h 88106"/>
                  <a:gd name="connsiteX15" fmla="*/ 104775 w 104830"/>
                  <a:gd name="connsiteY15" fmla="*/ 50006 h 88106"/>
                  <a:gd name="connsiteX16" fmla="*/ 100013 w 104830"/>
                  <a:gd name="connsiteY16" fmla="*/ 42862 h 88106"/>
                  <a:gd name="connsiteX17" fmla="*/ 85725 w 104830"/>
                  <a:gd name="connsiteY17" fmla="*/ 28575 h 88106"/>
                  <a:gd name="connsiteX18" fmla="*/ 71438 w 104830"/>
                  <a:gd name="connsiteY18" fmla="*/ 14287 h 88106"/>
                  <a:gd name="connsiteX19" fmla="*/ 61913 w 104830"/>
                  <a:gd name="connsiteY19" fmla="*/ 0 h 88106"/>
                  <a:gd name="connsiteX20" fmla="*/ 64294 w 104830"/>
                  <a:gd name="connsiteY20" fmla="*/ 0 h 88106"/>
                  <a:gd name="connsiteX0" fmla="*/ 64294 w 104830"/>
                  <a:gd name="connsiteY0" fmla="*/ 0 h 88106"/>
                  <a:gd name="connsiteX1" fmla="*/ 64294 w 104830"/>
                  <a:gd name="connsiteY1" fmla="*/ 0 h 88106"/>
                  <a:gd name="connsiteX2" fmla="*/ 42863 w 104830"/>
                  <a:gd name="connsiteY2" fmla="*/ 7144 h 88106"/>
                  <a:gd name="connsiteX3" fmla="*/ 38100 w 104830"/>
                  <a:gd name="connsiteY3" fmla="*/ 14287 h 88106"/>
                  <a:gd name="connsiteX4" fmla="*/ 23813 w 104830"/>
                  <a:gd name="connsiteY4" fmla="*/ 26194 h 88106"/>
                  <a:gd name="connsiteX5" fmla="*/ 21432 w 104830"/>
                  <a:gd name="connsiteY5" fmla="*/ 33337 h 88106"/>
                  <a:gd name="connsiteX6" fmla="*/ 14288 w 104830"/>
                  <a:gd name="connsiteY6" fmla="*/ 38100 h 88106"/>
                  <a:gd name="connsiteX7" fmla="*/ 9525 w 104830"/>
                  <a:gd name="connsiteY7" fmla="*/ 52387 h 88106"/>
                  <a:gd name="connsiteX8" fmla="*/ 4763 w 104830"/>
                  <a:gd name="connsiteY8" fmla="*/ 59531 h 88106"/>
                  <a:gd name="connsiteX9" fmla="*/ 0 w 104830"/>
                  <a:gd name="connsiteY9" fmla="*/ 73819 h 88106"/>
                  <a:gd name="connsiteX10" fmla="*/ 2382 w 104830"/>
                  <a:gd name="connsiteY10" fmla="*/ 80962 h 88106"/>
                  <a:gd name="connsiteX11" fmla="*/ 28575 w 104830"/>
                  <a:gd name="connsiteY11" fmla="*/ 88106 h 88106"/>
                  <a:gd name="connsiteX12" fmla="*/ 47625 w 104830"/>
                  <a:gd name="connsiteY12" fmla="*/ 85725 h 88106"/>
                  <a:gd name="connsiteX13" fmla="*/ 78582 w 104830"/>
                  <a:gd name="connsiteY13" fmla="*/ 78581 h 88106"/>
                  <a:gd name="connsiteX14" fmla="*/ 102394 w 104830"/>
                  <a:gd name="connsiteY14" fmla="*/ 57150 h 88106"/>
                  <a:gd name="connsiteX15" fmla="*/ 104775 w 104830"/>
                  <a:gd name="connsiteY15" fmla="*/ 50006 h 88106"/>
                  <a:gd name="connsiteX16" fmla="*/ 100013 w 104830"/>
                  <a:gd name="connsiteY16" fmla="*/ 42862 h 88106"/>
                  <a:gd name="connsiteX17" fmla="*/ 85725 w 104830"/>
                  <a:gd name="connsiteY17" fmla="*/ 28575 h 88106"/>
                  <a:gd name="connsiteX18" fmla="*/ 71438 w 104830"/>
                  <a:gd name="connsiteY18" fmla="*/ 14287 h 88106"/>
                  <a:gd name="connsiteX19" fmla="*/ 61913 w 104830"/>
                  <a:gd name="connsiteY19" fmla="*/ 0 h 88106"/>
                  <a:gd name="connsiteX20" fmla="*/ 64294 w 104830"/>
                  <a:gd name="connsiteY20" fmla="*/ 0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830" h="88106">
                    <a:moveTo>
                      <a:pt x="64294" y="0"/>
                    </a:moveTo>
                    <a:lnTo>
                      <a:pt x="64294" y="0"/>
                    </a:lnTo>
                    <a:cubicBezTo>
                      <a:pt x="57150" y="2381"/>
                      <a:pt x="49474" y="3538"/>
                      <a:pt x="42863" y="7144"/>
                    </a:cubicBezTo>
                    <a:cubicBezTo>
                      <a:pt x="40351" y="8514"/>
                      <a:pt x="39932" y="12089"/>
                      <a:pt x="38100" y="14287"/>
                    </a:cubicBezTo>
                    <a:cubicBezTo>
                      <a:pt x="32369" y="21165"/>
                      <a:pt x="30839" y="21510"/>
                      <a:pt x="23813" y="26194"/>
                    </a:cubicBezTo>
                    <a:cubicBezTo>
                      <a:pt x="23019" y="28575"/>
                      <a:pt x="23000" y="31377"/>
                      <a:pt x="21432" y="33337"/>
                    </a:cubicBezTo>
                    <a:cubicBezTo>
                      <a:pt x="19644" y="35572"/>
                      <a:pt x="15805" y="35673"/>
                      <a:pt x="14288" y="38100"/>
                    </a:cubicBezTo>
                    <a:cubicBezTo>
                      <a:pt x="11627" y="42357"/>
                      <a:pt x="12309" y="48210"/>
                      <a:pt x="9525" y="52387"/>
                    </a:cubicBezTo>
                    <a:cubicBezTo>
                      <a:pt x="7938" y="54768"/>
                      <a:pt x="5925" y="56916"/>
                      <a:pt x="4763" y="59531"/>
                    </a:cubicBezTo>
                    <a:cubicBezTo>
                      <a:pt x="2724" y="64119"/>
                      <a:pt x="0" y="73819"/>
                      <a:pt x="0" y="73819"/>
                    </a:cubicBezTo>
                    <a:cubicBezTo>
                      <a:pt x="794" y="76200"/>
                      <a:pt x="340" y="79503"/>
                      <a:pt x="2382" y="80962"/>
                    </a:cubicBezTo>
                    <a:cubicBezTo>
                      <a:pt x="7084" y="84320"/>
                      <a:pt x="22570" y="86905"/>
                      <a:pt x="28575" y="88106"/>
                    </a:cubicBezTo>
                    <a:cubicBezTo>
                      <a:pt x="34925" y="87312"/>
                      <a:pt x="39291" y="87312"/>
                      <a:pt x="47625" y="85725"/>
                    </a:cubicBezTo>
                    <a:cubicBezTo>
                      <a:pt x="55959" y="84138"/>
                      <a:pt x="69454" y="83343"/>
                      <a:pt x="78582" y="78581"/>
                    </a:cubicBezTo>
                    <a:cubicBezTo>
                      <a:pt x="87710" y="73819"/>
                      <a:pt x="95647" y="60325"/>
                      <a:pt x="102394" y="57150"/>
                    </a:cubicBezTo>
                    <a:cubicBezTo>
                      <a:pt x="103188" y="54769"/>
                      <a:pt x="105188" y="52482"/>
                      <a:pt x="104775" y="50006"/>
                    </a:cubicBezTo>
                    <a:cubicBezTo>
                      <a:pt x="104305" y="47183"/>
                      <a:pt x="101914" y="45001"/>
                      <a:pt x="100013" y="42862"/>
                    </a:cubicBezTo>
                    <a:cubicBezTo>
                      <a:pt x="95538" y="37828"/>
                      <a:pt x="89766" y="33963"/>
                      <a:pt x="85725" y="28575"/>
                    </a:cubicBezTo>
                    <a:cubicBezTo>
                      <a:pt x="76865" y="16760"/>
                      <a:pt x="81884" y="21251"/>
                      <a:pt x="71438" y="14287"/>
                    </a:cubicBezTo>
                    <a:cubicBezTo>
                      <a:pt x="68263" y="9525"/>
                      <a:pt x="66675" y="3175"/>
                      <a:pt x="61913" y="0"/>
                    </a:cubicBezTo>
                    <a:lnTo>
                      <a:pt x="64294" y="0"/>
                    </a:ln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5" name="Freeform 614"/>
              <p:cNvSpPr/>
              <p:nvPr/>
            </p:nvSpPr>
            <p:spPr>
              <a:xfrm>
                <a:off x="4881353" y="3040839"/>
                <a:ext cx="116891" cy="80985"/>
              </a:xfrm>
              <a:custGeom>
                <a:avLst/>
                <a:gdLst>
                  <a:gd name="connsiteX0" fmla="*/ 100222 w 116891"/>
                  <a:gd name="connsiteY0" fmla="*/ 2399 h 80985"/>
                  <a:gd name="connsiteX1" fmla="*/ 100222 w 116891"/>
                  <a:gd name="connsiteY1" fmla="*/ 2399 h 80985"/>
                  <a:gd name="connsiteX2" fmla="*/ 40691 w 116891"/>
                  <a:gd name="connsiteY2" fmla="*/ 2399 h 80985"/>
                  <a:gd name="connsiteX3" fmla="*/ 33547 w 116891"/>
                  <a:gd name="connsiteY3" fmla="*/ 4780 h 80985"/>
                  <a:gd name="connsiteX4" fmla="*/ 19260 w 116891"/>
                  <a:gd name="connsiteY4" fmla="*/ 14305 h 80985"/>
                  <a:gd name="connsiteX5" fmla="*/ 4972 w 116891"/>
                  <a:gd name="connsiteY5" fmla="*/ 26211 h 80985"/>
                  <a:gd name="connsiteX6" fmla="*/ 210 w 116891"/>
                  <a:gd name="connsiteY6" fmla="*/ 40499 h 80985"/>
                  <a:gd name="connsiteX7" fmla="*/ 16878 w 116891"/>
                  <a:gd name="connsiteY7" fmla="*/ 64311 h 80985"/>
                  <a:gd name="connsiteX8" fmla="*/ 31166 w 116891"/>
                  <a:gd name="connsiteY8" fmla="*/ 73836 h 80985"/>
                  <a:gd name="connsiteX9" fmla="*/ 45453 w 116891"/>
                  <a:gd name="connsiteY9" fmla="*/ 80980 h 80985"/>
                  <a:gd name="connsiteX10" fmla="*/ 95460 w 116891"/>
                  <a:gd name="connsiteY10" fmla="*/ 76217 h 80985"/>
                  <a:gd name="connsiteX11" fmla="*/ 102603 w 116891"/>
                  <a:gd name="connsiteY11" fmla="*/ 73836 h 80985"/>
                  <a:gd name="connsiteX12" fmla="*/ 114510 w 116891"/>
                  <a:gd name="connsiteY12" fmla="*/ 59549 h 80985"/>
                  <a:gd name="connsiteX13" fmla="*/ 116891 w 116891"/>
                  <a:gd name="connsiteY13" fmla="*/ 52405 h 80985"/>
                  <a:gd name="connsiteX14" fmla="*/ 109747 w 116891"/>
                  <a:gd name="connsiteY14" fmla="*/ 33355 h 80985"/>
                  <a:gd name="connsiteX15" fmla="*/ 95460 w 116891"/>
                  <a:gd name="connsiteY15" fmla="*/ 21449 h 80985"/>
                  <a:gd name="connsiteX16" fmla="*/ 100222 w 116891"/>
                  <a:gd name="connsiteY16" fmla="*/ 2399 h 8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891" h="80985">
                    <a:moveTo>
                      <a:pt x="100222" y="2399"/>
                    </a:moveTo>
                    <a:lnTo>
                      <a:pt x="100222" y="2399"/>
                    </a:lnTo>
                    <a:cubicBezTo>
                      <a:pt x="69745" y="54"/>
                      <a:pt x="70336" y="-1554"/>
                      <a:pt x="40691" y="2399"/>
                    </a:cubicBezTo>
                    <a:cubicBezTo>
                      <a:pt x="38203" y="2731"/>
                      <a:pt x="35741" y="3561"/>
                      <a:pt x="33547" y="4780"/>
                    </a:cubicBezTo>
                    <a:cubicBezTo>
                      <a:pt x="28544" y="7560"/>
                      <a:pt x="23307" y="10258"/>
                      <a:pt x="19260" y="14305"/>
                    </a:cubicBezTo>
                    <a:cubicBezTo>
                      <a:pt x="10092" y="23473"/>
                      <a:pt x="14918" y="19581"/>
                      <a:pt x="4972" y="26211"/>
                    </a:cubicBezTo>
                    <a:cubicBezTo>
                      <a:pt x="3385" y="30974"/>
                      <a:pt x="-1007" y="35629"/>
                      <a:pt x="210" y="40499"/>
                    </a:cubicBezTo>
                    <a:cubicBezTo>
                      <a:pt x="4224" y="56558"/>
                      <a:pt x="277" y="47710"/>
                      <a:pt x="16878" y="64311"/>
                    </a:cubicBezTo>
                    <a:cubicBezTo>
                      <a:pt x="25797" y="73230"/>
                      <a:pt x="20827" y="70390"/>
                      <a:pt x="31166" y="73836"/>
                    </a:cubicBezTo>
                    <a:cubicBezTo>
                      <a:pt x="34447" y="76023"/>
                      <a:pt x="40814" y="81173"/>
                      <a:pt x="45453" y="80980"/>
                    </a:cubicBezTo>
                    <a:cubicBezTo>
                      <a:pt x="62183" y="80283"/>
                      <a:pt x="95460" y="76217"/>
                      <a:pt x="95460" y="76217"/>
                    </a:cubicBezTo>
                    <a:cubicBezTo>
                      <a:pt x="97841" y="75423"/>
                      <a:pt x="100515" y="75228"/>
                      <a:pt x="102603" y="73836"/>
                    </a:cubicBezTo>
                    <a:cubicBezTo>
                      <a:pt x="108102" y="70170"/>
                      <a:pt x="110996" y="64819"/>
                      <a:pt x="114510" y="59549"/>
                    </a:cubicBezTo>
                    <a:cubicBezTo>
                      <a:pt x="115304" y="57168"/>
                      <a:pt x="116891" y="54915"/>
                      <a:pt x="116891" y="52405"/>
                    </a:cubicBezTo>
                    <a:cubicBezTo>
                      <a:pt x="116891" y="45589"/>
                      <a:pt x="114674" y="38282"/>
                      <a:pt x="109747" y="33355"/>
                    </a:cubicBezTo>
                    <a:cubicBezTo>
                      <a:pt x="95993" y="19601"/>
                      <a:pt x="109107" y="38996"/>
                      <a:pt x="95460" y="21449"/>
                    </a:cubicBezTo>
                    <a:cubicBezTo>
                      <a:pt x="82085" y="4251"/>
                      <a:pt x="99428" y="5574"/>
                      <a:pt x="100222" y="2399"/>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6" name="Freeform 615"/>
              <p:cNvSpPr/>
              <p:nvPr/>
            </p:nvSpPr>
            <p:spPr>
              <a:xfrm>
                <a:off x="4998244" y="3034838"/>
                <a:ext cx="71437" cy="86982"/>
              </a:xfrm>
              <a:custGeom>
                <a:avLst/>
                <a:gdLst>
                  <a:gd name="connsiteX0" fmla="*/ 57150 w 71437"/>
                  <a:gd name="connsiteY0" fmla="*/ 13718 h 92299"/>
                  <a:gd name="connsiteX1" fmla="*/ 57150 w 71437"/>
                  <a:gd name="connsiteY1" fmla="*/ 13718 h 92299"/>
                  <a:gd name="connsiteX2" fmla="*/ 38100 w 71437"/>
                  <a:gd name="connsiteY2" fmla="*/ 6574 h 92299"/>
                  <a:gd name="connsiteX3" fmla="*/ 23812 w 71437"/>
                  <a:gd name="connsiteY3" fmla="*/ 11336 h 92299"/>
                  <a:gd name="connsiteX4" fmla="*/ 11906 w 71437"/>
                  <a:gd name="connsiteY4" fmla="*/ 23243 h 92299"/>
                  <a:gd name="connsiteX5" fmla="*/ 4762 w 71437"/>
                  <a:gd name="connsiteY5" fmla="*/ 37530 h 92299"/>
                  <a:gd name="connsiteX6" fmla="*/ 0 w 71437"/>
                  <a:gd name="connsiteY6" fmla="*/ 44674 h 92299"/>
                  <a:gd name="connsiteX7" fmla="*/ 2381 w 71437"/>
                  <a:gd name="connsiteY7" fmla="*/ 75630 h 92299"/>
                  <a:gd name="connsiteX8" fmla="*/ 4762 w 71437"/>
                  <a:gd name="connsiteY8" fmla="*/ 82774 h 92299"/>
                  <a:gd name="connsiteX9" fmla="*/ 19050 w 71437"/>
                  <a:gd name="connsiteY9" fmla="*/ 92299 h 92299"/>
                  <a:gd name="connsiteX10" fmla="*/ 38100 w 71437"/>
                  <a:gd name="connsiteY10" fmla="*/ 87536 h 92299"/>
                  <a:gd name="connsiteX11" fmla="*/ 45244 w 71437"/>
                  <a:gd name="connsiteY11" fmla="*/ 82774 h 92299"/>
                  <a:gd name="connsiteX12" fmla="*/ 50006 w 71437"/>
                  <a:gd name="connsiteY12" fmla="*/ 75630 h 92299"/>
                  <a:gd name="connsiteX13" fmla="*/ 52387 w 71437"/>
                  <a:gd name="connsiteY13" fmla="*/ 68486 h 92299"/>
                  <a:gd name="connsiteX14" fmla="*/ 59531 w 71437"/>
                  <a:gd name="connsiteY14" fmla="*/ 61343 h 92299"/>
                  <a:gd name="connsiteX15" fmla="*/ 64294 w 71437"/>
                  <a:gd name="connsiteY15" fmla="*/ 54199 h 92299"/>
                  <a:gd name="connsiteX16" fmla="*/ 71437 w 71437"/>
                  <a:gd name="connsiteY16" fmla="*/ 30386 h 92299"/>
                  <a:gd name="connsiteX17" fmla="*/ 69056 w 71437"/>
                  <a:gd name="connsiteY17" fmla="*/ 20861 h 92299"/>
                  <a:gd name="connsiteX18" fmla="*/ 57150 w 71437"/>
                  <a:gd name="connsiteY18" fmla="*/ 6574 h 92299"/>
                  <a:gd name="connsiteX19" fmla="*/ 57150 w 71437"/>
                  <a:gd name="connsiteY19" fmla="*/ 13718 h 92299"/>
                  <a:gd name="connsiteX0" fmla="*/ 57150 w 71437"/>
                  <a:gd name="connsiteY0" fmla="*/ 117 h 85842"/>
                  <a:gd name="connsiteX1" fmla="*/ 57150 w 71437"/>
                  <a:gd name="connsiteY1" fmla="*/ 7261 h 85842"/>
                  <a:gd name="connsiteX2" fmla="*/ 38100 w 71437"/>
                  <a:gd name="connsiteY2" fmla="*/ 117 h 85842"/>
                  <a:gd name="connsiteX3" fmla="*/ 23812 w 71437"/>
                  <a:gd name="connsiteY3" fmla="*/ 4879 h 85842"/>
                  <a:gd name="connsiteX4" fmla="*/ 11906 w 71437"/>
                  <a:gd name="connsiteY4" fmla="*/ 16786 h 85842"/>
                  <a:gd name="connsiteX5" fmla="*/ 4762 w 71437"/>
                  <a:gd name="connsiteY5" fmla="*/ 31073 h 85842"/>
                  <a:gd name="connsiteX6" fmla="*/ 0 w 71437"/>
                  <a:gd name="connsiteY6" fmla="*/ 38217 h 85842"/>
                  <a:gd name="connsiteX7" fmla="*/ 2381 w 71437"/>
                  <a:gd name="connsiteY7" fmla="*/ 69173 h 85842"/>
                  <a:gd name="connsiteX8" fmla="*/ 4762 w 71437"/>
                  <a:gd name="connsiteY8" fmla="*/ 76317 h 85842"/>
                  <a:gd name="connsiteX9" fmla="*/ 19050 w 71437"/>
                  <a:gd name="connsiteY9" fmla="*/ 85842 h 85842"/>
                  <a:gd name="connsiteX10" fmla="*/ 38100 w 71437"/>
                  <a:gd name="connsiteY10" fmla="*/ 81079 h 85842"/>
                  <a:gd name="connsiteX11" fmla="*/ 45244 w 71437"/>
                  <a:gd name="connsiteY11" fmla="*/ 76317 h 85842"/>
                  <a:gd name="connsiteX12" fmla="*/ 50006 w 71437"/>
                  <a:gd name="connsiteY12" fmla="*/ 69173 h 85842"/>
                  <a:gd name="connsiteX13" fmla="*/ 52387 w 71437"/>
                  <a:gd name="connsiteY13" fmla="*/ 62029 h 85842"/>
                  <a:gd name="connsiteX14" fmla="*/ 59531 w 71437"/>
                  <a:gd name="connsiteY14" fmla="*/ 54886 h 85842"/>
                  <a:gd name="connsiteX15" fmla="*/ 64294 w 71437"/>
                  <a:gd name="connsiteY15" fmla="*/ 47742 h 85842"/>
                  <a:gd name="connsiteX16" fmla="*/ 71437 w 71437"/>
                  <a:gd name="connsiteY16" fmla="*/ 23929 h 85842"/>
                  <a:gd name="connsiteX17" fmla="*/ 69056 w 71437"/>
                  <a:gd name="connsiteY17" fmla="*/ 14404 h 85842"/>
                  <a:gd name="connsiteX18" fmla="*/ 57150 w 71437"/>
                  <a:gd name="connsiteY18" fmla="*/ 117 h 85842"/>
                  <a:gd name="connsiteX0" fmla="*/ 57150 w 71437"/>
                  <a:gd name="connsiteY0" fmla="*/ 1257 h 86982"/>
                  <a:gd name="connsiteX1" fmla="*/ 38100 w 71437"/>
                  <a:gd name="connsiteY1" fmla="*/ 1257 h 86982"/>
                  <a:gd name="connsiteX2" fmla="*/ 23812 w 71437"/>
                  <a:gd name="connsiteY2" fmla="*/ 6019 h 86982"/>
                  <a:gd name="connsiteX3" fmla="*/ 11906 w 71437"/>
                  <a:gd name="connsiteY3" fmla="*/ 17926 h 86982"/>
                  <a:gd name="connsiteX4" fmla="*/ 4762 w 71437"/>
                  <a:gd name="connsiteY4" fmla="*/ 32213 h 86982"/>
                  <a:gd name="connsiteX5" fmla="*/ 0 w 71437"/>
                  <a:gd name="connsiteY5" fmla="*/ 39357 h 86982"/>
                  <a:gd name="connsiteX6" fmla="*/ 2381 w 71437"/>
                  <a:gd name="connsiteY6" fmla="*/ 70313 h 86982"/>
                  <a:gd name="connsiteX7" fmla="*/ 4762 w 71437"/>
                  <a:gd name="connsiteY7" fmla="*/ 77457 h 86982"/>
                  <a:gd name="connsiteX8" fmla="*/ 19050 w 71437"/>
                  <a:gd name="connsiteY8" fmla="*/ 86982 h 86982"/>
                  <a:gd name="connsiteX9" fmla="*/ 38100 w 71437"/>
                  <a:gd name="connsiteY9" fmla="*/ 82219 h 86982"/>
                  <a:gd name="connsiteX10" fmla="*/ 45244 w 71437"/>
                  <a:gd name="connsiteY10" fmla="*/ 77457 h 86982"/>
                  <a:gd name="connsiteX11" fmla="*/ 50006 w 71437"/>
                  <a:gd name="connsiteY11" fmla="*/ 70313 h 86982"/>
                  <a:gd name="connsiteX12" fmla="*/ 52387 w 71437"/>
                  <a:gd name="connsiteY12" fmla="*/ 63169 h 86982"/>
                  <a:gd name="connsiteX13" fmla="*/ 59531 w 71437"/>
                  <a:gd name="connsiteY13" fmla="*/ 56026 h 86982"/>
                  <a:gd name="connsiteX14" fmla="*/ 64294 w 71437"/>
                  <a:gd name="connsiteY14" fmla="*/ 48882 h 86982"/>
                  <a:gd name="connsiteX15" fmla="*/ 71437 w 71437"/>
                  <a:gd name="connsiteY15" fmla="*/ 25069 h 86982"/>
                  <a:gd name="connsiteX16" fmla="*/ 69056 w 71437"/>
                  <a:gd name="connsiteY16" fmla="*/ 15544 h 86982"/>
                  <a:gd name="connsiteX17" fmla="*/ 57150 w 71437"/>
                  <a:gd name="connsiteY17" fmla="*/ 1257 h 8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437" h="86982">
                    <a:moveTo>
                      <a:pt x="57150" y="1257"/>
                    </a:moveTo>
                    <a:cubicBezTo>
                      <a:pt x="51991" y="-1124"/>
                      <a:pt x="43656" y="463"/>
                      <a:pt x="38100" y="1257"/>
                    </a:cubicBezTo>
                    <a:cubicBezTo>
                      <a:pt x="32544" y="2051"/>
                      <a:pt x="23812" y="6019"/>
                      <a:pt x="23812" y="6019"/>
                    </a:cubicBezTo>
                    <a:cubicBezTo>
                      <a:pt x="11116" y="25065"/>
                      <a:pt x="27778" y="2054"/>
                      <a:pt x="11906" y="17926"/>
                    </a:cubicBezTo>
                    <a:cubicBezTo>
                      <a:pt x="5085" y="24747"/>
                      <a:pt x="8634" y="24469"/>
                      <a:pt x="4762" y="32213"/>
                    </a:cubicBezTo>
                    <a:cubicBezTo>
                      <a:pt x="3482" y="34773"/>
                      <a:pt x="1587" y="36976"/>
                      <a:pt x="0" y="39357"/>
                    </a:cubicBezTo>
                    <a:cubicBezTo>
                      <a:pt x="794" y="49676"/>
                      <a:pt x="1097" y="60044"/>
                      <a:pt x="2381" y="70313"/>
                    </a:cubicBezTo>
                    <a:cubicBezTo>
                      <a:pt x="2692" y="72804"/>
                      <a:pt x="2987" y="75682"/>
                      <a:pt x="4762" y="77457"/>
                    </a:cubicBezTo>
                    <a:cubicBezTo>
                      <a:pt x="8809" y="81504"/>
                      <a:pt x="19050" y="86982"/>
                      <a:pt x="19050" y="86982"/>
                    </a:cubicBezTo>
                    <a:cubicBezTo>
                      <a:pt x="23585" y="86075"/>
                      <a:pt x="33215" y="84662"/>
                      <a:pt x="38100" y="82219"/>
                    </a:cubicBezTo>
                    <a:cubicBezTo>
                      <a:pt x="40660" y="80939"/>
                      <a:pt x="42863" y="79044"/>
                      <a:pt x="45244" y="77457"/>
                    </a:cubicBezTo>
                    <a:cubicBezTo>
                      <a:pt x="46831" y="75076"/>
                      <a:pt x="48726" y="72873"/>
                      <a:pt x="50006" y="70313"/>
                    </a:cubicBezTo>
                    <a:cubicBezTo>
                      <a:pt x="51128" y="68068"/>
                      <a:pt x="50995" y="65258"/>
                      <a:pt x="52387" y="63169"/>
                    </a:cubicBezTo>
                    <a:cubicBezTo>
                      <a:pt x="54255" y="60367"/>
                      <a:pt x="57375" y="58613"/>
                      <a:pt x="59531" y="56026"/>
                    </a:cubicBezTo>
                    <a:cubicBezTo>
                      <a:pt x="61363" y="53827"/>
                      <a:pt x="62706" y="51263"/>
                      <a:pt x="64294" y="48882"/>
                    </a:cubicBezTo>
                    <a:cubicBezTo>
                      <a:pt x="70091" y="31489"/>
                      <a:pt x="67839" y="39464"/>
                      <a:pt x="71437" y="25069"/>
                    </a:cubicBezTo>
                    <a:cubicBezTo>
                      <a:pt x="70643" y="21894"/>
                      <a:pt x="70345" y="18552"/>
                      <a:pt x="69056" y="15544"/>
                    </a:cubicBezTo>
                    <a:cubicBezTo>
                      <a:pt x="67091" y="10958"/>
                      <a:pt x="60828" y="4117"/>
                      <a:pt x="57150" y="1257"/>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7" name="Freeform 616"/>
              <p:cNvSpPr/>
              <p:nvPr/>
            </p:nvSpPr>
            <p:spPr>
              <a:xfrm>
                <a:off x="4960144" y="3012281"/>
                <a:ext cx="71437" cy="50007"/>
              </a:xfrm>
              <a:custGeom>
                <a:avLst/>
                <a:gdLst>
                  <a:gd name="connsiteX0" fmla="*/ 64294 w 71437"/>
                  <a:gd name="connsiteY0" fmla="*/ 0 h 50007"/>
                  <a:gd name="connsiteX1" fmla="*/ 64294 w 71437"/>
                  <a:gd name="connsiteY1" fmla="*/ 0 h 50007"/>
                  <a:gd name="connsiteX2" fmla="*/ 21431 w 71437"/>
                  <a:gd name="connsiteY2" fmla="*/ 4763 h 50007"/>
                  <a:gd name="connsiteX3" fmla="*/ 14287 w 71437"/>
                  <a:gd name="connsiteY3" fmla="*/ 7144 h 50007"/>
                  <a:gd name="connsiteX4" fmla="*/ 4762 w 71437"/>
                  <a:gd name="connsiteY4" fmla="*/ 21432 h 50007"/>
                  <a:gd name="connsiteX5" fmla="*/ 0 w 71437"/>
                  <a:gd name="connsiteY5" fmla="*/ 28575 h 50007"/>
                  <a:gd name="connsiteX6" fmla="*/ 7144 w 71437"/>
                  <a:gd name="connsiteY6" fmla="*/ 47625 h 50007"/>
                  <a:gd name="connsiteX7" fmla="*/ 14287 w 71437"/>
                  <a:gd name="connsiteY7" fmla="*/ 50007 h 50007"/>
                  <a:gd name="connsiteX8" fmla="*/ 40481 w 71437"/>
                  <a:gd name="connsiteY8" fmla="*/ 47625 h 50007"/>
                  <a:gd name="connsiteX9" fmla="*/ 47625 w 71437"/>
                  <a:gd name="connsiteY9" fmla="*/ 45244 h 50007"/>
                  <a:gd name="connsiteX10" fmla="*/ 52387 w 71437"/>
                  <a:gd name="connsiteY10" fmla="*/ 38100 h 50007"/>
                  <a:gd name="connsiteX11" fmla="*/ 71437 w 71437"/>
                  <a:gd name="connsiteY11" fmla="*/ 16669 h 50007"/>
                  <a:gd name="connsiteX12" fmla="*/ 69056 w 71437"/>
                  <a:gd name="connsiteY12" fmla="*/ 9525 h 50007"/>
                  <a:gd name="connsiteX13" fmla="*/ 64294 w 71437"/>
                  <a:gd name="connsiteY13" fmla="*/ 0 h 5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437" h="50007">
                    <a:moveTo>
                      <a:pt x="64294" y="0"/>
                    </a:moveTo>
                    <a:lnTo>
                      <a:pt x="64294" y="0"/>
                    </a:lnTo>
                    <a:cubicBezTo>
                      <a:pt x="45596" y="1439"/>
                      <a:pt x="37114" y="843"/>
                      <a:pt x="21431" y="4763"/>
                    </a:cubicBezTo>
                    <a:cubicBezTo>
                      <a:pt x="18996" y="5372"/>
                      <a:pt x="16668" y="6350"/>
                      <a:pt x="14287" y="7144"/>
                    </a:cubicBezTo>
                    <a:lnTo>
                      <a:pt x="4762" y="21432"/>
                    </a:lnTo>
                    <a:lnTo>
                      <a:pt x="0" y="28575"/>
                    </a:lnTo>
                    <a:cubicBezTo>
                      <a:pt x="1291" y="35032"/>
                      <a:pt x="1303" y="42952"/>
                      <a:pt x="7144" y="47625"/>
                    </a:cubicBezTo>
                    <a:cubicBezTo>
                      <a:pt x="9104" y="49193"/>
                      <a:pt x="11906" y="49213"/>
                      <a:pt x="14287" y="50007"/>
                    </a:cubicBezTo>
                    <a:cubicBezTo>
                      <a:pt x="23018" y="49213"/>
                      <a:pt x="31802" y="48865"/>
                      <a:pt x="40481" y="47625"/>
                    </a:cubicBezTo>
                    <a:cubicBezTo>
                      <a:pt x="42966" y="47270"/>
                      <a:pt x="45665" y="46812"/>
                      <a:pt x="47625" y="45244"/>
                    </a:cubicBezTo>
                    <a:cubicBezTo>
                      <a:pt x="49860" y="43456"/>
                      <a:pt x="50486" y="40239"/>
                      <a:pt x="52387" y="38100"/>
                    </a:cubicBezTo>
                    <a:cubicBezTo>
                      <a:pt x="74135" y="13634"/>
                      <a:pt x="60629" y="32883"/>
                      <a:pt x="71437" y="16669"/>
                    </a:cubicBezTo>
                    <a:cubicBezTo>
                      <a:pt x="70643" y="14288"/>
                      <a:pt x="70831" y="11300"/>
                      <a:pt x="69056" y="9525"/>
                    </a:cubicBezTo>
                    <a:cubicBezTo>
                      <a:pt x="61159" y="1628"/>
                      <a:pt x="65088" y="1588"/>
                      <a:pt x="64294"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8" name="Freeform 617"/>
              <p:cNvSpPr/>
              <p:nvPr/>
            </p:nvSpPr>
            <p:spPr>
              <a:xfrm>
                <a:off x="4771916" y="3014663"/>
                <a:ext cx="70047" cy="66675"/>
              </a:xfrm>
              <a:custGeom>
                <a:avLst/>
                <a:gdLst>
                  <a:gd name="connsiteX0" fmla="*/ 47734 w 70047"/>
                  <a:gd name="connsiteY0" fmla="*/ 0 h 66675"/>
                  <a:gd name="connsiteX1" fmla="*/ 47734 w 70047"/>
                  <a:gd name="connsiteY1" fmla="*/ 0 h 66675"/>
                  <a:gd name="connsiteX2" fmla="*/ 28684 w 70047"/>
                  <a:gd name="connsiteY2" fmla="*/ 7143 h 66675"/>
                  <a:gd name="connsiteX3" fmla="*/ 21540 w 70047"/>
                  <a:gd name="connsiteY3" fmla="*/ 11906 h 66675"/>
                  <a:gd name="connsiteX4" fmla="*/ 7253 w 70047"/>
                  <a:gd name="connsiteY4" fmla="*/ 16668 h 66675"/>
                  <a:gd name="connsiteX5" fmla="*/ 2490 w 70047"/>
                  <a:gd name="connsiteY5" fmla="*/ 23812 h 66675"/>
                  <a:gd name="connsiteX6" fmla="*/ 4872 w 70047"/>
                  <a:gd name="connsiteY6" fmla="*/ 45243 h 66675"/>
                  <a:gd name="connsiteX7" fmla="*/ 14397 w 70047"/>
                  <a:gd name="connsiteY7" fmla="*/ 59531 h 66675"/>
                  <a:gd name="connsiteX8" fmla="*/ 19159 w 70047"/>
                  <a:gd name="connsiteY8" fmla="*/ 66675 h 66675"/>
                  <a:gd name="connsiteX9" fmla="*/ 26303 w 70047"/>
                  <a:gd name="connsiteY9" fmla="*/ 64293 h 66675"/>
                  <a:gd name="connsiteX10" fmla="*/ 40590 w 70047"/>
                  <a:gd name="connsiteY10" fmla="*/ 54768 h 66675"/>
                  <a:gd name="connsiteX11" fmla="*/ 45353 w 70047"/>
                  <a:gd name="connsiteY11" fmla="*/ 47625 h 66675"/>
                  <a:gd name="connsiteX12" fmla="*/ 59640 w 70047"/>
                  <a:gd name="connsiteY12" fmla="*/ 42862 h 66675"/>
                  <a:gd name="connsiteX13" fmla="*/ 66784 w 70047"/>
                  <a:gd name="connsiteY13" fmla="*/ 11906 h 66675"/>
                  <a:gd name="connsiteX14" fmla="*/ 59640 w 70047"/>
                  <a:gd name="connsiteY14" fmla="*/ 7143 h 66675"/>
                  <a:gd name="connsiteX15" fmla="*/ 47734 w 70047"/>
                  <a:gd name="connsiteY15"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47" h="66675">
                    <a:moveTo>
                      <a:pt x="47734" y="0"/>
                    </a:moveTo>
                    <a:lnTo>
                      <a:pt x="47734" y="0"/>
                    </a:lnTo>
                    <a:cubicBezTo>
                      <a:pt x="41384" y="2381"/>
                      <a:pt x="34858" y="4337"/>
                      <a:pt x="28684" y="7143"/>
                    </a:cubicBezTo>
                    <a:cubicBezTo>
                      <a:pt x="26078" y="8327"/>
                      <a:pt x="24155" y="10744"/>
                      <a:pt x="21540" y="11906"/>
                    </a:cubicBezTo>
                    <a:cubicBezTo>
                      <a:pt x="16953" y="13945"/>
                      <a:pt x="7253" y="16668"/>
                      <a:pt x="7253" y="16668"/>
                    </a:cubicBezTo>
                    <a:cubicBezTo>
                      <a:pt x="5665" y="19049"/>
                      <a:pt x="3770" y="21252"/>
                      <a:pt x="2490" y="23812"/>
                    </a:cubicBezTo>
                    <a:cubicBezTo>
                      <a:pt x="-1422" y="31636"/>
                      <a:pt x="-797" y="36739"/>
                      <a:pt x="4872" y="45243"/>
                    </a:cubicBezTo>
                    <a:lnTo>
                      <a:pt x="14397" y="59531"/>
                    </a:lnTo>
                    <a:lnTo>
                      <a:pt x="19159" y="66675"/>
                    </a:lnTo>
                    <a:cubicBezTo>
                      <a:pt x="21540" y="65881"/>
                      <a:pt x="24109" y="65512"/>
                      <a:pt x="26303" y="64293"/>
                    </a:cubicBezTo>
                    <a:cubicBezTo>
                      <a:pt x="31306" y="61513"/>
                      <a:pt x="40590" y="54768"/>
                      <a:pt x="40590" y="54768"/>
                    </a:cubicBezTo>
                    <a:cubicBezTo>
                      <a:pt x="42178" y="52387"/>
                      <a:pt x="42926" y="49142"/>
                      <a:pt x="45353" y="47625"/>
                    </a:cubicBezTo>
                    <a:cubicBezTo>
                      <a:pt x="49610" y="44964"/>
                      <a:pt x="59640" y="42862"/>
                      <a:pt x="59640" y="42862"/>
                    </a:cubicBezTo>
                    <a:cubicBezTo>
                      <a:pt x="68157" y="30087"/>
                      <a:pt x="74016" y="28179"/>
                      <a:pt x="66784" y="11906"/>
                    </a:cubicBezTo>
                    <a:cubicBezTo>
                      <a:pt x="65622" y="9291"/>
                      <a:pt x="61930" y="8860"/>
                      <a:pt x="59640" y="7143"/>
                    </a:cubicBezTo>
                    <a:cubicBezTo>
                      <a:pt x="58742" y="6470"/>
                      <a:pt x="49718" y="1191"/>
                      <a:pt x="47734"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9" name="Freeform 618"/>
              <p:cNvSpPr/>
              <p:nvPr/>
            </p:nvSpPr>
            <p:spPr>
              <a:xfrm>
                <a:off x="4857750" y="3016870"/>
                <a:ext cx="61913" cy="50180"/>
              </a:xfrm>
              <a:custGeom>
                <a:avLst/>
                <a:gdLst>
                  <a:gd name="connsiteX0" fmla="*/ 33338 w 61913"/>
                  <a:gd name="connsiteY0" fmla="*/ 4936 h 50180"/>
                  <a:gd name="connsiteX1" fmla="*/ 33338 w 61913"/>
                  <a:gd name="connsiteY1" fmla="*/ 4936 h 50180"/>
                  <a:gd name="connsiteX2" fmla="*/ 11906 w 61913"/>
                  <a:gd name="connsiteY2" fmla="*/ 174 h 50180"/>
                  <a:gd name="connsiteX3" fmla="*/ 2381 w 61913"/>
                  <a:gd name="connsiteY3" fmla="*/ 2555 h 50180"/>
                  <a:gd name="connsiteX4" fmla="*/ 0 w 61913"/>
                  <a:gd name="connsiteY4" fmla="*/ 31130 h 50180"/>
                  <a:gd name="connsiteX5" fmla="*/ 7144 w 61913"/>
                  <a:gd name="connsiteY5" fmla="*/ 47799 h 50180"/>
                  <a:gd name="connsiteX6" fmla="*/ 14288 w 61913"/>
                  <a:gd name="connsiteY6" fmla="*/ 50180 h 50180"/>
                  <a:gd name="connsiteX7" fmla="*/ 47625 w 61913"/>
                  <a:gd name="connsiteY7" fmla="*/ 43036 h 50180"/>
                  <a:gd name="connsiteX8" fmla="*/ 57150 w 61913"/>
                  <a:gd name="connsiteY8" fmla="*/ 28749 h 50180"/>
                  <a:gd name="connsiteX9" fmla="*/ 61913 w 61913"/>
                  <a:gd name="connsiteY9" fmla="*/ 14461 h 50180"/>
                  <a:gd name="connsiteX10" fmla="*/ 33338 w 61913"/>
                  <a:gd name="connsiteY10" fmla="*/ 4936 h 5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913" h="50180">
                    <a:moveTo>
                      <a:pt x="33338" y="4936"/>
                    </a:moveTo>
                    <a:lnTo>
                      <a:pt x="33338" y="4936"/>
                    </a:lnTo>
                    <a:cubicBezTo>
                      <a:pt x="26194" y="3349"/>
                      <a:pt x="19203" y="735"/>
                      <a:pt x="11906" y="174"/>
                    </a:cubicBezTo>
                    <a:cubicBezTo>
                      <a:pt x="8643" y="-77"/>
                      <a:pt x="3556" y="-500"/>
                      <a:pt x="2381" y="2555"/>
                    </a:cubicBezTo>
                    <a:cubicBezTo>
                      <a:pt x="-1050" y="11476"/>
                      <a:pt x="794" y="21605"/>
                      <a:pt x="0" y="31130"/>
                    </a:cubicBezTo>
                    <a:cubicBezTo>
                      <a:pt x="1430" y="36850"/>
                      <a:pt x="2004" y="43687"/>
                      <a:pt x="7144" y="47799"/>
                    </a:cubicBezTo>
                    <a:cubicBezTo>
                      <a:pt x="9104" y="49367"/>
                      <a:pt x="11907" y="49386"/>
                      <a:pt x="14288" y="50180"/>
                    </a:cubicBezTo>
                    <a:cubicBezTo>
                      <a:pt x="23313" y="49360"/>
                      <a:pt x="39722" y="52068"/>
                      <a:pt x="47625" y="43036"/>
                    </a:cubicBezTo>
                    <a:cubicBezTo>
                      <a:pt x="51394" y="38729"/>
                      <a:pt x="55340" y="34179"/>
                      <a:pt x="57150" y="28749"/>
                    </a:cubicBezTo>
                    <a:lnTo>
                      <a:pt x="61913" y="14461"/>
                    </a:lnTo>
                    <a:cubicBezTo>
                      <a:pt x="58095" y="-8438"/>
                      <a:pt x="38100" y="6523"/>
                      <a:pt x="33338" y="4936"/>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0" name="Freeform 619"/>
              <p:cNvSpPr/>
              <p:nvPr/>
            </p:nvSpPr>
            <p:spPr>
              <a:xfrm>
                <a:off x="4919663" y="3000375"/>
                <a:ext cx="57150" cy="42863"/>
              </a:xfrm>
              <a:custGeom>
                <a:avLst/>
                <a:gdLst>
                  <a:gd name="connsiteX0" fmla="*/ 57150 w 57150"/>
                  <a:gd name="connsiteY0" fmla="*/ 0 h 42863"/>
                  <a:gd name="connsiteX1" fmla="*/ 57150 w 57150"/>
                  <a:gd name="connsiteY1" fmla="*/ 0 h 42863"/>
                  <a:gd name="connsiteX2" fmla="*/ 35718 w 57150"/>
                  <a:gd name="connsiteY2" fmla="*/ 4763 h 42863"/>
                  <a:gd name="connsiteX3" fmla="*/ 0 w 57150"/>
                  <a:gd name="connsiteY3" fmla="*/ 14288 h 42863"/>
                  <a:gd name="connsiteX4" fmla="*/ 2381 w 57150"/>
                  <a:gd name="connsiteY4" fmla="*/ 40481 h 42863"/>
                  <a:gd name="connsiteX5" fmla="*/ 9525 w 57150"/>
                  <a:gd name="connsiteY5" fmla="*/ 42863 h 42863"/>
                  <a:gd name="connsiteX6" fmla="*/ 42862 w 57150"/>
                  <a:gd name="connsiteY6" fmla="*/ 40481 h 42863"/>
                  <a:gd name="connsiteX7" fmla="*/ 47625 w 57150"/>
                  <a:gd name="connsiteY7" fmla="*/ 33338 h 42863"/>
                  <a:gd name="connsiteX8" fmla="*/ 54768 w 57150"/>
                  <a:gd name="connsiteY8" fmla="*/ 28575 h 42863"/>
                  <a:gd name="connsiteX9" fmla="*/ 57150 w 57150"/>
                  <a:gd name="connsiteY9" fmla="*/ 0 h 4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42863">
                    <a:moveTo>
                      <a:pt x="57150" y="0"/>
                    </a:moveTo>
                    <a:lnTo>
                      <a:pt x="57150" y="0"/>
                    </a:lnTo>
                    <a:cubicBezTo>
                      <a:pt x="50006" y="1588"/>
                      <a:pt x="42969" y="3774"/>
                      <a:pt x="35718" y="4763"/>
                    </a:cubicBezTo>
                    <a:cubicBezTo>
                      <a:pt x="435" y="9574"/>
                      <a:pt x="10910" y="-2079"/>
                      <a:pt x="0" y="14288"/>
                    </a:cubicBezTo>
                    <a:cubicBezTo>
                      <a:pt x="794" y="23019"/>
                      <a:pt x="-391" y="32164"/>
                      <a:pt x="2381" y="40481"/>
                    </a:cubicBezTo>
                    <a:cubicBezTo>
                      <a:pt x="3175" y="42862"/>
                      <a:pt x="7015" y="42863"/>
                      <a:pt x="9525" y="42863"/>
                    </a:cubicBezTo>
                    <a:cubicBezTo>
                      <a:pt x="20666" y="42863"/>
                      <a:pt x="31750" y="41275"/>
                      <a:pt x="42862" y="40481"/>
                    </a:cubicBezTo>
                    <a:cubicBezTo>
                      <a:pt x="44450" y="38100"/>
                      <a:pt x="45601" y="35362"/>
                      <a:pt x="47625" y="33338"/>
                    </a:cubicBezTo>
                    <a:cubicBezTo>
                      <a:pt x="49649" y="31314"/>
                      <a:pt x="53251" y="31002"/>
                      <a:pt x="54768" y="28575"/>
                    </a:cubicBezTo>
                    <a:cubicBezTo>
                      <a:pt x="57429" y="24318"/>
                      <a:pt x="56753" y="4762"/>
                      <a:pt x="57150"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1" name="Freeform 620"/>
              <p:cNvSpPr/>
              <p:nvPr/>
            </p:nvSpPr>
            <p:spPr>
              <a:xfrm>
                <a:off x="5053013" y="3052763"/>
                <a:ext cx="83502" cy="64293"/>
              </a:xfrm>
              <a:custGeom>
                <a:avLst/>
                <a:gdLst>
                  <a:gd name="connsiteX0" fmla="*/ 42862 w 83502"/>
                  <a:gd name="connsiteY0" fmla="*/ 0 h 64293"/>
                  <a:gd name="connsiteX1" fmla="*/ 42862 w 83502"/>
                  <a:gd name="connsiteY1" fmla="*/ 0 h 64293"/>
                  <a:gd name="connsiteX2" fmla="*/ 23812 w 83502"/>
                  <a:gd name="connsiteY2" fmla="*/ 7143 h 64293"/>
                  <a:gd name="connsiteX3" fmla="*/ 16668 w 83502"/>
                  <a:gd name="connsiteY3" fmla="*/ 14287 h 64293"/>
                  <a:gd name="connsiteX4" fmla="*/ 9525 w 83502"/>
                  <a:gd name="connsiteY4" fmla="*/ 19050 h 64293"/>
                  <a:gd name="connsiteX5" fmla="*/ 4762 w 83502"/>
                  <a:gd name="connsiteY5" fmla="*/ 26193 h 64293"/>
                  <a:gd name="connsiteX6" fmla="*/ 0 w 83502"/>
                  <a:gd name="connsiteY6" fmla="*/ 42862 h 64293"/>
                  <a:gd name="connsiteX7" fmla="*/ 2381 w 83502"/>
                  <a:gd name="connsiteY7" fmla="*/ 59531 h 64293"/>
                  <a:gd name="connsiteX8" fmla="*/ 9525 w 83502"/>
                  <a:gd name="connsiteY8" fmla="*/ 64293 h 64293"/>
                  <a:gd name="connsiteX9" fmla="*/ 78581 w 83502"/>
                  <a:gd name="connsiteY9" fmla="*/ 61912 h 64293"/>
                  <a:gd name="connsiteX10" fmla="*/ 83343 w 83502"/>
                  <a:gd name="connsiteY10" fmla="*/ 54768 h 64293"/>
                  <a:gd name="connsiteX11" fmla="*/ 73818 w 83502"/>
                  <a:gd name="connsiteY11" fmla="*/ 38100 h 64293"/>
                  <a:gd name="connsiteX12" fmla="*/ 64293 w 83502"/>
                  <a:gd name="connsiteY12" fmla="*/ 16668 h 64293"/>
                  <a:gd name="connsiteX13" fmla="*/ 61912 w 83502"/>
                  <a:gd name="connsiteY13" fmla="*/ 7143 h 64293"/>
                  <a:gd name="connsiteX14" fmla="*/ 42862 w 83502"/>
                  <a:gd name="connsiteY14" fmla="*/ 0 h 6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502" h="64293">
                    <a:moveTo>
                      <a:pt x="42862" y="0"/>
                    </a:moveTo>
                    <a:lnTo>
                      <a:pt x="42862" y="0"/>
                    </a:lnTo>
                    <a:cubicBezTo>
                      <a:pt x="36512" y="2381"/>
                      <a:pt x="29766" y="3896"/>
                      <a:pt x="23812" y="7143"/>
                    </a:cubicBezTo>
                    <a:cubicBezTo>
                      <a:pt x="20855" y="8756"/>
                      <a:pt x="19255" y="12131"/>
                      <a:pt x="16668" y="14287"/>
                    </a:cubicBezTo>
                    <a:cubicBezTo>
                      <a:pt x="14470" y="16119"/>
                      <a:pt x="11906" y="17462"/>
                      <a:pt x="9525" y="19050"/>
                    </a:cubicBezTo>
                    <a:cubicBezTo>
                      <a:pt x="7937" y="21431"/>
                      <a:pt x="6042" y="23633"/>
                      <a:pt x="4762" y="26193"/>
                    </a:cubicBezTo>
                    <a:cubicBezTo>
                      <a:pt x="3055" y="29608"/>
                      <a:pt x="762" y="39812"/>
                      <a:pt x="0" y="42862"/>
                    </a:cubicBezTo>
                    <a:cubicBezTo>
                      <a:pt x="794" y="48418"/>
                      <a:pt x="101" y="54402"/>
                      <a:pt x="2381" y="59531"/>
                    </a:cubicBezTo>
                    <a:cubicBezTo>
                      <a:pt x="3543" y="62146"/>
                      <a:pt x="6665" y="64204"/>
                      <a:pt x="9525" y="64293"/>
                    </a:cubicBezTo>
                    <a:lnTo>
                      <a:pt x="78581" y="61912"/>
                    </a:lnTo>
                    <a:cubicBezTo>
                      <a:pt x="80168" y="59531"/>
                      <a:pt x="82938" y="57601"/>
                      <a:pt x="83343" y="54768"/>
                    </a:cubicBezTo>
                    <a:cubicBezTo>
                      <a:pt x="84542" y="46372"/>
                      <a:pt x="78752" y="43033"/>
                      <a:pt x="73818" y="38100"/>
                    </a:cubicBezTo>
                    <a:cubicBezTo>
                      <a:pt x="68151" y="21097"/>
                      <a:pt x="71841" y="27989"/>
                      <a:pt x="64293" y="16668"/>
                    </a:cubicBezTo>
                    <a:cubicBezTo>
                      <a:pt x="63499" y="13493"/>
                      <a:pt x="63727" y="9866"/>
                      <a:pt x="61912" y="7143"/>
                    </a:cubicBezTo>
                    <a:cubicBezTo>
                      <a:pt x="56389" y="-1141"/>
                      <a:pt x="46037" y="1190"/>
                      <a:pt x="42862"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2" name="Freeform 621"/>
              <p:cNvSpPr/>
              <p:nvPr/>
            </p:nvSpPr>
            <p:spPr>
              <a:xfrm>
                <a:off x="5131594" y="3055074"/>
                <a:ext cx="109537" cy="59601"/>
              </a:xfrm>
              <a:custGeom>
                <a:avLst/>
                <a:gdLst>
                  <a:gd name="connsiteX0" fmla="*/ 64294 w 109537"/>
                  <a:gd name="connsiteY0" fmla="*/ 2451 h 59601"/>
                  <a:gd name="connsiteX1" fmla="*/ 64294 w 109537"/>
                  <a:gd name="connsiteY1" fmla="*/ 2451 h 59601"/>
                  <a:gd name="connsiteX2" fmla="*/ 42862 w 109537"/>
                  <a:gd name="connsiteY2" fmla="*/ 70 h 59601"/>
                  <a:gd name="connsiteX3" fmla="*/ 28575 w 109537"/>
                  <a:gd name="connsiteY3" fmla="*/ 4832 h 59601"/>
                  <a:gd name="connsiteX4" fmla="*/ 14287 w 109537"/>
                  <a:gd name="connsiteY4" fmla="*/ 11976 h 59601"/>
                  <a:gd name="connsiteX5" fmla="*/ 7144 w 109537"/>
                  <a:gd name="connsiteY5" fmla="*/ 14357 h 59601"/>
                  <a:gd name="connsiteX6" fmla="*/ 0 w 109537"/>
                  <a:gd name="connsiteY6" fmla="*/ 28645 h 59601"/>
                  <a:gd name="connsiteX7" fmla="*/ 2381 w 109537"/>
                  <a:gd name="connsiteY7" fmla="*/ 40551 h 59601"/>
                  <a:gd name="connsiteX8" fmla="*/ 7144 w 109537"/>
                  <a:gd name="connsiteY8" fmla="*/ 47695 h 59601"/>
                  <a:gd name="connsiteX9" fmla="*/ 14287 w 109537"/>
                  <a:gd name="connsiteY9" fmla="*/ 50076 h 59601"/>
                  <a:gd name="connsiteX10" fmla="*/ 21431 w 109537"/>
                  <a:gd name="connsiteY10" fmla="*/ 54839 h 59601"/>
                  <a:gd name="connsiteX11" fmla="*/ 35719 w 109537"/>
                  <a:gd name="connsiteY11" fmla="*/ 59601 h 59601"/>
                  <a:gd name="connsiteX12" fmla="*/ 100012 w 109537"/>
                  <a:gd name="connsiteY12" fmla="*/ 57220 h 59601"/>
                  <a:gd name="connsiteX13" fmla="*/ 107156 w 109537"/>
                  <a:gd name="connsiteY13" fmla="*/ 52457 h 59601"/>
                  <a:gd name="connsiteX14" fmla="*/ 109537 w 109537"/>
                  <a:gd name="connsiteY14" fmla="*/ 45314 h 59601"/>
                  <a:gd name="connsiteX15" fmla="*/ 107156 w 109537"/>
                  <a:gd name="connsiteY15" fmla="*/ 38170 h 59601"/>
                  <a:gd name="connsiteX16" fmla="*/ 97631 w 109537"/>
                  <a:gd name="connsiteY16" fmla="*/ 23882 h 59601"/>
                  <a:gd name="connsiteX17" fmla="*/ 95250 w 109537"/>
                  <a:gd name="connsiteY17" fmla="*/ 16739 h 59601"/>
                  <a:gd name="connsiteX18" fmla="*/ 92869 w 109537"/>
                  <a:gd name="connsiteY18" fmla="*/ 7214 h 59601"/>
                  <a:gd name="connsiteX19" fmla="*/ 85725 w 109537"/>
                  <a:gd name="connsiteY19" fmla="*/ 4832 h 59601"/>
                  <a:gd name="connsiteX20" fmla="*/ 64294 w 109537"/>
                  <a:gd name="connsiteY20" fmla="*/ 2451 h 5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537" h="59601">
                    <a:moveTo>
                      <a:pt x="64294" y="2451"/>
                    </a:moveTo>
                    <a:lnTo>
                      <a:pt x="64294" y="2451"/>
                    </a:lnTo>
                    <a:cubicBezTo>
                      <a:pt x="57150" y="1657"/>
                      <a:pt x="50034" y="-408"/>
                      <a:pt x="42862" y="70"/>
                    </a:cubicBezTo>
                    <a:cubicBezTo>
                      <a:pt x="37853" y="404"/>
                      <a:pt x="33337" y="3245"/>
                      <a:pt x="28575" y="4832"/>
                    </a:cubicBezTo>
                    <a:cubicBezTo>
                      <a:pt x="10623" y="10816"/>
                      <a:pt x="32747" y="2747"/>
                      <a:pt x="14287" y="11976"/>
                    </a:cubicBezTo>
                    <a:cubicBezTo>
                      <a:pt x="12042" y="13098"/>
                      <a:pt x="9525" y="13563"/>
                      <a:pt x="7144" y="14357"/>
                    </a:cubicBezTo>
                    <a:cubicBezTo>
                      <a:pt x="4735" y="17970"/>
                      <a:pt x="0" y="23714"/>
                      <a:pt x="0" y="28645"/>
                    </a:cubicBezTo>
                    <a:cubicBezTo>
                      <a:pt x="0" y="32692"/>
                      <a:pt x="960" y="36761"/>
                      <a:pt x="2381" y="40551"/>
                    </a:cubicBezTo>
                    <a:cubicBezTo>
                      <a:pt x="3386" y="43231"/>
                      <a:pt x="4909" y="45907"/>
                      <a:pt x="7144" y="47695"/>
                    </a:cubicBezTo>
                    <a:cubicBezTo>
                      <a:pt x="9104" y="49263"/>
                      <a:pt x="11906" y="49282"/>
                      <a:pt x="14287" y="50076"/>
                    </a:cubicBezTo>
                    <a:cubicBezTo>
                      <a:pt x="16668" y="51664"/>
                      <a:pt x="18816" y="53677"/>
                      <a:pt x="21431" y="54839"/>
                    </a:cubicBezTo>
                    <a:cubicBezTo>
                      <a:pt x="26019" y="56878"/>
                      <a:pt x="35719" y="59601"/>
                      <a:pt x="35719" y="59601"/>
                    </a:cubicBezTo>
                    <a:cubicBezTo>
                      <a:pt x="57150" y="58807"/>
                      <a:pt x="78673" y="59354"/>
                      <a:pt x="100012" y="57220"/>
                    </a:cubicBezTo>
                    <a:cubicBezTo>
                      <a:pt x="102860" y="56935"/>
                      <a:pt x="105368" y="54692"/>
                      <a:pt x="107156" y="52457"/>
                    </a:cubicBezTo>
                    <a:cubicBezTo>
                      <a:pt x="108724" y="50497"/>
                      <a:pt x="108743" y="47695"/>
                      <a:pt x="109537" y="45314"/>
                    </a:cubicBezTo>
                    <a:cubicBezTo>
                      <a:pt x="108743" y="42933"/>
                      <a:pt x="108375" y="40364"/>
                      <a:pt x="107156" y="38170"/>
                    </a:cubicBezTo>
                    <a:cubicBezTo>
                      <a:pt x="104376" y="33166"/>
                      <a:pt x="97631" y="23882"/>
                      <a:pt x="97631" y="23882"/>
                    </a:cubicBezTo>
                    <a:cubicBezTo>
                      <a:pt x="96837" y="21501"/>
                      <a:pt x="95939" y="19152"/>
                      <a:pt x="95250" y="16739"/>
                    </a:cubicBezTo>
                    <a:cubicBezTo>
                      <a:pt x="94351" y="13592"/>
                      <a:pt x="94913" y="9770"/>
                      <a:pt x="92869" y="7214"/>
                    </a:cubicBezTo>
                    <a:cubicBezTo>
                      <a:pt x="91301" y="5254"/>
                      <a:pt x="88206" y="5214"/>
                      <a:pt x="85725" y="4832"/>
                    </a:cubicBezTo>
                    <a:cubicBezTo>
                      <a:pt x="68197" y="2135"/>
                      <a:pt x="67866" y="2848"/>
                      <a:pt x="64294" y="2451"/>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3" name="Freeform 622"/>
              <p:cNvSpPr/>
              <p:nvPr/>
            </p:nvSpPr>
            <p:spPr>
              <a:xfrm>
                <a:off x="5036141" y="3007095"/>
                <a:ext cx="74351" cy="50478"/>
              </a:xfrm>
              <a:custGeom>
                <a:avLst/>
                <a:gdLst>
                  <a:gd name="connsiteX0" fmla="*/ 50209 w 74351"/>
                  <a:gd name="connsiteY0" fmla="*/ 5186 h 50478"/>
                  <a:gd name="connsiteX1" fmla="*/ 50209 w 74351"/>
                  <a:gd name="connsiteY1" fmla="*/ 5186 h 50478"/>
                  <a:gd name="connsiteX2" fmla="*/ 7347 w 74351"/>
                  <a:gd name="connsiteY2" fmla="*/ 2805 h 50478"/>
                  <a:gd name="connsiteX3" fmla="*/ 2584 w 74351"/>
                  <a:gd name="connsiteY3" fmla="*/ 9949 h 50478"/>
                  <a:gd name="connsiteX4" fmla="*/ 203 w 74351"/>
                  <a:gd name="connsiteY4" fmla="*/ 17093 h 50478"/>
                  <a:gd name="connsiteX5" fmla="*/ 7347 w 74351"/>
                  <a:gd name="connsiteY5" fmla="*/ 21855 h 50478"/>
                  <a:gd name="connsiteX6" fmla="*/ 21634 w 74351"/>
                  <a:gd name="connsiteY6" fmla="*/ 31380 h 50478"/>
                  <a:gd name="connsiteX7" fmla="*/ 28778 w 74351"/>
                  <a:gd name="connsiteY7" fmla="*/ 38524 h 50478"/>
                  <a:gd name="connsiteX8" fmla="*/ 43065 w 74351"/>
                  <a:gd name="connsiteY8" fmla="*/ 43286 h 50478"/>
                  <a:gd name="connsiteX9" fmla="*/ 57353 w 74351"/>
                  <a:gd name="connsiteY9" fmla="*/ 50430 h 50478"/>
                  <a:gd name="connsiteX10" fmla="*/ 71640 w 74351"/>
                  <a:gd name="connsiteY10" fmla="*/ 38524 h 50478"/>
                  <a:gd name="connsiteX11" fmla="*/ 71640 w 74351"/>
                  <a:gd name="connsiteY11" fmla="*/ 21855 h 50478"/>
                  <a:gd name="connsiteX12" fmla="*/ 57353 w 74351"/>
                  <a:gd name="connsiteY12" fmla="*/ 12330 h 50478"/>
                  <a:gd name="connsiteX13" fmla="*/ 50209 w 74351"/>
                  <a:gd name="connsiteY13" fmla="*/ 5186 h 5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351" h="50478">
                    <a:moveTo>
                      <a:pt x="50209" y="5186"/>
                    </a:moveTo>
                    <a:lnTo>
                      <a:pt x="50209" y="5186"/>
                    </a:lnTo>
                    <a:cubicBezTo>
                      <a:pt x="34359" y="1664"/>
                      <a:pt x="23678" y="-3133"/>
                      <a:pt x="7347" y="2805"/>
                    </a:cubicBezTo>
                    <a:cubicBezTo>
                      <a:pt x="4657" y="3783"/>
                      <a:pt x="4172" y="7568"/>
                      <a:pt x="2584" y="9949"/>
                    </a:cubicBezTo>
                    <a:cubicBezTo>
                      <a:pt x="1790" y="12330"/>
                      <a:pt x="-729" y="14762"/>
                      <a:pt x="203" y="17093"/>
                    </a:cubicBezTo>
                    <a:cubicBezTo>
                      <a:pt x="1266" y="19750"/>
                      <a:pt x="5148" y="20023"/>
                      <a:pt x="7347" y="21855"/>
                    </a:cubicBezTo>
                    <a:cubicBezTo>
                      <a:pt x="19239" y="31765"/>
                      <a:pt x="9078" y="27195"/>
                      <a:pt x="21634" y="31380"/>
                    </a:cubicBezTo>
                    <a:cubicBezTo>
                      <a:pt x="24015" y="33761"/>
                      <a:pt x="25834" y="36889"/>
                      <a:pt x="28778" y="38524"/>
                    </a:cubicBezTo>
                    <a:cubicBezTo>
                      <a:pt x="33166" y="40962"/>
                      <a:pt x="43065" y="43286"/>
                      <a:pt x="43065" y="43286"/>
                    </a:cubicBezTo>
                    <a:cubicBezTo>
                      <a:pt x="45554" y="44945"/>
                      <a:pt x="53408" y="51087"/>
                      <a:pt x="57353" y="50430"/>
                    </a:cubicBezTo>
                    <a:cubicBezTo>
                      <a:pt x="61333" y="49767"/>
                      <a:pt x="69493" y="40671"/>
                      <a:pt x="71640" y="38524"/>
                    </a:cubicBezTo>
                    <a:cubicBezTo>
                      <a:pt x="73475" y="33019"/>
                      <a:pt x="76693" y="27630"/>
                      <a:pt x="71640" y="21855"/>
                    </a:cubicBezTo>
                    <a:cubicBezTo>
                      <a:pt x="67871" y="17548"/>
                      <a:pt x="57353" y="12330"/>
                      <a:pt x="57353" y="12330"/>
                    </a:cubicBezTo>
                    <a:lnTo>
                      <a:pt x="50209" y="5186"/>
                    </a:ln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4" name="Freeform 623"/>
              <p:cNvSpPr/>
              <p:nvPr/>
            </p:nvSpPr>
            <p:spPr>
              <a:xfrm>
                <a:off x="5121179" y="3014997"/>
                <a:ext cx="81900" cy="44909"/>
              </a:xfrm>
              <a:custGeom>
                <a:avLst/>
                <a:gdLst>
                  <a:gd name="connsiteX0" fmla="*/ 67565 w 81900"/>
                  <a:gd name="connsiteY0" fmla="*/ 4428 h 44909"/>
                  <a:gd name="connsiteX1" fmla="*/ 67565 w 81900"/>
                  <a:gd name="connsiteY1" fmla="*/ 4428 h 44909"/>
                  <a:gd name="connsiteX2" fmla="*/ 38990 w 81900"/>
                  <a:gd name="connsiteY2" fmla="*/ 6809 h 44909"/>
                  <a:gd name="connsiteX3" fmla="*/ 31846 w 81900"/>
                  <a:gd name="connsiteY3" fmla="*/ 11572 h 44909"/>
                  <a:gd name="connsiteX4" fmla="*/ 8034 w 81900"/>
                  <a:gd name="connsiteY4" fmla="*/ 16334 h 44909"/>
                  <a:gd name="connsiteX5" fmla="*/ 890 w 81900"/>
                  <a:gd name="connsiteY5" fmla="*/ 21097 h 44909"/>
                  <a:gd name="connsiteX6" fmla="*/ 10415 w 81900"/>
                  <a:gd name="connsiteY6" fmla="*/ 42528 h 44909"/>
                  <a:gd name="connsiteX7" fmla="*/ 19940 w 81900"/>
                  <a:gd name="connsiteY7" fmla="*/ 44909 h 44909"/>
                  <a:gd name="connsiteX8" fmla="*/ 36609 w 81900"/>
                  <a:gd name="connsiteY8" fmla="*/ 42528 h 44909"/>
                  <a:gd name="connsiteX9" fmla="*/ 43752 w 81900"/>
                  <a:gd name="connsiteY9" fmla="*/ 37766 h 44909"/>
                  <a:gd name="connsiteX10" fmla="*/ 58040 w 81900"/>
                  <a:gd name="connsiteY10" fmla="*/ 33003 h 44909"/>
                  <a:gd name="connsiteX11" fmla="*/ 74709 w 81900"/>
                  <a:gd name="connsiteY11" fmla="*/ 25859 h 44909"/>
                  <a:gd name="connsiteX12" fmla="*/ 81852 w 81900"/>
                  <a:gd name="connsiteY12" fmla="*/ 11572 h 44909"/>
                  <a:gd name="connsiteX13" fmla="*/ 77090 w 81900"/>
                  <a:gd name="connsiteY13" fmla="*/ 4428 h 44909"/>
                  <a:gd name="connsiteX14" fmla="*/ 67565 w 81900"/>
                  <a:gd name="connsiteY14" fmla="*/ 4428 h 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900" h="44909">
                    <a:moveTo>
                      <a:pt x="67565" y="4428"/>
                    </a:moveTo>
                    <a:lnTo>
                      <a:pt x="67565" y="4428"/>
                    </a:lnTo>
                    <a:cubicBezTo>
                      <a:pt x="58040" y="5222"/>
                      <a:pt x="48362" y="4934"/>
                      <a:pt x="38990" y="6809"/>
                    </a:cubicBezTo>
                    <a:cubicBezTo>
                      <a:pt x="36184" y="7370"/>
                      <a:pt x="34406" y="10292"/>
                      <a:pt x="31846" y="11572"/>
                    </a:cubicBezTo>
                    <a:cubicBezTo>
                      <a:pt x="25198" y="14896"/>
                      <a:pt x="14174" y="15457"/>
                      <a:pt x="8034" y="16334"/>
                    </a:cubicBezTo>
                    <a:cubicBezTo>
                      <a:pt x="5653" y="17922"/>
                      <a:pt x="1511" y="18303"/>
                      <a:pt x="890" y="21097"/>
                    </a:cubicBezTo>
                    <a:cubicBezTo>
                      <a:pt x="-1706" y="32777"/>
                      <a:pt x="1345" y="38641"/>
                      <a:pt x="10415" y="42528"/>
                    </a:cubicBezTo>
                    <a:cubicBezTo>
                      <a:pt x="13423" y="43817"/>
                      <a:pt x="16765" y="44115"/>
                      <a:pt x="19940" y="44909"/>
                    </a:cubicBezTo>
                    <a:cubicBezTo>
                      <a:pt x="25496" y="44115"/>
                      <a:pt x="31233" y="44141"/>
                      <a:pt x="36609" y="42528"/>
                    </a:cubicBezTo>
                    <a:cubicBezTo>
                      <a:pt x="39350" y="41706"/>
                      <a:pt x="41137" y="38928"/>
                      <a:pt x="43752" y="37766"/>
                    </a:cubicBezTo>
                    <a:cubicBezTo>
                      <a:pt x="48340" y="35727"/>
                      <a:pt x="53863" y="35788"/>
                      <a:pt x="58040" y="33003"/>
                    </a:cubicBezTo>
                    <a:cubicBezTo>
                      <a:pt x="67907" y="26426"/>
                      <a:pt x="62408" y="28935"/>
                      <a:pt x="74709" y="25859"/>
                    </a:cubicBezTo>
                    <a:cubicBezTo>
                      <a:pt x="76368" y="23370"/>
                      <a:pt x="82509" y="15516"/>
                      <a:pt x="81852" y="11572"/>
                    </a:cubicBezTo>
                    <a:cubicBezTo>
                      <a:pt x="81382" y="8749"/>
                      <a:pt x="79244" y="6313"/>
                      <a:pt x="77090" y="4428"/>
                    </a:cubicBezTo>
                    <a:cubicBezTo>
                      <a:pt x="65701" y="-5537"/>
                      <a:pt x="69152" y="4428"/>
                      <a:pt x="67565" y="4428"/>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5" name="Freeform 624"/>
              <p:cNvSpPr/>
              <p:nvPr/>
            </p:nvSpPr>
            <p:spPr>
              <a:xfrm>
                <a:off x="4510088" y="3019425"/>
                <a:ext cx="50061" cy="50006"/>
              </a:xfrm>
              <a:custGeom>
                <a:avLst/>
                <a:gdLst>
                  <a:gd name="connsiteX0" fmla="*/ 30956 w 50061"/>
                  <a:gd name="connsiteY0" fmla="*/ 0 h 50006"/>
                  <a:gd name="connsiteX1" fmla="*/ 30956 w 50061"/>
                  <a:gd name="connsiteY1" fmla="*/ 0 h 50006"/>
                  <a:gd name="connsiteX2" fmla="*/ 2381 w 50061"/>
                  <a:gd name="connsiteY2" fmla="*/ 9525 h 50006"/>
                  <a:gd name="connsiteX3" fmla="*/ 0 w 50061"/>
                  <a:gd name="connsiteY3" fmla="*/ 16669 h 50006"/>
                  <a:gd name="connsiteX4" fmla="*/ 7143 w 50061"/>
                  <a:gd name="connsiteY4" fmla="*/ 40481 h 50006"/>
                  <a:gd name="connsiteX5" fmla="*/ 9525 w 50061"/>
                  <a:gd name="connsiteY5" fmla="*/ 47625 h 50006"/>
                  <a:gd name="connsiteX6" fmla="*/ 16668 w 50061"/>
                  <a:gd name="connsiteY6" fmla="*/ 50006 h 50006"/>
                  <a:gd name="connsiteX7" fmla="*/ 28575 w 50061"/>
                  <a:gd name="connsiteY7" fmla="*/ 40481 h 50006"/>
                  <a:gd name="connsiteX8" fmla="*/ 33337 w 50061"/>
                  <a:gd name="connsiteY8" fmla="*/ 33338 h 50006"/>
                  <a:gd name="connsiteX9" fmla="*/ 47625 w 50061"/>
                  <a:gd name="connsiteY9" fmla="*/ 23813 h 50006"/>
                  <a:gd name="connsiteX10" fmla="*/ 50006 w 50061"/>
                  <a:gd name="connsiteY10" fmla="*/ 16669 h 50006"/>
                  <a:gd name="connsiteX11" fmla="*/ 45243 w 50061"/>
                  <a:gd name="connsiteY11" fmla="*/ 9525 h 50006"/>
                  <a:gd name="connsiteX12" fmla="*/ 30956 w 50061"/>
                  <a:gd name="connsiteY12" fmla="*/ 0 h 5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61" h="50006">
                    <a:moveTo>
                      <a:pt x="30956" y="0"/>
                    </a:moveTo>
                    <a:lnTo>
                      <a:pt x="30956" y="0"/>
                    </a:lnTo>
                    <a:cubicBezTo>
                      <a:pt x="15572" y="1709"/>
                      <a:pt x="10206" y="-2212"/>
                      <a:pt x="2381" y="9525"/>
                    </a:cubicBezTo>
                    <a:cubicBezTo>
                      <a:pt x="989" y="11614"/>
                      <a:pt x="794" y="14288"/>
                      <a:pt x="0" y="16669"/>
                    </a:cubicBezTo>
                    <a:cubicBezTo>
                      <a:pt x="3597" y="31059"/>
                      <a:pt x="1348" y="23097"/>
                      <a:pt x="7143" y="40481"/>
                    </a:cubicBezTo>
                    <a:cubicBezTo>
                      <a:pt x="7937" y="42862"/>
                      <a:pt x="7144" y="46831"/>
                      <a:pt x="9525" y="47625"/>
                    </a:cubicBezTo>
                    <a:lnTo>
                      <a:pt x="16668" y="50006"/>
                    </a:lnTo>
                    <a:cubicBezTo>
                      <a:pt x="30319" y="29534"/>
                      <a:pt x="12142" y="53628"/>
                      <a:pt x="28575" y="40481"/>
                    </a:cubicBezTo>
                    <a:cubicBezTo>
                      <a:pt x="30810" y="38693"/>
                      <a:pt x="31183" y="35222"/>
                      <a:pt x="33337" y="33338"/>
                    </a:cubicBezTo>
                    <a:cubicBezTo>
                      <a:pt x="37645" y="29569"/>
                      <a:pt x="47625" y="23813"/>
                      <a:pt x="47625" y="23813"/>
                    </a:cubicBezTo>
                    <a:cubicBezTo>
                      <a:pt x="48419" y="21432"/>
                      <a:pt x="50419" y="19145"/>
                      <a:pt x="50006" y="16669"/>
                    </a:cubicBezTo>
                    <a:cubicBezTo>
                      <a:pt x="49535" y="13846"/>
                      <a:pt x="46306" y="12182"/>
                      <a:pt x="45243" y="9525"/>
                    </a:cubicBezTo>
                    <a:cubicBezTo>
                      <a:pt x="44653" y="8051"/>
                      <a:pt x="33337" y="1588"/>
                      <a:pt x="30956"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6" name="Freeform 625"/>
              <p:cNvSpPr/>
              <p:nvPr/>
            </p:nvSpPr>
            <p:spPr>
              <a:xfrm>
                <a:off x="4569619" y="3014663"/>
                <a:ext cx="95359" cy="35718"/>
              </a:xfrm>
              <a:custGeom>
                <a:avLst/>
                <a:gdLst>
                  <a:gd name="connsiteX0" fmla="*/ 64294 w 95359"/>
                  <a:gd name="connsiteY0" fmla="*/ 0 h 35718"/>
                  <a:gd name="connsiteX1" fmla="*/ 64294 w 95359"/>
                  <a:gd name="connsiteY1" fmla="*/ 0 h 35718"/>
                  <a:gd name="connsiteX2" fmla="*/ 21431 w 95359"/>
                  <a:gd name="connsiteY2" fmla="*/ 4762 h 35718"/>
                  <a:gd name="connsiteX3" fmla="*/ 7144 w 95359"/>
                  <a:gd name="connsiteY3" fmla="*/ 9525 h 35718"/>
                  <a:gd name="connsiteX4" fmla="*/ 0 w 95359"/>
                  <a:gd name="connsiteY4" fmla="*/ 11906 h 35718"/>
                  <a:gd name="connsiteX5" fmla="*/ 2381 w 95359"/>
                  <a:gd name="connsiteY5" fmla="*/ 21431 h 35718"/>
                  <a:gd name="connsiteX6" fmla="*/ 9525 w 95359"/>
                  <a:gd name="connsiteY6" fmla="*/ 28575 h 35718"/>
                  <a:gd name="connsiteX7" fmla="*/ 23812 w 95359"/>
                  <a:gd name="connsiteY7" fmla="*/ 35718 h 35718"/>
                  <a:gd name="connsiteX8" fmla="*/ 69056 w 95359"/>
                  <a:gd name="connsiteY8" fmla="*/ 33337 h 35718"/>
                  <a:gd name="connsiteX9" fmla="*/ 83344 w 95359"/>
                  <a:gd name="connsiteY9" fmla="*/ 23812 h 35718"/>
                  <a:gd name="connsiteX10" fmla="*/ 90487 w 95359"/>
                  <a:gd name="connsiteY10" fmla="*/ 19050 h 35718"/>
                  <a:gd name="connsiteX11" fmla="*/ 95250 w 95359"/>
                  <a:gd name="connsiteY11" fmla="*/ 11906 h 35718"/>
                  <a:gd name="connsiteX12" fmla="*/ 92869 w 95359"/>
                  <a:gd name="connsiteY12" fmla="*/ 4762 h 35718"/>
                  <a:gd name="connsiteX13" fmla="*/ 64294 w 95359"/>
                  <a:gd name="connsiteY13" fmla="*/ 0 h 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359" h="35718">
                    <a:moveTo>
                      <a:pt x="64294" y="0"/>
                    </a:moveTo>
                    <a:lnTo>
                      <a:pt x="64294" y="0"/>
                    </a:lnTo>
                    <a:cubicBezTo>
                      <a:pt x="54388" y="825"/>
                      <a:pt x="33286" y="1798"/>
                      <a:pt x="21431" y="4762"/>
                    </a:cubicBezTo>
                    <a:cubicBezTo>
                      <a:pt x="16561" y="5980"/>
                      <a:pt x="11906" y="7937"/>
                      <a:pt x="7144" y="9525"/>
                    </a:cubicBezTo>
                    <a:lnTo>
                      <a:pt x="0" y="11906"/>
                    </a:lnTo>
                    <a:cubicBezTo>
                      <a:pt x="794" y="15081"/>
                      <a:pt x="757" y="18589"/>
                      <a:pt x="2381" y="21431"/>
                    </a:cubicBezTo>
                    <a:cubicBezTo>
                      <a:pt x="4052" y="24355"/>
                      <a:pt x="6938" y="26419"/>
                      <a:pt x="9525" y="28575"/>
                    </a:cubicBezTo>
                    <a:cubicBezTo>
                      <a:pt x="15679" y="33703"/>
                      <a:pt x="16654" y="33332"/>
                      <a:pt x="23812" y="35718"/>
                    </a:cubicBezTo>
                    <a:cubicBezTo>
                      <a:pt x="38893" y="34924"/>
                      <a:pt x="54247" y="36299"/>
                      <a:pt x="69056" y="33337"/>
                    </a:cubicBezTo>
                    <a:cubicBezTo>
                      <a:pt x="74669" y="32214"/>
                      <a:pt x="78581" y="26987"/>
                      <a:pt x="83344" y="23812"/>
                    </a:cubicBezTo>
                    <a:lnTo>
                      <a:pt x="90487" y="19050"/>
                    </a:lnTo>
                    <a:cubicBezTo>
                      <a:pt x="92075" y="16669"/>
                      <a:pt x="94779" y="14729"/>
                      <a:pt x="95250" y="11906"/>
                    </a:cubicBezTo>
                    <a:cubicBezTo>
                      <a:pt x="95663" y="9430"/>
                      <a:pt x="94912" y="6221"/>
                      <a:pt x="92869" y="4762"/>
                    </a:cubicBezTo>
                    <a:cubicBezTo>
                      <a:pt x="85499" y="-502"/>
                      <a:pt x="69056" y="794"/>
                      <a:pt x="64294"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7" name="Freeform 626"/>
              <p:cNvSpPr/>
              <p:nvPr/>
            </p:nvSpPr>
            <p:spPr>
              <a:xfrm>
                <a:off x="4674034" y="3028357"/>
                <a:ext cx="71797" cy="64887"/>
              </a:xfrm>
              <a:custGeom>
                <a:avLst/>
                <a:gdLst>
                  <a:gd name="connsiteX0" fmla="*/ 71797 w 71797"/>
                  <a:gd name="connsiteY0" fmla="*/ 12499 h 64887"/>
                  <a:gd name="connsiteX1" fmla="*/ 71797 w 71797"/>
                  <a:gd name="connsiteY1" fmla="*/ 12499 h 64887"/>
                  <a:gd name="connsiteX2" fmla="*/ 52747 w 71797"/>
                  <a:gd name="connsiteY2" fmla="*/ 593 h 64887"/>
                  <a:gd name="connsiteX3" fmla="*/ 31316 w 71797"/>
                  <a:gd name="connsiteY3" fmla="*/ 5356 h 64887"/>
                  <a:gd name="connsiteX4" fmla="*/ 7504 w 71797"/>
                  <a:gd name="connsiteY4" fmla="*/ 7737 h 64887"/>
                  <a:gd name="connsiteX5" fmla="*/ 360 w 71797"/>
                  <a:gd name="connsiteY5" fmla="*/ 10118 h 64887"/>
                  <a:gd name="connsiteX6" fmla="*/ 2741 w 71797"/>
                  <a:gd name="connsiteY6" fmla="*/ 19643 h 64887"/>
                  <a:gd name="connsiteX7" fmla="*/ 19410 w 71797"/>
                  <a:gd name="connsiteY7" fmla="*/ 38693 h 64887"/>
                  <a:gd name="connsiteX8" fmla="*/ 28935 w 71797"/>
                  <a:gd name="connsiteY8" fmla="*/ 52981 h 64887"/>
                  <a:gd name="connsiteX9" fmla="*/ 33697 w 71797"/>
                  <a:gd name="connsiteY9" fmla="*/ 60124 h 64887"/>
                  <a:gd name="connsiteX10" fmla="*/ 40841 w 71797"/>
                  <a:gd name="connsiteY10" fmla="*/ 64887 h 64887"/>
                  <a:gd name="connsiteX11" fmla="*/ 47985 w 71797"/>
                  <a:gd name="connsiteY11" fmla="*/ 62506 h 64887"/>
                  <a:gd name="connsiteX12" fmla="*/ 55129 w 71797"/>
                  <a:gd name="connsiteY12" fmla="*/ 48218 h 64887"/>
                  <a:gd name="connsiteX13" fmla="*/ 62272 w 71797"/>
                  <a:gd name="connsiteY13" fmla="*/ 41074 h 64887"/>
                  <a:gd name="connsiteX14" fmla="*/ 67035 w 71797"/>
                  <a:gd name="connsiteY14" fmla="*/ 26787 h 64887"/>
                  <a:gd name="connsiteX15" fmla="*/ 69416 w 71797"/>
                  <a:gd name="connsiteY15" fmla="*/ 19643 h 64887"/>
                  <a:gd name="connsiteX16" fmla="*/ 71797 w 71797"/>
                  <a:gd name="connsiteY16" fmla="*/ 12499 h 64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797" h="64887">
                    <a:moveTo>
                      <a:pt x="71797" y="12499"/>
                    </a:moveTo>
                    <a:lnTo>
                      <a:pt x="71797" y="12499"/>
                    </a:lnTo>
                    <a:cubicBezTo>
                      <a:pt x="65447" y="8530"/>
                      <a:pt x="59947" y="2650"/>
                      <a:pt x="52747" y="593"/>
                    </a:cubicBezTo>
                    <a:cubicBezTo>
                      <a:pt x="44024" y="-1899"/>
                      <a:pt x="38860" y="4195"/>
                      <a:pt x="31316" y="5356"/>
                    </a:cubicBezTo>
                    <a:cubicBezTo>
                      <a:pt x="23432" y="6569"/>
                      <a:pt x="15441" y="6943"/>
                      <a:pt x="7504" y="7737"/>
                    </a:cubicBezTo>
                    <a:cubicBezTo>
                      <a:pt x="5123" y="8531"/>
                      <a:pt x="1292" y="7787"/>
                      <a:pt x="360" y="10118"/>
                    </a:cubicBezTo>
                    <a:cubicBezTo>
                      <a:pt x="-856" y="13157"/>
                      <a:pt x="1277" y="16716"/>
                      <a:pt x="2741" y="19643"/>
                    </a:cubicBezTo>
                    <a:cubicBezTo>
                      <a:pt x="9687" y="33535"/>
                      <a:pt x="9587" y="32145"/>
                      <a:pt x="19410" y="38693"/>
                    </a:cubicBezTo>
                    <a:lnTo>
                      <a:pt x="28935" y="52981"/>
                    </a:lnTo>
                    <a:cubicBezTo>
                      <a:pt x="30522" y="55362"/>
                      <a:pt x="31316" y="58537"/>
                      <a:pt x="33697" y="60124"/>
                    </a:cubicBezTo>
                    <a:lnTo>
                      <a:pt x="40841" y="64887"/>
                    </a:lnTo>
                    <a:cubicBezTo>
                      <a:pt x="43222" y="64093"/>
                      <a:pt x="46025" y="64074"/>
                      <a:pt x="47985" y="62506"/>
                    </a:cubicBezTo>
                    <a:cubicBezTo>
                      <a:pt x="56009" y="56086"/>
                      <a:pt x="50201" y="55610"/>
                      <a:pt x="55129" y="48218"/>
                    </a:cubicBezTo>
                    <a:cubicBezTo>
                      <a:pt x="56997" y="45416"/>
                      <a:pt x="59891" y="43455"/>
                      <a:pt x="62272" y="41074"/>
                    </a:cubicBezTo>
                    <a:lnTo>
                      <a:pt x="67035" y="26787"/>
                    </a:lnTo>
                    <a:cubicBezTo>
                      <a:pt x="67829" y="24406"/>
                      <a:pt x="69416" y="22153"/>
                      <a:pt x="69416" y="19643"/>
                    </a:cubicBezTo>
                    <a:lnTo>
                      <a:pt x="71797" y="12499"/>
                    </a:ln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8" name="Freeform 627"/>
              <p:cNvSpPr/>
              <p:nvPr/>
            </p:nvSpPr>
            <p:spPr>
              <a:xfrm>
                <a:off x="5195888" y="3020914"/>
                <a:ext cx="111918" cy="46136"/>
              </a:xfrm>
              <a:custGeom>
                <a:avLst/>
                <a:gdLst>
                  <a:gd name="connsiteX0" fmla="*/ 76200 w 111918"/>
                  <a:gd name="connsiteY0" fmla="*/ 3274 h 46136"/>
                  <a:gd name="connsiteX1" fmla="*/ 76200 w 111918"/>
                  <a:gd name="connsiteY1" fmla="*/ 3274 h 46136"/>
                  <a:gd name="connsiteX2" fmla="*/ 4762 w 111918"/>
                  <a:gd name="connsiteY2" fmla="*/ 3274 h 46136"/>
                  <a:gd name="connsiteX3" fmla="*/ 0 w 111918"/>
                  <a:gd name="connsiteY3" fmla="*/ 10417 h 46136"/>
                  <a:gd name="connsiteX4" fmla="*/ 2381 w 111918"/>
                  <a:gd name="connsiteY4" fmla="*/ 22324 h 46136"/>
                  <a:gd name="connsiteX5" fmla="*/ 14287 w 111918"/>
                  <a:gd name="connsiteY5" fmla="*/ 34230 h 46136"/>
                  <a:gd name="connsiteX6" fmla="*/ 28575 w 111918"/>
                  <a:gd name="connsiteY6" fmla="*/ 38992 h 46136"/>
                  <a:gd name="connsiteX7" fmla="*/ 42862 w 111918"/>
                  <a:gd name="connsiteY7" fmla="*/ 43755 h 46136"/>
                  <a:gd name="connsiteX8" fmla="*/ 50006 w 111918"/>
                  <a:gd name="connsiteY8" fmla="*/ 46136 h 46136"/>
                  <a:gd name="connsiteX9" fmla="*/ 71437 w 111918"/>
                  <a:gd name="connsiteY9" fmla="*/ 38992 h 46136"/>
                  <a:gd name="connsiteX10" fmla="*/ 85725 w 111918"/>
                  <a:gd name="connsiteY10" fmla="*/ 34230 h 46136"/>
                  <a:gd name="connsiteX11" fmla="*/ 92868 w 111918"/>
                  <a:gd name="connsiteY11" fmla="*/ 31849 h 46136"/>
                  <a:gd name="connsiteX12" fmla="*/ 100012 w 111918"/>
                  <a:gd name="connsiteY12" fmla="*/ 29467 h 46136"/>
                  <a:gd name="connsiteX13" fmla="*/ 107156 w 111918"/>
                  <a:gd name="connsiteY13" fmla="*/ 24705 h 46136"/>
                  <a:gd name="connsiteX14" fmla="*/ 111918 w 111918"/>
                  <a:gd name="connsiteY14" fmla="*/ 17561 h 46136"/>
                  <a:gd name="connsiteX15" fmla="*/ 100012 w 111918"/>
                  <a:gd name="connsiteY15" fmla="*/ 8036 h 46136"/>
                  <a:gd name="connsiteX16" fmla="*/ 92868 w 111918"/>
                  <a:gd name="connsiteY16" fmla="*/ 3274 h 46136"/>
                  <a:gd name="connsiteX17" fmla="*/ 85725 w 111918"/>
                  <a:gd name="connsiteY17" fmla="*/ 892 h 46136"/>
                  <a:gd name="connsiteX18" fmla="*/ 76200 w 111918"/>
                  <a:gd name="connsiteY18" fmla="*/ 3274 h 4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918" h="46136">
                    <a:moveTo>
                      <a:pt x="76200" y="3274"/>
                    </a:moveTo>
                    <a:lnTo>
                      <a:pt x="76200" y="3274"/>
                    </a:lnTo>
                    <a:cubicBezTo>
                      <a:pt x="49095" y="261"/>
                      <a:pt x="36614" y="-2266"/>
                      <a:pt x="4762" y="3274"/>
                    </a:cubicBezTo>
                    <a:cubicBezTo>
                      <a:pt x="1943" y="3764"/>
                      <a:pt x="1587" y="8036"/>
                      <a:pt x="0" y="10417"/>
                    </a:cubicBezTo>
                    <a:cubicBezTo>
                      <a:pt x="794" y="14386"/>
                      <a:pt x="960" y="18534"/>
                      <a:pt x="2381" y="22324"/>
                    </a:cubicBezTo>
                    <a:cubicBezTo>
                      <a:pt x="4444" y="27826"/>
                      <a:pt x="9049" y="31902"/>
                      <a:pt x="14287" y="34230"/>
                    </a:cubicBezTo>
                    <a:cubicBezTo>
                      <a:pt x="18875" y="36269"/>
                      <a:pt x="23812" y="37404"/>
                      <a:pt x="28575" y="38992"/>
                    </a:cubicBezTo>
                    <a:lnTo>
                      <a:pt x="42862" y="43755"/>
                    </a:lnTo>
                    <a:lnTo>
                      <a:pt x="50006" y="46136"/>
                    </a:lnTo>
                    <a:cubicBezTo>
                      <a:pt x="82183" y="40774"/>
                      <a:pt x="51344" y="47922"/>
                      <a:pt x="71437" y="38992"/>
                    </a:cubicBezTo>
                    <a:cubicBezTo>
                      <a:pt x="76025" y="36953"/>
                      <a:pt x="80962" y="35817"/>
                      <a:pt x="85725" y="34230"/>
                    </a:cubicBezTo>
                    <a:lnTo>
                      <a:pt x="92868" y="31849"/>
                    </a:lnTo>
                    <a:cubicBezTo>
                      <a:pt x="95249" y="31055"/>
                      <a:pt x="97923" y="30859"/>
                      <a:pt x="100012" y="29467"/>
                    </a:cubicBezTo>
                    <a:lnTo>
                      <a:pt x="107156" y="24705"/>
                    </a:lnTo>
                    <a:cubicBezTo>
                      <a:pt x="108743" y="22324"/>
                      <a:pt x="111918" y="20423"/>
                      <a:pt x="111918" y="17561"/>
                    </a:cubicBezTo>
                    <a:cubicBezTo>
                      <a:pt x="111918" y="9532"/>
                      <a:pt x="104473" y="10266"/>
                      <a:pt x="100012" y="8036"/>
                    </a:cubicBezTo>
                    <a:cubicBezTo>
                      <a:pt x="97452" y="6756"/>
                      <a:pt x="95428" y="4554"/>
                      <a:pt x="92868" y="3274"/>
                    </a:cubicBezTo>
                    <a:cubicBezTo>
                      <a:pt x="90623" y="2151"/>
                      <a:pt x="88206" y="1274"/>
                      <a:pt x="85725" y="892"/>
                    </a:cubicBezTo>
                    <a:cubicBezTo>
                      <a:pt x="69737" y="-1568"/>
                      <a:pt x="77788" y="2877"/>
                      <a:pt x="76200" y="3274"/>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29" name="Freeform 628"/>
              <p:cNvSpPr/>
              <p:nvPr/>
            </p:nvSpPr>
            <p:spPr>
              <a:xfrm>
                <a:off x="4693444" y="3083719"/>
                <a:ext cx="33337" cy="50006"/>
              </a:xfrm>
              <a:custGeom>
                <a:avLst/>
                <a:gdLst>
                  <a:gd name="connsiteX0" fmla="*/ 21431 w 33337"/>
                  <a:gd name="connsiteY0" fmla="*/ 0 h 50006"/>
                  <a:gd name="connsiteX1" fmla="*/ 21431 w 33337"/>
                  <a:gd name="connsiteY1" fmla="*/ 0 h 50006"/>
                  <a:gd name="connsiteX2" fmla="*/ 2381 w 33337"/>
                  <a:gd name="connsiteY2" fmla="*/ 7144 h 50006"/>
                  <a:gd name="connsiteX3" fmla="*/ 0 w 33337"/>
                  <a:gd name="connsiteY3" fmla="*/ 14287 h 50006"/>
                  <a:gd name="connsiteX4" fmla="*/ 4762 w 33337"/>
                  <a:gd name="connsiteY4" fmla="*/ 38100 h 50006"/>
                  <a:gd name="connsiteX5" fmla="*/ 7144 w 33337"/>
                  <a:gd name="connsiteY5" fmla="*/ 50006 h 50006"/>
                  <a:gd name="connsiteX6" fmla="*/ 26194 w 33337"/>
                  <a:gd name="connsiteY6" fmla="*/ 45244 h 50006"/>
                  <a:gd name="connsiteX7" fmla="*/ 33337 w 33337"/>
                  <a:gd name="connsiteY7" fmla="*/ 40481 h 50006"/>
                  <a:gd name="connsiteX8" fmla="*/ 30956 w 33337"/>
                  <a:gd name="connsiteY8" fmla="*/ 33337 h 50006"/>
                  <a:gd name="connsiteX9" fmla="*/ 21431 w 33337"/>
                  <a:gd name="connsiteY9" fmla="*/ 0 h 5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37" h="50006">
                    <a:moveTo>
                      <a:pt x="21431" y="0"/>
                    </a:moveTo>
                    <a:lnTo>
                      <a:pt x="21431" y="0"/>
                    </a:lnTo>
                    <a:cubicBezTo>
                      <a:pt x="15081" y="2381"/>
                      <a:pt x="8024" y="3382"/>
                      <a:pt x="2381" y="7144"/>
                    </a:cubicBezTo>
                    <a:cubicBezTo>
                      <a:pt x="293" y="8536"/>
                      <a:pt x="0" y="11777"/>
                      <a:pt x="0" y="14287"/>
                    </a:cubicBezTo>
                    <a:cubicBezTo>
                      <a:pt x="0" y="31783"/>
                      <a:pt x="1830" y="26373"/>
                      <a:pt x="4762" y="38100"/>
                    </a:cubicBezTo>
                    <a:cubicBezTo>
                      <a:pt x="5744" y="42026"/>
                      <a:pt x="6350" y="46037"/>
                      <a:pt x="7144" y="50006"/>
                    </a:cubicBezTo>
                    <a:cubicBezTo>
                      <a:pt x="11670" y="49101"/>
                      <a:pt x="21314" y="47684"/>
                      <a:pt x="26194" y="45244"/>
                    </a:cubicBezTo>
                    <a:cubicBezTo>
                      <a:pt x="28754" y="43964"/>
                      <a:pt x="30956" y="42069"/>
                      <a:pt x="33337" y="40481"/>
                    </a:cubicBezTo>
                    <a:cubicBezTo>
                      <a:pt x="32543" y="38100"/>
                      <a:pt x="32175" y="35531"/>
                      <a:pt x="30956" y="33337"/>
                    </a:cubicBezTo>
                    <a:cubicBezTo>
                      <a:pt x="20991" y="15399"/>
                      <a:pt x="23018" y="5556"/>
                      <a:pt x="21431"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0" name="Freeform 629"/>
              <p:cNvSpPr/>
              <p:nvPr/>
            </p:nvSpPr>
            <p:spPr>
              <a:xfrm>
                <a:off x="4590249" y="3093244"/>
                <a:ext cx="62714" cy="35723"/>
              </a:xfrm>
              <a:custGeom>
                <a:avLst/>
                <a:gdLst>
                  <a:gd name="connsiteX0" fmla="*/ 31757 w 62714"/>
                  <a:gd name="connsiteY0" fmla="*/ 0 h 35723"/>
                  <a:gd name="connsiteX1" fmla="*/ 31757 w 62714"/>
                  <a:gd name="connsiteY1" fmla="*/ 0 h 35723"/>
                  <a:gd name="connsiteX2" fmla="*/ 7945 w 62714"/>
                  <a:gd name="connsiteY2" fmla="*/ 14287 h 35723"/>
                  <a:gd name="connsiteX3" fmla="*/ 3182 w 62714"/>
                  <a:gd name="connsiteY3" fmla="*/ 28575 h 35723"/>
                  <a:gd name="connsiteX4" fmla="*/ 801 w 62714"/>
                  <a:gd name="connsiteY4" fmla="*/ 35719 h 35723"/>
                  <a:gd name="connsiteX5" fmla="*/ 34139 w 62714"/>
                  <a:gd name="connsiteY5" fmla="*/ 33337 h 35723"/>
                  <a:gd name="connsiteX6" fmla="*/ 55570 w 62714"/>
                  <a:gd name="connsiteY6" fmla="*/ 35719 h 35723"/>
                  <a:gd name="connsiteX7" fmla="*/ 62714 w 62714"/>
                  <a:gd name="connsiteY7" fmla="*/ 33337 h 35723"/>
                  <a:gd name="connsiteX8" fmla="*/ 55570 w 62714"/>
                  <a:gd name="connsiteY8" fmla="*/ 28575 h 35723"/>
                  <a:gd name="connsiteX9" fmla="*/ 43664 w 62714"/>
                  <a:gd name="connsiteY9" fmla="*/ 19050 h 35723"/>
                  <a:gd name="connsiteX10" fmla="*/ 38901 w 62714"/>
                  <a:gd name="connsiteY10" fmla="*/ 11906 h 35723"/>
                  <a:gd name="connsiteX11" fmla="*/ 31757 w 62714"/>
                  <a:gd name="connsiteY11" fmla="*/ 0 h 3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14" h="35723">
                    <a:moveTo>
                      <a:pt x="31757" y="0"/>
                    </a:moveTo>
                    <a:lnTo>
                      <a:pt x="31757" y="0"/>
                    </a:lnTo>
                    <a:cubicBezTo>
                      <a:pt x="18108" y="5119"/>
                      <a:pt x="13059" y="2780"/>
                      <a:pt x="7945" y="14287"/>
                    </a:cubicBezTo>
                    <a:cubicBezTo>
                      <a:pt x="5906" y="18875"/>
                      <a:pt x="4770" y="23812"/>
                      <a:pt x="3182" y="28575"/>
                    </a:cubicBezTo>
                    <a:cubicBezTo>
                      <a:pt x="2388" y="30956"/>
                      <a:pt x="-1703" y="35898"/>
                      <a:pt x="801" y="35719"/>
                    </a:cubicBezTo>
                    <a:lnTo>
                      <a:pt x="34139" y="33337"/>
                    </a:lnTo>
                    <a:cubicBezTo>
                      <a:pt x="41283" y="34131"/>
                      <a:pt x="48382" y="35719"/>
                      <a:pt x="55570" y="35719"/>
                    </a:cubicBezTo>
                    <a:cubicBezTo>
                      <a:pt x="58080" y="35719"/>
                      <a:pt x="62714" y="35847"/>
                      <a:pt x="62714" y="33337"/>
                    </a:cubicBezTo>
                    <a:cubicBezTo>
                      <a:pt x="62714" y="30475"/>
                      <a:pt x="57951" y="30162"/>
                      <a:pt x="55570" y="28575"/>
                    </a:cubicBezTo>
                    <a:cubicBezTo>
                      <a:pt x="41919" y="8099"/>
                      <a:pt x="60096" y="32196"/>
                      <a:pt x="43664" y="19050"/>
                    </a:cubicBezTo>
                    <a:cubicBezTo>
                      <a:pt x="41429" y="17262"/>
                      <a:pt x="40925" y="13930"/>
                      <a:pt x="38901" y="11906"/>
                    </a:cubicBezTo>
                    <a:cubicBezTo>
                      <a:pt x="27408" y="414"/>
                      <a:pt x="32948" y="1984"/>
                      <a:pt x="31757"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1" name="Freeform 630"/>
              <p:cNvSpPr/>
              <p:nvPr/>
            </p:nvSpPr>
            <p:spPr>
              <a:xfrm>
                <a:off x="4491038" y="3093244"/>
                <a:ext cx="76200" cy="38100"/>
              </a:xfrm>
              <a:custGeom>
                <a:avLst/>
                <a:gdLst>
                  <a:gd name="connsiteX0" fmla="*/ 38100 w 76200"/>
                  <a:gd name="connsiteY0" fmla="*/ 0 h 38100"/>
                  <a:gd name="connsiteX1" fmla="*/ 38100 w 76200"/>
                  <a:gd name="connsiteY1" fmla="*/ 0 h 38100"/>
                  <a:gd name="connsiteX2" fmla="*/ 19050 w 76200"/>
                  <a:gd name="connsiteY2" fmla="*/ 9525 h 38100"/>
                  <a:gd name="connsiteX3" fmla="*/ 14287 w 76200"/>
                  <a:gd name="connsiteY3" fmla="*/ 16669 h 38100"/>
                  <a:gd name="connsiteX4" fmla="*/ 7143 w 76200"/>
                  <a:gd name="connsiteY4" fmla="*/ 21431 h 38100"/>
                  <a:gd name="connsiteX5" fmla="*/ 0 w 76200"/>
                  <a:gd name="connsiteY5" fmla="*/ 28575 h 38100"/>
                  <a:gd name="connsiteX6" fmla="*/ 7143 w 76200"/>
                  <a:gd name="connsiteY6" fmla="*/ 35719 h 38100"/>
                  <a:gd name="connsiteX7" fmla="*/ 14287 w 76200"/>
                  <a:gd name="connsiteY7" fmla="*/ 38100 h 38100"/>
                  <a:gd name="connsiteX8" fmla="*/ 76200 w 76200"/>
                  <a:gd name="connsiteY8" fmla="*/ 35719 h 38100"/>
                  <a:gd name="connsiteX9" fmla="*/ 71437 w 76200"/>
                  <a:gd name="connsiteY9" fmla="*/ 28575 h 38100"/>
                  <a:gd name="connsiteX10" fmla="*/ 57150 w 76200"/>
                  <a:gd name="connsiteY10" fmla="*/ 19050 h 38100"/>
                  <a:gd name="connsiteX11" fmla="*/ 38100 w 76200"/>
                  <a:gd name="connsiteY11"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38100">
                    <a:moveTo>
                      <a:pt x="38100" y="0"/>
                    </a:moveTo>
                    <a:lnTo>
                      <a:pt x="38100" y="0"/>
                    </a:lnTo>
                    <a:cubicBezTo>
                      <a:pt x="31750" y="3175"/>
                      <a:pt x="24866" y="5454"/>
                      <a:pt x="19050" y="9525"/>
                    </a:cubicBezTo>
                    <a:cubicBezTo>
                      <a:pt x="16705" y="11166"/>
                      <a:pt x="16311" y="14645"/>
                      <a:pt x="14287" y="16669"/>
                    </a:cubicBezTo>
                    <a:cubicBezTo>
                      <a:pt x="12263" y="18693"/>
                      <a:pt x="9342" y="19599"/>
                      <a:pt x="7143" y="21431"/>
                    </a:cubicBezTo>
                    <a:cubicBezTo>
                      <a:pt x="4556" y="23587"/>
                      <a:pt x="2381" y="26194"/>
                      <a:pt x="0" y="28575"/>
                    </a:cubicBezTo>
                    <a:cubicBezTo>
                      <a:pt x="2381" y="30956"/>
                      <a:pt x="4341" y="33851"/>
                      <a:pt x="7143" y="35719"/>
                    </a:cubicBezTo>
                    <a:cubicBezTo>
                      <a:pt x="9232" y="37111"/>
                      <a:pt x="11777" y="38100"/>
                      <a:pt x="14287" y="38100"/>
                    </a:cubicBezTo>
                    <a:cubicBezTo>
                      <a:pt x="34940" y="38100"/>
                      <a:pt x="55562" y="36513"/>
                      <a:pt x="76200" y="35719"/>
                    </a:cubicBezTo>
                    <a:cubicBezTo>
                      <a:pt x="74612" y="33338"/>
                      <a:pt x="73591" y="30460"/>
                      <a:pt x="71437" y="28575"/>
                    </a:cubicBezTo>
                    <a:cubicBezTo>
                      <a:pt x="67130" y="24806"/>
                      <a:pt x="57150" y="19050"/>
                      <a:pt x="57150" y="19050"/>
                    </a:cubicBezTo>
                    <a:cubicBezTo>
                      <a:pt x="47185" y="4101"/>
                      <a:pt x="41275" y="3175"/>
                      <a:pt x="38100"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2" name="Freeform 631"/>
              <p:cNvSpPr/>
              <p:nvPr/>
            </p:nvSpPr>
            <p:spPr>
              <a:xfrm>
                <a:off x="4410075" y="3086100"/>
                <a:ext cx="71438" cy="45244"/>
              </a:xfrm>
              <a:custGeom>
                <a:avLst/>
                <a:gdLst>
                  <a:gd name="connsiteX0" fmla="*/ 33338 w 71438"/>
                  <a:gd name="connsiteY0" fmla="*/ 0 h 45244"/>
                  <a:gd name="connsiteX1" fmla="*/ 33338 w 71438"/>
                  <a:gd name="connsiteY1" fmla="*/ 0 h 45244"/>
                  <a:gd name="connsiteX2" fmla="*/ 16669 w 71438"/>
                  <a:gd name="connsiteY2" fmla="*/ 16669 h 45244"/>
                  <a:gd name="connsiteX3" fmla="*/ 4763 w 71438"/>
                  <a:gd name="connsiteY3" fmla="*/ 28575 h 45244"/>
                  <a:gd name="connsiteX4" fmla="*/ 0 w 71438"/>
                  <a:gd name="connsiteY4" fmla="*/ 35719 h 45244"/>
                  <a:gd name="connsiteX5" fmla="*/ 11906 w 71438"/>
                  <a:gd name="connsiteY5" fmla="*/ 45244 h 45244"/>
                  <a:gd name="connsiteX6" fmla="*/ 30956 w 71438"/>
                  <a:gd name="connsiteY6" fmla="*/ 42863 h 45244"/>
                  <a:gd name="connsiteX7" fmla="*/ 45244 w 71438"/>
                  <a:gd name="connsiteY7" fmla="*/ 40481 h 45244"/>
                  <a:gd name="connsiteX8" fmla="*/ 71438 w 71438"/>
                  <a:gd name="connsiteY8" fmla="*/ 38100 h 45244"/>
                  <a:gd name="connsiteX9" fmla="*/ 57150 w 71438"/>
                  <a:gd name="connsiteY9" fmla="*/ 26194 h 45244"/>
                  <a:gd name="connsiteX10" fmla="*/ 50006 w 71438"/>
                  <a:gd name="connsiteY10" fmla="*/ 19050 h 45244"/>
                  <a:gd name="connsiteX11" fmla="*/ 35719 w 71438"/>
                  <a:gd name="connsiteY11" fmla="*/ 9525 h 45244"/>
                  <a:gd name="connsiteX12" fmla="*/ 33338 w 71438"/>
                  <a:gd name="connsiteY12" fmla="*/ 0 h 4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438" h="45244">
                    <a:moveTo>
                      <a:pt x="33338" y="0"/>
                    </a:moveTo>
                    <a:lnTo>
                      <a:pt x="33338" y="0"/>
                    </a:lnTo>
                    <a:cubicBezTo>
                      <a:pt x="27782" y="5556"/>
                      <a:pt x="21926" y="10828"/>
                      <a:pt x="16669" y="16669"/>
                    </a:cubicBezTo>
                    <a:cubicBezTo>
                      <a:pt x="4763" y="29898"/>
                      <a:pt x="19842" y="18522"/>
                      <a:pt x="4763" y="28575"/>
                    </a:cubicBezTo>
                    <a:cubicBezTo>
                      <a:pt x="3175" y="30956"/>
                      <a:pt x="0" y="32857"/>
                      <a:pt x="0" y="35719"/>
                    </a:cubicBezTo>
                    <a:cubicBezTo>
                      <a:pt x="0" y="42899"/>
                      <a:pt x="7445" y="43757"/>
                      <a:pt x="11906" y="45244"/>
                    </a:cubicBezTo>
                    <a:lnTo>
                      <a:pt x="30956" y="42863"/>
                    </a:lnTo>
                    <a:cubicBezTo>
                      <a:pt x="35736" y="42180"/>
                      <a:pt x="40449" y="41045"/>
                      <a:pt x="45244" y="40481"/>
                    </a:cubicBezTo>
                    <a:cubicBezTo>
                      <a:pt x="53951" y="39457"/>
                      <a:pt x="62707" y="38894"/>
                      <a:pt x="71438" y="38100"/>
                    </a:cubicBezTo>
                    <a:cubicBezTo>
                      <a:pt x="50566" y="17228"/>
                      <a:pt x="77042" y="42770"/>
                      <a:pt x="57150" y="26194"/>
                    </a:cubicBezTo>
                    <a:cubicBezTo>
                      <a:pt x="54563" y="24038"/>
                      <a:pt x="52664" y="21118"/>
                      <a:pt x="50006" y="19050"/>
                    </a:cubicBezTo>
                    <a:cubicBezTo>
                      <a:pt x="45488" y="15536"/>
                      <a:pt x="35719" y="9525"/>
                      <a:pt x="35719" y="9525"/>
                    </a:cubicBezTo>
                    <a:cubicBezTo>
                      <a:pt x="30516" y="1721"/>
                      <a:pt x="33735" y="1587"/>
                      <a:pt x="33338" y="0"/>
                    </a:cubicBezTo>
                    <a:close/>
                  </a:path>
                </a:pathLst>
              </a:custGeom>
              <a:gradFill flip="none" rotWithShape="1">
                <a:gsLst>
                  <a:gs pos="25000">
                    <a:srgbClr val="EEECE1">
                      <a:lumMod val="75000"/>
                    </a:srgbClr>
                  </a:gs>
                  <a:gs pos="71000">
                    <a:srgbClr val="EEECE1">
                      <a:lumMod val="50000"/>
                    </a:srgbClr>
                  </a:gs>
                  <a:gs pos="100000">
                    <a:srgbClr val="EEECE1">
                      <a:lumMod val="25000"/>
                    </a:srgbClr>
                  </a:gs>
                </a:gsLst>
                <a:path path="circle">
                  <a:fillToRect l="50000" t="50000" r="50000" b="50000"/>
                </a:path>
                <a:tileRect/>
              </a:grad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cxnSp>
          <p:nvCxnSpPr>
            <p:cNvPr id="599" name="Straight Connector 598"/>
            <p:cNvCxnSpPr>
              <a:stCxn id="576" idx="3"/>
              <a:endCxn id="634" idx="6"/>
            </p:cNvCxnSpPr>
            <p:nvPr/>
          </p:nvCxnSpPr>
          <p:spPr>
            <a:xfrm flipV="1">
              <a:off x="5560219" y="3467100"/>
              <a:ext cx="147637" cy="919"/>
            </a:xfrm>
            <a:prstGeom prst="line">
              <a:avLst/>
            </a:prstGeom>
            <a:noFill/>
            <a:ln w="9525" cap="flat" cmpd="sng" algn="ctr">
              <a:solidFill>
                <a:sysClr val="windowText" lastClr="000000"/>
              </a:solidFill>
              <a:prstDash val="solid"/>
            </a:ln>
            <a:effectLst/>
          </p:spPr>
        </p:cxnSp>
        <p:sp>
          <p:nvSpPr>
            <p:cNvPr id="600" name="TextBox 599"/>
            <p:cNvSpPr txBox="1"/>
            <p:nvPr/>
          </p:nvSpPr>
          <p:spPr>
            <a:xfrm>
              <a:off x="3701443" y="3284684"/>
              <a:ext cx="833437" cy="410369"/>
            </a:xfrm>
            <a:prstGeom prst="rect">
              <a:avLst/>
            </a:prstGeom>
            <a:noFill/>
          </p:spPr>
          <p:txBody>
            <a:bodyPr wrap="square" lIns="0" tIns="0" rIns="0" bIns="0" rtlCol="0">
              <a:spAutoFit/>
            </a:bodyPr>
            <a:lstStyle/>
            <a:p>
              <a:pPr marL="0" marR="0" lvl="0" indent="0" algn="ctr" defTabSz="914400" eaLnBrk="1" fontAlgn="auto" latinLnBrk="0" hangingPunct="1">
                <a:lnSpc>
                  <a:spcPts val="16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Standing Stones</a:t>
              </a:r>
            </a:p>
          </p:txBody>
        </p:sp>
        <p:cxnSp>
          <p:nvCxnSpPr>
            <p:cNvPr id="601" name="Straight Connector 600"/>
            <p:cNvCxnSpPr>
              <a:endCxn id="602" idx="4"/>
            </p:cNvCxnSpPr>
            <p:nvPr/>
          </p:nvCxnSpPr>
          <p:spPr>
            <a:xfrm flipV="1">
              <a:off x="4515268" y="3221831"/>
              <a:ext cx="257718" cy="123858"/>
            </a:xfrm>
            <a:prstGeom prst="line">
              <a:avLst/>
            </a:prstGeom>
            <a:noFill/>
            <a:ln w="9525" cap="flat" cmpd="sng" algn="ctr">
              <a:solidFill>
                <a:sysClr val="windowText" lastClr="000000"/>
              </a:solidFill>
              <a:prstDash val="solid"/>
            </a:ln>
            <a:effectLst/>
          </p:spPr>
        </p:cxnSp>
        <p:sp>
          <p:nvSpPr>
            <p:cNvPr id="602" name="Freeform 601"/>
            <p:cNvSpPr/>
            <p:nvPr/>
          </p:nvSpPr>
          <p:spPr>
            <a:xfrm>
              <a:off x="4768224" y="3136106"/>
              <a:ext cx="57757" cy="102394"/>
            </a:xfrm>
            <a:custGeom>
              <a:avLst/>
              <a:gdLst>
                <a:gd name="connsiteX0" fmla="*/ 16668 w 57757"/>
                <a:gd name="connsiteY0" fmla="*/ 0 h 102394"/>
                <a:gd name="connsiteX1" fmla="*/ 16668 w 57757"/>
                <a:gd name="connsiteY1" fmla="*/ 0 h 102394"/>
                <a:gd name="connsiteX2" fmla="*/ 4762 w 57757"/>
                <a:gd name="connsiteY2" fmla="*/ 16669 h 102394"/>
                <a:gd name="connsiteX3" fmla="*/ 0 w 57757"/>
                <a:gd name="connsiteY3" fmla="*/ 30957 h 102394"/>
                <a:gd name="connsiteX4" fmla="*/ 4762 w 57757"/>
                <a:gd name="connsiteY4" fmla="*/ 85725 h 102394"/>
                <a:gd name="connsiteX5" fmla="*/ 7143 w 57757"/>
                <a:gd name="connsiteY5" fmla="*/ 95250 h 102394"/>
                <a:gd name="connsiteX6" fmla="*/ 11906 w 57757"/>
                <a:gd name="connsiteY6" fmla="*/ 102394 h 102394"/>
                <a:gd name="connsiteX7" fmla="*/ 35718 w 57757"/>
                <a:gd name="connsiteY7" fmla="*/ 100013 h 102394"/>
                <a:gd name="connsiteX8" fmla="*/ 42862 w 57757"/>
                <a:gd name="connsiteY8" fmla="*/ 97632 h 102394"/>
                <a:gd name="connsiteX9" fmla="*/ 47625 w 57757"/>
                <a:gd name="connsiteY9" fmla="*/ 83344 h 102394"/>
                <a:gd name="connsiteX10" fmla="*/ 54768 w 57757"/>
                <a:gd name="connsiteY10" fmla="*/ 69057 h 102394"/>
                <a:gd name="connsiteX11" fmla="*/ 54768 w 57757"/>
                <a:gd name="connsiteY11" fmla="*/ 21432 h 102394"/>
                <a:gd name="connsiteX12" fmla="*/ 45243 w 57757"/>
                <a:gd name="connsiteY12" fmla="*/ 7144 h 102394"/>
                <a:gd name="connsiteX13" fmla="*/ 30956 w 57757"/>
                <a:gd name="connsiteY13" fmla="*/ 2382 h 102394"/>
                <a:gd name="connsiteX14" fmla="*/ 16668 w 57757"/>
                <a:gd name="connsiteY14" fmla="*/ 0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757" h="102394">
                  <a:moveTo>
                    <a:pt x="16668" y="0"/>
                  </a:moveTo>
                  <a:lnTo>
                    <a:pt x="16668" y="0"/>
                  </a:lnTo>
                  <a:cubicBezTo>
                    <a:pt x="12699" y="5556"/>
                    <a:pt x="7999" y="10657"/>
                    <a:pt x="4762" y="16669"/>
                  </a:cubicBezTo>
                  <a:cubicBezTo>
                    <a:pt x="2382" y="21089"/>
                    <a:pt x="0" y="30957"/>
                    <a:pt x="0" y="30957"/>
                  </a:cubicBezTo>
                  <a:cubicBezTo>
                    <a:pt x="1377" y="52994"/>
                    <a:pt x="1179" y="66015"/>
                    <a:pt x="4762" y="85725"/>
                  </a:cubicBezTo>
                  <a:cubicBezTo>
                    <a:pt x="5347" y="88945"/>
                    <a:pt x="5854" y="92242"/>
                    <a:pt x="7143" y="95250"/>
                  </a:cubicBezTo>
                  <a:cubicBezTo>
                    <a:pt x="8270" y="97881"/>
                    <a:pt x="10318" y="100013"/>
                    <a:pt x="11906" y="102394"/>
                  </a:cubicBezTo>
                  <a:cubicBezTo>
                    <a:pt x="19843" y="101600"/>
                    <a:pt x="27834" y="101226"/>
                    <a:pt x="35718" y="100013"/>
                  </a:cubicBezTo>
                  <a:cubicBezTo>
                    <a:pt x="38199" y="99631"/>
                    <a:pt x="41403" y="99675"/>
                    <a:pt x="42862" y="97632"/>
                  </a:cubicBezTo>
                  <a:cubicBezTo>
                    <a:pt x="45780" y="93547"/>
                    <a:pt x="46037" y="88107"/>
                    <a:pt x="47625" y="83344"/>
                  </a:cubicBezTo>
                  <a:cubicBezTo>
                    <a:pt x="50912" y="73484"/>
                    <a:pt x="48613" y="78290"/>
                    <a:pt x="54768" y="69057"/>
                  </a:cubicBezTo>
                  <a:cubicBezTo>
                    <a:pt x="57315" y="51234"/>
                    <a:pt x="59976" y="41221"/>
                    <a:pt x="54768" y="21432"/>
                  </a:cubicBezTo>
                  <a:cubicBezTo>
                    <a:pt x="53311" y="15897"/>
                    <a:pt x="50673" y="8954"/>
                    <a:pt x="45243" y="7144"/>
                  </a:cubicBezTo>
                  <a:lnTo>
                    <a:pt x="30956" y="2382"/>
                  </a:lnTo>
                  <a:cubicBezTo>
                    <a:pt x="23057" y="-251"/>
                    <a:pt x="19049" y="397"/>
                    <a:pt x="16668" y="0"/>
                  </a:cubicBezTo>
                  <a:close/>
                </a:path>
              </a:pathLst>
            </a:custGeom>
            <a:gradFill flip="none" rotWithShape="1">
              <a:gsLst>
                <a:gs pos="25000">
                  <a:srgbClr val="EEECE1">
                    <a:lumMod val="50000"/>
                  </a:srgbClr>
                </a:gs>
                <a:gs pos="67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3" name="Freeform 602"/>
            <p:cNvSpPr/>
            <p:nvPr/>
          </p:nvSpPr>
          <p:spPr>
            <a:xfrm>
              <a:off x="4838844" y="3126390"/>
              <a:ext cx="61912" cy="102584"/>
            </a:xfrm>
            <a:custGeom>
              <a:avLst/>
              <a:gdLst>
                <a:gd name="connsiteX0" fmla="*/ 59531 w 61912"/>
                <a:gd name="connsiteY0" fmla="*/ 2572 h 102584"/>
                <a:gd name="connsiteX1" fmla="*/ 59531 w 61912"/>
                <a:gd name="connsiteY1" fmla="*/ 2572 h 102584"/>
                <a:gd name="connsiteX2" fmla="*/ 14287 w 61912"/>
                <a:gd name="connsiteY2" fmla="*/ 2572 h 102584"/>
                <a:gd name="connsiteX3" fmla="*/ 7143 w 61912"/>
                <a:gd name="connsiteY3" fmla="*/ 9715 h 102584"/>
                <a:gd name="connsiteX4" fmla="*/ 0 w 61912"/>
                <a:gd name="connsiteY4" fmla="*/ 24003 h 102584"/>
                <a:gd name="connsiteX5" fmla="*/ 2381 w 61912"/>
                <a:gd name="connsiteY5" fmla="*/ 40672 h 102584"/>
                <a:gd name="connsiteX6" fmla="*/ 4762 w 61912"/>
                <a:gd name="connsiteY6" fmla="*/ 59722 h 102584"/>
                <a:gd name="connsiteX7" fmla="*/ 14287 w 61912"/>
                <a:gd name="connsiteY7" fmla="*/ 95440 h 102584"/>
                <a:gd name="connsiteX8" fmla="*/ 21431 w 61912"/>
                <a:gd name="connsiteY8" fmla="*/ 100203 h 102584"/>
                <a:gd name="connsiteX9" fmla="*/ 33337 w 61912"/>
                <a:gd name="connsiteY9" fmla="*/ 102584 h 102584"/>
                <a:gd name="connsiteX10" fmla="*/ 42862 w 61912"/>
                <a:gd name="connsiteY10" fmla="*/ 100203 h 102584"/>
                <a:gd name="connsiteX11" fmla="*/ 54768 w 61912"/>
                <a:gd name="connsiteY11" fmla="*/ 90678 h 102584"/>
                <a:gd name="connsiteX12" fmla="*/ 59531 w 61912"/>
                <a:gd name="connsiteY12" fmla="*/ 76390 h 102584"/>
                <a:gd name="connsiteX13" fmla="*/ 61912 w 61912"/>
                <a:gd name="connsiteY13" fmla="*/ 69247 h 102584"/>
                <a:gd name="connsiteX14" fmla="*/ 59531 w 61912"/>
                <a:gd name="connsiteY14" fmla="*/ 43053 h 102584"/>
                <a:gd name="connsiteX15" fmla="*/ 59531 w 61912"/>
                <a:gd name="connsiteY15" fmla="*/ 2572 h 10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 h="102584">
                  <a:moveTo>
                    <a:pt x="59531" y="2572"/>
                  </a:moveTo>
                  <a:lnTo>
                    <a:pt x="59531" y="2572"/>
                  </a:lnTo>
                  <a:cubicBezTo>
                    <a:pt x="44004" y="846"/>
                    <a:pt x="29900" y="-2232"/>
                    <a:pt x="14287" y="2572"/>
                  </a:cubicBezTo>
                  <a:cubicBezTo>
                    <a:pt x="11068" y="3562"/>
                    <a:pt x="9299" y="7128"/>
                    <a:pt x="7143" y="9715"/>
                  </a:cubicBezTo>
                  <a:cubicBezTo>
                    <a:pt x="2015" y="15869"/>
                    <a:pt x="2386" y="16845"/>
                    <a:pt x="0" y="24003"/>
                  </a:cubicBezTo>
                  <a:cubicBezTo>
                    <a:pt x="794" y="29559"/>
                    <a:pt x="1639" y="35108"/>
                    <a:pt x="2381" y="40672"/>
                  </a:cubicBezTo>
                  <a:cubicBezTo>
                    <a:pt x="3227" y="47015"/>
                    <a:pt x="3813" y="53393"/>
                    <a:pt x="4762" y="59722"/>
                  </a:cubicBezTo>
                  <a:cubicBezTo>
                    <a:pt x="6367" y="70419"/>
                    <a:pt x="5244" y="86397"/>
                    <a:pt x="14287" y="95440"/>
                  </a:cubicBezTo>
                  <a:cubicBezTo>
                    <a:pt x="16311" y="97464"/>
                    <a:pt x="18751" y="99198"/>
                    <a:pt x="21431" y="100203"/>
                  </a:cubicBezTo>
                  <a:cubicBezTo>
                    <a:pt x="25221" y="101624"/>
                    <a:pt x="29368" y="101790"/>
                    <a:pt x="33337" y="102584"/>
                  </a:cubicBezTo>
                  <a:cubicBezTo>
                    <a:pt x="36512" y="101790"/>
                    <a:pt x="40139" y="102018"/>
                    <a:pt x="42862" y="100203"/>
                  </a:cubicBezTo>
                  <a:cubicBezTo>
                    <a:pt x="64405" y="85842"/>
                    <a:pt x="31416" y="98462"/>
                    <a:pt x="54768" y="90678"/>
                  </a:cubicBezTo>
                  <a:lnTo>
                    <a:pt x="59531" y="76390"/>
                  </a:lnTo>
                  <a:lnTo>
                    <a:pt x="61912" y="69247"/>
                  </a:lnTo>
                  <a:cubicBezTo>
                    <a:pt x="61118" y="60516"/>
                    <a:pt x="60230" y="51792"/>
                    <a:pt x="59531" y="43053"/>
                  </a:cubicBezTo>
                  <a:cubicBezTo>
                    <a:pt x="56665" y="7229"/>
                    <a:pt x="59531" y="9319"/>
                    <a:pt x="59531" y="2572"/>
                  </a:cubicBezTo>
                  <a:close/>
                </a:path>
              </a:pathLst>
            </a:custGeom>
            <a:gradFill flip="none" rotWithShape="1">
              <a:gsLst>
                <a:gs pos="25000">
                  <a:srgbClr val="EEECE1">
                    <a:lumMod val="50000"/>
                  </a:srgbClr>
                </a:gs>
                <a:gs pos="67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4" name="Freeform 603"/>
            <p:cNvSpPr/>
            <p:nvPr/>
          </p:nvSpPr>
          <p:spPr>
            <a:xfrm>
              <a:off x="4913619" y="3124200"/>
              <a:ext cx="61913" cy="88106"/>
            </a:xfrm>
            <a:custGeom>
              <a:avLst/>
              <a:gdLst>
                <a:gd name="connsiteX0" fmla="*/ 38100 w 61913"/>
                <a:gd name="connsiteY0" fmla="*/ 0 h 88106"/>
                <a:gd name="connsiteX1" fmla="*/ 38100 w 61913"/>
                <a:gd name="connsiteY1" fmla="*/ 0 h 88106"/>
                <a:gd name="connsiteX2" fmla="*/ 9525 w 61913"/>
                <a:gd name="connsiteY2" fmla="*/ 9525 h 88106"/>
                <a:gd name="connsiteX3" fmla="*/ 0 w 61913"/>
                <a:gd name="connsiteY3" fmla="*/ 23812 h 88106"/>
                <a:gd name="connsiteX4" fmla="*/ 2381 w 61913"/>
                <a:gd name="connsiteY4" fmla="*/ 64293 h 88106"/>
                <a:gd name="connsiteX5" fmla="*/ 4763 w 61913"/>
                <a:gd name="connsiteY5" fmla="*/ 73818 h 88106"/>
                <a:gd name="connsiteX6" fmla="*/ 9525 w 61913"/>
                <a:gd name="connsiteY6" fmla="*/ 80962 h 88106"/>
                <a:gd name="connsiteX7" fmla="*/ 23813 w 61913"/>
                <a:gd name="connsiteY7" fmla="*/ 88106 h 88106"/>
                <a:gd name="connsiteX8" fmla="*/ 50006 w 61913"/>
                <a:gd name="connsiteY8" fmla="*/ 85725 h 88106"/>
                <a:gd name="connsiteX9" fmla="*/ 54769 w 61913"/>
                <a:gd name="connsiteY9" fmla="*/ 78581 h 88106"/>
                <a:gd name="connsiteX10" fmla="*/ 57150 w 61913"/>
                <a:gd name="connsiteY10" fmla="*/ 47625 h 88106"/>
                <a:gd name="connsiteX11" fmla="*/ 59531 w 61913"/>
                <a:gd name="connsiteY11" fmla="*/ 40481 h 88106"/>
                <a:gd name="connsiteX12" fmla="*/ 61913 w 61913"/>
                <a:gd name="connsiteY12" fmla="*/ 30956 h 88106"/>
                <a:gd name="connsiteX13" fmla="*/ 59531 w 61913"/>
                <a:gd name="connsiteY13" fmla="*/ 11906 h 88106"/>
                <a:gd name="connsiteX14" fmla="*/ 38100 w 61913"/>
                <a:gd name="connsiteY14" fmla="*/ 0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913" h="88106">
                  <a:moveTo>
                    <a:pt x="38100" y="0"/>
                  </a:moveTo>
                  <a:lnTo>
                    <a:pt x="38100" y="0"/>
                  </a:lnTo>
                  <a:cubicBezTo>
                    <a:pt x="28575" y="3175"/>
                    <a:pt x="15094" y="1171"/>
                    <a:pt x="9525" y="9525"/>
                  </a:cubicBezTo>
                  <a:lnTo>
                    <a:pt x="0" y="23812"/>
                  </a:lnTo>
                  <a:cubicBezTo>
                    <a:pt x="794" y="37306"/>
                    <a:pt x="1099" y="50837"/>
                    <a:pt x="2381" y="64293"/>
                  </a:cubicBezTo>
                  <a:cubicBezTo>
                    <a:pt x="2691" y="67551"/>
                    <a:pt x="3474" y="70810"/>
                    <a:pt x="4763" y="73818"/>
                  </a:cubicBezTo>
                  <a:cubicBezTo>
                    <a:pt x="5890" y="76448"/>
                    <a:pt x="7501" y="78938"/>
                    <a:pt x="9525" y="80962"/>
                  </a:cubicBezTo>
                  <a:cubicBezTo>
                    <a:pt x="14142" y="85579"/>
                    <a:pt x="18002" y="86169"/>
                    <a:pt x="23813" y="88106"/>
                  </a:cubicBezTo>
                  <a:cubicBezTo>
                    <a:pt x="32544" y="87312"/>
                    <a:pt x="41627" y="88303"/>
                    <a:pt x="50006" y="85725"/>
                  </a:cubicBezTo>
                  <a:cubicBezTo>
                    <a:pt x="52742" y="84883"/>
                    <a:pt x="54242" y="81394"/>
                    <a:pt x="54769" y="78581"/>
                  </a:cubicBezTo>
                  <a:cubicBezTo>
                    <a:pt x="56676" y="68409"/>
                    <a:pt x="55866" y="57894"/>
                    <a:pt x="57150" y="47625"/>
                  </a:cubicBezTo>
                  <a:cubicBezTo>
                    <a:pt x="57461" y="45134"/>
                    <a:pt x="58841" y="42895"/>
                    <a:pt x="59531" y="40481"/>
                  </a:cubicBezTo>
                  <a:cubicBezTo>
                    <a:pt x="60430" y="37334"/>
                    <a:pt x="61119" y="34131"/>
                    <a:pt x="61913" y="30956"/>
                  </a:cubicBezTo>
                  <a:cubicBezTo>
                    <a:pt x="61119" y="24606"/>
                    <a:pt x="62756" y="17434"/>
                    <a:pt x="59531" y="11906"/>
                  </a:cubicBezTo>
                  <a:cubicBezTo>
                    <a:pt x="56647" y="6962"/>
                    <a:pt x="41672" y="1984"/>
                    <a:pt x="38100" y="0"/>
                  </a:cubicBezTo>
                  <a:close/>
                </a:path>
              </a:pathLst>
            </a:custGeom>
            <a:gradFill flip="none" rotWithShape="1">
              <a:gsLst>
                <a:gs pos="25000">
                  <a:srgbClr val="EEECE1">
                    <a:lumMod val="50000"/>
                  </a:srgbClr>
                </a:gs>
                <a:gs pos="67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5" name="Freeform 604"/>
            <p:cNvSpPr/>
            <p:nvPr/>
          </p:nvSpPr>
          <p:spPr>
            <a:xfrm>
              <a:off x="4988395" y="3119438"/>
              <a:ext cx="76524" cy="90487"/>
            </a:xfrm>
            <a:custGeom>
              <a:avLst/>
              <a:gdLst>
                <a:gd name="connsiteX0" fmla="*/ 76524 w 76524"/>
                <a:gd name="connsiteY0" fmla="*/ 19050 h 90487"/>
                <a:gd name="connsiteX1" fmla="*/ 76524 w 76524"/>
                <a:gd name="connsiteY1" fmla="*/ 19050 h 90487"/>
                <a:gd name="connsiteX2" fmla="*/ 52711 w 76524"/>
                <a:gd name="connsiteY2" fmla="*/ 0 h 90487"/>
                <a:gd name="connsiteX3" fmla="*/ 33661 w 76524"/>
                <a:gd name="connsiteY3" fmla="*/ 2381 h 90487"/>
                <a:gd name="connsiteX4" fmla="*/ 19374 w 76524"/>
                <a:gd name="connsiteY4" fmla="*/ 7143 h 90487"/>
                <a:gd name="connsiteX5" fmla="*/ 5086 w 76524"/>
                <a:gd name="connsiteY5" fmla="*/ 16668 h 90487"/>
                <a:gd name="connsiteX6" fmla="*/ 2705 w 76524"/>
                <a:gd name="connsiteY6" fmla="*/ 40481 h 90487"/>
                <a:gd name="connsiteX7" fmla="*/ 5086 w 76524"/>
                <a:gd name="connsiteY7" fmla="*/ 69056 h 90487"/>
                <a:gd name="connsiteX8" fmla="*/ 12230 w 76524"/>
                <a:gd name="connsiteY8" fmla="*/ 76200 h 90487"/>
                <a:gd name="connsiteX9" fmla="*/ 16993 w 76524"/>
                <a:gd name="connsiteY9" fmla="*/ 83343 h 90487"/>
                <a:gd name="connsiteX10" fmla="*/ 31280 w 76524"/>
                <a:gd name="connsiteY10" fmla="*/ 90487 h 90487"/>
                <a:gd name="connsiteX11" fmla="*/ 50330 w 76524"/>
                <a:gd name="connsiteY11" fmla="*/ 85725 h 90487"/>
                <a:gd name="connsiteX12" fmla="*/ 57474 w 76524"/>
                <a:gd name="connsiteY12" fmla="*/ 80962 h 90487"/>
                <a:gd name="connsiteX13" fmla="*/ 62236 w 76524"/>
                <a:gd name="connsiteY13" fmla="*/ 73818 h 90487"/>
                <a:gd name="connsiteX14" fmla="*/ 76524 w 76524"/>
                <a:gd name="connsiteY14" fmla="*/ 61912 h 90487"/>
                <a:gd name="connsiteX15" fmla="*/ 74143 w 76524"/>
                <a:gd name="connsiteY15" fmla="*/ 26193 h 90487"/>
                <a:gd name="connsiteX16" fmla="*/ 76524 w 76524"/>
                <a:gd name="connsiteY1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524" h="90487">
                  <a:moveTo>
                    <a:pt x="76524" y="19050"/>
                  </a:moveTo>
                  <a:lnTo>
                    <a:pt x="76524" y="19050"/>
                  </a:lnTo>
                  <a:cubicBezTo>
                    <a:pt x="73312" y="15838"/>
                    <a:pt x="62444" y="0"/>
                    <a:pt x="52711" y="0"/>
                  </a:cubicBezTo>
                  <a:cubicBezTo>
                    <a:pt x="46312" y="0"/>
                    <a:pt x="40011" y="1587"/>
                    <a:pt x="33661" y="2381"/>
                  </a:cubicBezTo>
                  <a:cubicBezTo>
                    <a:pt x="28899" y="3968"/>
                    <a:pt x="23551" y="4359"/>
                    <a:pt x="19374" y="7143"/>
                  </a:cubicBezTo>
                  <a:lnTo>
                    <a:pt x="5086" y="16668"/>
                  </a:lnTo>
                  <a:cubicBezTo>
                    <a:pt x="-3112" y="28967"/>
                    <a:pt x="552" y="20029"/>
                    <a:pt x="2705" y="40481"/>
                  </a:cubicBezTo>
                  <a:cubicBezTo>
                    <a:pt x="3705" y="49987"/>
                    <a:pt x="2623" y="59821"/>
                    <a:pt x="5086" y="69056"/>
                  </a:cubicBezTo>
                  <a:cubicBezTo>
                    <a:pt x="5954" y="72310"/>
                    <a:pt x="10074" y="73613"/>
                    <a:pt x="12230" y="76200"/>
                  </a:cubicBezTo>
                  <a:cubicBezTo>
                    <a:pt x="14062" y="78398"/>
                    <a:pt x="14969" y="81319"/>
                    <a:pt x="16993" y="83343"/>
                  </a:cubicBezTo>
                  <a:cubicBezTo>
                    <a:pt x="21611" y="87961"/>
                    <a:pt x="25468" y="88550"/>
                    <a:pt x="31280" y="90487"/>
                  </a:cubicBezTo>
                  <a:cubicBezTo>
                    <a:pt x="35806" y="89582"/>
                    <a:pt x="45450" y="88165"/>
                    <a:pt x="50330" y="85725"/>
                  </a:cubicBezTo>
                  <a:cubicBezTo>
                    <a:pt x="52890" y="84445"/>
                    <a:pt x="55093" y="82550"/>
                    <a:pt x="57474" y="80962"/>
                  </a:cubicBezTo>
                  <a:cubicBezTo>
                    <a:pt x="59061" y="78581"/>
                    <a:pt x="60404" y="76017"/>
                    <a:pt x="62236" y="73818"/>
                  </a:cubicBezTo>
                  <a:cubicBezTo>
                    <a:pt x="67963" y="66945"/>
                    <a:pt x="69502" y="66593"/>
                    <a:pt x="76524" y="61912"/>
                  </a:cubicBezTo>
                  <a:cubicBezTo>
                    <a:pt x="75730" y="50006"/>
                    <a:pt x="75831" y="38006"/>
                    <a:pt x="74143" y="26193"/>
                  </a:cubicBezTo>
                  <a:cubicBezTo>
                    <a:pt x="73433" y="21223"/>
                    <a:pt x="76127" y="20241"/>
                    <a:pt x="76524" y="19050"/>
                  </a:cubicBezTo>
                  <a:close/>
                </a:path>
              </a:pathLst>
            </a:custGeom>
            <a:gradFill flip="none" rotWithShape="1">
              <a:gsLst>
                <a:gs pos="25000">
                  <a:srgbClr val="EEECE1">
                    <a:lumMod val="50000"/>
                  </a:srgbClr>
                </a:gs>
                <a:gs pos="67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6" name="Freeform 605"/>
            <p:cNvSpPr/>
            <p:nvPr/>
          </p:nvSpPr>
          <p:spPr>
            <a:xfrm>
              <a:off x="4683923" y="3128963"/>
              <a:ext cx="71438" cy="88106"/>
            </a:xfrm>
            <a:custGeom>
              <a:avLst/>
              <a:gdLst>
                <a:gd name="connsiteX0" fmla="*/ 69056 w 71438"/>
                <a:gd name="connsiteY0" fmla="*/ 35718 h 88106"/>
                <a:gd name="connsiteX1" fmla="*/ 69056 w 71438"/>
                <a:gd name="connsiteY1" fmla="*/ 35718 h 88106"/>
                <a:gd name="connsiteX2" fmla="*/ 59531 w 71438"/>
                <a:gd name="connsiteY2" fmla="*/ 16668 h 88106"/>
                <a:gd name="connsiteX3" fmla="*/ 28575 w 71438"/>
                <a:gd name="connsiteY3" fmla="*/ 0 h 88106"/>
                <a:gd name="connsiteX4" fmla="*/ 9525 w 71438"/>
                <a:gd name="connsiteY4" fmla="*/ 2381 h 88106"/>
                <a:gd name="connsiteX5" fmla="*/ 0 w 71438"/>
                <a:gd name="connsiteY5" fmla="*/ 16668 h 88106"/>
                <a:gd name="connsiteX6" fmla="*/ 4763 w 71438"/>
                <a:gd name="connsiteY6" fmla="*/ 71437 h 88106"/>
                <a:gd name="connsiteX7" fmla="*/ 7144 w 71438"/>
                <a:gd name="connsiteY7" fmla="*/ 78581 h 88106"/>
                <a:gd name="connsiteX8" fmla="*/ 21431 w 71438"/>
                <a:gd name="connsiteY8" fmla="*/ 83343 h 88106"/>
                <a:gd name="connsiteX9" fmla="*/ 28575 w 71438"/>
                <a:gd name="connsiteY9" fmla="*/ 88106 h 88106"/>
                <a:gd name="connsiteX10" fmla="*/ 42863 w 71438"/>
                <a:gd name="connsiteY10" fmla="*/ 83343 h 88106"/>
                <a:gd name="connsiteX11" fmla="*/ 64294 w 71438"/>
                <a:gd name="connsiteY11" fmla="*/ 64293 h 88106"/>
                <a:gd name="connsiteX12" fmla="*/ 71438 w 71438"/>
                <a:gd name="connsiteY12" fmla="*/ 42862 h 88106"/>
                <a:gd name="connsiteX13" fmla="*/ 69056 w 71438"/>
                <a:gd name="connsiteY13" fmla="*/ 35718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438" h="88106">
                  <a:moveTo>
                    <a:pt x="69056" y="35718"/>
                  </a:moveTo>
                  <a:lnTo>
                    <a:pt x="69056" y="35718"/>
                  </a:lnTo>
                  <a:cubicBezTo>
                    <a:pt x="65881" y="29368"/>
                    <a:pt x="62328" y="23194"/>
                    <a:pt x="59531" y="16668"/>
                  </a:cubicBezTo>
                  <a:cubicBezTo>
                    <a:pt x="49756" y="-6140"/>
                    <a:pt x="63681" y="3191"/>
                    <a:pt x="28575" y="0"/>
                  </a:cubicBezTo>
                  <a:cubicBezTo>
                    <a:pt x="22225" y="794"/>
                    <a:pt x="15053" y="-843"/>
                    <a:pt x="9525" y="2381"/>
                  </a:cubicBezTo>
                  <a:cubicBezTo>
                    <a:pt x="4581" y="5265"/>
                    <a:pt x="0" y="16668"/>
                    <a:pt x="0" y="16668"/>
                  </a:cubicBezTo>
                  <a:cubicBezTo>
                    <a:pt x="1009" y="32814"/>
                    <a:pt x="1341" y="54326"/>
                    <a:pt x="4763" y="71437"/>
                  </a:cubicBezTo>
                  <a:cubicBezTo>
                    <a:pt x="5255" y="73898"/>
                    <a:pt x="5101" y="77122"/>
                    <a:pt x="7144" y="78581"/>
                  </a:cubicBezTo>
                  <a:cubicBezTo>
                    <a:pt x="11229" y="81499"/>
                    <a:pt x="21431" y="83343"/>
                    <a:pt x="21431" y="83343"/>
                  </a:cubicBezTo>
                  <a:cubicBezTo>
                    <a:pt x="23812" y="84931"/>
                    <a:pt x="25713" y="88106"/>
                    <a:pt x="28575" y="88106"/>
                  </a:cubicBezTo>
                  <a:cubicBezTo>
                    <a:pt x="33595" y="88106"/>
                    <a:pt x="42863" y="83343"/>
                    <a:pt x="42863" y="83343"/>
                  </a:cubicBezTo>
                  <a:cubicBezTo>
                    <a:pt x="59174" y="67032"/>
                    <a:pt x="51546" y="72792"/>
                    <a:pt x="64294" y="64293"/>
                  </a:cubicBezTo>
                  <a:lnTo>
                    <a:pt x="71438" y="42862"/>
                  </a:lnTo>
                  <a:lnTo>
                    <a:pt x="69056" y="35718"/>
                  </a:lnTo>
                  <a:close/>
                </a:path>
              </a:pathLst>
            </a:custGeom>
            <a:gradFill flip="none" rotWithShape="1">
              <a:gsLst>
                <a:gs pos="25000">
                  <a:srgbClr val="EEECE1">
                    <a:lumMod val="50000"/>
                  </a:srgbClr>
                </a:gs>
                <a:gs pos="67000">
                  <a:srgbClr val="EEECE1">
                    <a:lumMod val="25000"/>
                  </a:srgbClr>
                </a:gs>
              </a:gsLst>
              <a:path path="circle">
                <a:fillToRect l="50000" t="50000" r="50000" b="50000"/>
              </a:path>
              <a:tileRect/>
            </a:gra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pic>
        <p:nvPicPr>
          <p:cNvPr id="90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2"/>
            <a:ext cx="9144000" cy="6858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Plan of the Judahite temple at Tel </a:t>
            </a:r>
            <a:r>
              <a:rPr lang="en-US" dirty="0" err="1"/>
              <a:t>Motza</a:t>
            </a:r>
            <a:endParaRPr lang="en-US" dirty="0"/>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So David carried it aside into the house of Obed-</a:t>
            </a:r>
            <a:r>
              <a:rPr lang="en-US" dirty="0" err="1"/>
              <a:t>edom</a:t>
            </a:r>
            <a:r>
              <a:rPr lang="en-US" dirty="0"/>
              <a:t> the </a:t>
            </a:r>
            <a:r>
              <a:rPr lang="en-US" dirty="0" err="1"/>
              <a:t>Gittite</a:t>
            </a:r>
            <a:endParaRPr lang="en-US" dirty="0"/>
          </a:p>
        </p:txBody>
      </p:sp>
    </p:spTree>
    <p:extLst>
      <p:ext uri="{BB962C8B-B14F-4D97-AF65-F5344CB8AC3E}">
        <p14:creationId xmlns:p14="http://schemas.microsoft.com/office/powerpoint/2010/main" val="23056749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Moza temple\Motza temple, courtyard with altar and tabun, looking south, cl0810206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Courtyard and altar of the </a:t>
            </a:r>
            <a:r>
              <a:rPr lang="en-US" dirty="0" err="1"/>
              <a:t>Motza</a:t>
            </a:r>
            <a:r>
              <a:rPr lang="en-US" dirty="0"/>
              <a:t> temple (looking south)</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The ark of Yahweh remained in the house of Obed-</a:t>
            </a:r>
            <a:r>
              <a:rPr lang="en-US" dirty="0" err="1"/>
              <a:t>edom</a:t>
            </a:r>
            <a:r>
              <a:rPr lang="en-US" dirty="0"/>
              <a:t> the </a:t>
            </a:r>
            <a:r>
              <a:rPr lang="en-US" dirty="0" err="1"/>
              <a:t>Gittite</a:t>
            </a:r>
            <a:r>
              <a:rPr lang="en-US" dirty="0"/>
              <a:t> for three months</a:t>
            </a:r>
          </a:p>
        </p:txBody>
      </p:sp>
    </p:spTree>
    <p:extLst>
      <p:ext uri="{BB962C8B-B14F-4D97-AF65-F5344CB8AC3E}">
        <p14:creationId xmlns:p14="http://schemas.microsoft.com/office/powerpoint/2010/main" val="32975117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Moza temple\Motza temple, courtyard with central altar, looking west toward the eastern entrance of the temple building, cl0810206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Motza</a:t>
            </a:r>
            <a:r>
              <a:rPr lang="en-US" dirty="0"/>
              <a:t> temple, courtyard, and altar (from the east)</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The ark of Yahweh remained in the house of Obed-</a:t>
            </a:r>
            <a:r>
              <a:rPr lang="en-US" dirty="0" err="1"/>
              <a:t>edom</a:t>
            </a:r>
            <a:r>
              <a:rPr lang="en-US" dirty="0"/>
              <a:t> the </a:t>
            </a:r>
            <a:r>
              <a:rPr lang="en-US" dirty="0" err="1"/>
              <a:t>Gittite</a:t>
            </a:r>
            <a:r>
              <a:rPr lang="en-US" dirty="0"/>
              <a:t> for three months</a:t>
            </a:r>
          </a:p>
        </p:txBody>
      </p:sp>
      <p:sp>
        <p:nvSpPr>
          <p:cNvPr id="7" name="Text Box 1033"/>
          <p:cNvSpPr txBox="1">
            <a:spLocks noChangeArrowheads="1"/>
          </p:cNvSpPr>
          <p:nvPr/>
        </p:nvSpPr>
        <p:spPr bwMode="auto">
          <a:xfrm>
            <a:off x="5981700" y="1971615"/>
            <a:ext cx="1047750" cy="400110"/>
          </a:xfrm>
          <a:prstGeom prst="rect">
            <a:avLst/>
          </a:prstGeom>
          <a:noFill/>
          <a:ln w="9525">
            <a:noFill/>
            <a:miter lim="800000"/>
            <a:headEnd/>
            <a:tailEnd/>
          </a:ln>
        </p:spPr>
        <p:txBody>
          <a:bodyPr wrap="square">
            <a:spAutoFit/>
          </a:bodyPr>
          <a:lstStyle/>
          <a:p>
            <a:pPr lvl="0" algn="ctr">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Altar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Line 1031"/>
          <p:cNvSpPr>
            <a:spLocks noChangeShapeType="1"/>
          </p:cNvSpPr>
          <p:nvPr/>
        </p:nvSpPr>
        <p:spPr bwMode="auto">
          <a:xfrm flipH="1">
            <a:off x="5553075" y="2352675"/>
            <a:ext cx="657225" cy="33641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9" name="Text Box 1033"/>
          <p:cNvSpPr txBox="1">
            <a:spLocks noChangeArrowheads="1"/>
          </p:cNvSpPr>
          <p:nvPr/>
        </p:nvSpPr>
        <p:spPr bwMode="auto">
          <a:xfrm>
            <a:off x="4090986" y="619065"/>
            <a:ext cx="1971675" cy="400110"/>
          </a:xfrm>
          <a:prstGeom prst="rect">
            <a:avLst/>
          </a:prstGeom>
          <a:noFill/>
          <a:ln w="9525">
            <a:noFill/>
            <a:miter lim="800000"/>
            <a:headEnd/>
            <a:tailEnd/>
          </a:ln>
        </p:spPr>
        <p:txBody>
          <a:bodyPr wrap="square">
            <a:spAutoFit/>
          </a:bodyPr>
          <a:lstStyle/>
          <a:p>
            <a:pPr lvl="0" algn="ctr">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Temple doorway</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0" name="Line 1031"/>
          <p:cNvSpPr>
            <a:spLocks noChangeShapeType="1"/>
          </p:cNvSpPr>
          <p:nvPr/>
        </p:nvSpPr>
        <p:spPr bwMode="auto">
          <a:xfrm flipH="1">
            <a:off x="5076824" y="1028699"/>
            <a:ext cx="0" cy="65722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Tree>
    <p:extLst>
      <p:ext uri="{BB962C8B-B14F-4D97-AF65-F5344CB8AC3E}">
        <p14:creationId xmlns:p14="http://schemas.microsoft.com/office/powerpoint/2010/main" val="10151559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Moza temple\Motza temple complex, looking northwest, cl0810206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Motza</a:t>
            </a:r>
            <a:r>
              <a:rPr lang="en-US" dirty="0"/>
              <a:t> temple complex (from the southeast)</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The ark of Yahweh remained in the house of Obed-</a:t>
            </a:r>
            <a:r>
              <a:rPr lang="en-US" dirty="0" err="1"/>
              <a:t>edom</a:t>
            </a:r>
            <a:r>
              <a:rPr lang="en-US" dirty="0"/>
              <a:t> the </a:t>
            </a:r>
            <a:r>
              <a:rPr lang="en-US" dirty="0" err="1"/>
              <a:t>Gittite</a:t>
            </a:r>
            <a:r>
              <a:rPr lang="en-US" dirty="0"/>
              <a:t> for three months</a:t>
            </a:r>
          </a:p>
        </p:txBody>
      </p:sp>
      <p:sp>
        <p:nvSpPr>
          <p:cNvPr id="6" name="Text Box 1033"/>
          <p:cNvSpPr txBox="1">
            <a:spLocks noChangeArrowheads="1"/>
          </p:cNvSpPr>
          <p:nvPr/>
        </p:nvSpPr>
        <p:spPr bwMode="auto">
          <a:xfrm>
            <a:off x="7724775" y="2798592"/>
            <a:ext cx="1047750" cy="400110"/>
          </a:xfrm>
          <a:prstGeom prst="rect">
            <a:avLst/>
          </a:prstGeom>
          <a:noFill/>
          <a:ln w="9525">
            <a:noFill/>
            <a:miter lim="800000"/>
            <a:headEnd/>
            <a:tailEnd/>
          </a:ln>
        </p:spPr>
        <p:txBody>
          <a:bodyPr wrap="square">
            <a:spAutoFit/>
          </a:bodyPr>
          <a:lstStyle/>
          <a:p>
            <a:pPr lvl="0" algn="ctr">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Altar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7" name="Line 1031"/>
          <p:cNvSpPr>
            <a:spLocks noChangeShapeType="1"/>
          </p:cNvSpPr>
          <p:nvPr/>
        </p:nvSpPr>
        <p:spPr bwMode="auto">
          <a:xfrm flipH="1">
            <a:off x="8248650" y="3198702"/>
            <a:ext cx="0" cy="68749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8" name="Text Box 1033"/>
          <p:cNvSpPr txBox="1">
            <a:spLocks noChangeArrowheads="1"/>
          </p:cNvSpPr>
          <p:nvPr/>
        </p:nvSpPr>
        <p:spPr bwMode="auto">
          <a:xfrm>
            <a:off x="5310186" y="2260401"/>
            <a:ext cx="1971675" cy="400110"/>
          </a:xfrm>
          <a:prstGeom prst="rect">
            <a:avLst/>
          </a:prstGeom>
          <a:noFill/>
          <a:ln w="9525">
            <a:noFill/>
            <a:miter lim="800000"/>
            <a:headEnd/>
            <a:tailEnd/>
          </a:ln>
        </p:spPr>
        <p:txBody>
          <a:bodyPr wrap="square">
            <a:spAutoFit/>
          </a:bodyPr>
          <a:lstStyle/>
          <a:p>
            <a:pPr lvl="0" algn="ctr">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Temple doorway</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Line 1031"/>
          <p:cNvSpPr>
            <a:spLocks noChangeShapeType="1"/>
          </p:cNvSpPr>
          <p:nvPr/>
        </p:nvSpPr>
        <p:spPr bwMode="auto">
          <a:xfrm flipH="1">
            <a:off x="6296024" y="2670035"/>
            <a:ext cx="0" cy="65722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Tree>
    <p:extLst>
      <p:ext uri="{BB962C8B-B14F-4D97-AF65-F5344CB8AC3E}">
        <p14:creationId xmlns:p14="http://schemas.microsoft.com/office/powerpoint/2010/main" val="239913654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Moza temple\Motza temple, looking west out the east-facing entance, from inside the temple, cl0810206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Courtyard and altar from inside the </a:t>
            </a:r>
            <a:r>
              <a:rPr lang="en-US" dirty="0" err="1"/>
              <a:t>Motza</a:t>
            </a:r>
            <a:r>
              <a:rPr lang="en-US" dirty="0"/>
              <a:t> temple (view from the west)</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The ark of Yahweh remained in the house of Obed-</a:t>
            </a:r>
            <a:r>
              <a:rPr lang="en-US" dirty="0" err="1"/>
              <a:t>edom</a:t>
            </a:r>
            <a:r>
              <a:rPr lang="en-US" dirty="0"/>
              <a:t> the </a:t>
            </a:r>
            <a:r>
              <a:rPr lang="en-US" dirty="0" err="1"/>
              <a:t>Gittite</a:t>
            </a:r>
            <a:r>
              <a:rPr lang="en-US" dirty="0"/>
              <a:t> for three months</a:t>
            </a:r>
          </a:p>
        </p:txBody>
      </p:sp>
    </p:spTree>
    <p:extLst>
      <p:ext uri="{BB962C8B-B14F-4D97-AF65-F5344CB8AC3E}">
        <p14:creationId xmlns:p14="http://schemas.microsoft.com/office/powerpoint/2010/main" val="427286639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hocolate, piece, box, sitting&#10;&#10;Description automatically generated">
            <a:extLst>
              <a:ext uri="{FF2B5EF4-FFF2-40B4-BE49-F238E27FC236}">
                <a16:creationId xmlns:a16="http://schemas.microsoft.com/office/drawing/2014/main" xmlns="" id="{DB36F64B-E6E2-4FE2-9B53-FEE1133F8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1163" y="338327"/>
            <a:ext cx="6601676" cy="6181345"/>
          </a:xfrm>
          <a:prstGeom prst="rect">
            <a:avLst/>
          </a:prstGeom>
        </p:spPr>
      </p:pic>
      <p:sp>
        <p:nvSpPr>
          <p:cNvPr id="2" name="Text Placeholder 1"/>
          <p:cNvSpPr>
            <a:spLocks noGrp="1"/>
          </p:cNvSpPr>
          <p:nvPr>
            <p:ph type="body" sz="quarter" idx="10"/>
          </p:nvPr>
        </p:nvSpPr>
        <p:spPr/>
        <p:txBody>
          <a:bodyPr/>
          <a:lstStyle/>
          <a:p>
            <a:r>
              <a:rPr lang="en-US" dirty="0"/>
              <a:t>Silver amulet, “May Yahweh bless you,” from Ketef Hinnom in Jerusalem, 600 BC</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And Yahweh blessed the house of Obed-</a:t>
            </a:r>
            <a:r>
              <a:rPr lang="en-US" dirty="0" err="1"/>
              <a:t>edom</a:t>
            </a:r>
            <a:r>
              <a:rPr lang="en-US" dirty="0"/>
              <a:t> . . . on account of the ark</a:t>
            </a:r>
          </a:p>
        </p:txBody>
      </p:sp>
    </p:spTree>
    <p:extLst>
      <p:ext uri="{BB962C8B-B14F-4D97-AF65-F5344CB8AC3E}">
        <p14:creationId xmlns:p14="http://schemas.microsoft.com/office/powerpoint/2010/main" val="237284603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Silver amulet, “May Yahweh bless you,” from Ketef Hinnom in Jerusalem, 600 BC</a:t>
            </a:r>
          </a:p>
        </p:txBody>
      </p:sp>
      <p:sp>
        <p:nvSpPr>
          <p:cNvPr id="3" name="Text Placeholder 2"/>
          <p:cNvSpPr>
            <a:spLocks noGrp="1"/>
          </p:cNvSpPr>
          <p:nvPr>
            <p:ph type="body" sz="quarter" idx="12"/>
          </p:nvPr>
        </p:nvSpPr>
        <p:spPr/>
        <p:txBody>
          <a:bodyPr/>
          <a:lstStyle/>
          <a:p>
            <a:r>
              <a:rPr lang="en-US" dirty="0"/>
              <a:t>6:11</a:t>
            </a:r>
          </a:p>
        </p:txBody>
      </p:sp>
      <p:sp>
        <p:nvSpPr>
          <p:cNvPr id="4" name="Title 3"/>
          <p:cNvSpPr>
            <a:spLocks noGrp="1"/>
          </p:cNvSpPr>
          <p:nvPr>
            <p:ph type="title"/>
          </p:nvPr>
        </p:nvSpPr>
        <p:spPr/>
        <p:txBody>
          <a:bodyPr/>
          <a:lstStyle/>
          <a:p>
            <a:r>
              <a:rPr lang="en-US" dirty="0"/>
              <a:t>And Yahweh blessed the house of Obed-</a:t>
            </a:r>
            <a:r>
              <a:rPr lang="en-US" dirty="0" err="1"/>
              <a:t>edom</a:t>
            </a:r>
            <a:r>
              <a:rPr lang="en-US" dirty="0"/>
              <a:t> . . . on account of the ark</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780" y="359997"/>
            <a:ext cx="6578440" cy="615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4102894" y="2185988"/>
            <a:ext cx="1073942" cy="392112"/>
            <a:chOff x="4102894" y="2185988"/>
            <a:chExt cx="1073942" cy="392112"/>
          </a:xfrm>
        </p:grpSpPr>
        <p:sp>
          <p:nvSpPr>
            <p:cNvPr id="8" name="Freeform 7"/>
            <p:cNvSpPr/>
            <p:nvPr/>
          </p:nvSpPr>
          <p:spPr>
            <a:xfrm>
              <a:off x="4410075" y="2185988"/>
              <a:ext cx="184150" cy="392112"/>
            </a:xfrm>
            <a:custGeom>
              <a:avLst/>
              <a:gdLst>
                <a:gd name="connsiteX0" fmla="*/ 127000 w 184150"/>
                <a:gd name="connsiteY0" fmla="*/ 0 h 368300"/>
                <a:gd name="connsiteX1" fmla="*/ 0 w 184150"/>
                <a:gd name="connsiteY1" fmla="*/ 120650 h 368300"/>
                <a:gd name="connsiteX2" fmla="*/ 184150 w 184150"/>
                <a:gd name="connsiteY2" fmla="*/ 47625 h 368300"/>
                <a:gd name="connsiteX3" fmla="*/ 38100 w 184150"/>
                <a:gd name="connsiteY3" fmla="*/ 184150 h 368300"/>
                <a:gd name="connsiteX4" fmla="*/ 85725 w 184150"/>
                <a:gd name="connsiteY4" fmla="*/ 146050 h 368300"/>
                <a:gd name="connsiteX5" fmla="*/ 73025 w 184150"/>
                <a:gd name="connsiteY5" fmla="*/ 79375 h 368300"/>
                <a:gd name="connsiteX6" fmla="*/ 130175 w 184150"/>
                <a:gd name="connsiteY6" fmla="*/ 368300 h 368300"/>
                <a:gd name="connsiteX0" fmla="*/ 160337 w 184150"/>
                <a:gd name="connsiteY0" fmla="*/ 0 h 392112"/>
                <a:gd name="connsiteX1" fmla="*/ 0 w 184150"/>
                <a:gd name="connsiteY1" fmla="*/ 144462 h 392112"/>
                <a:gd name="connsiteX2" fmla="*/ 184150 w 184150"/>
                <a:gd name="connsiteY2" fmla="*/ 71437 h 392112"/>
                <a:gd name="connsiteX3" fmla="*/ 38100 w 184150"/>
                <a:gd name="connsiteY3" fmla="*/ 207962 h 392112"/>
                <a:gd name="connsiteX4" fmla="*/ 85725 w 184150"/>
                <a:gd name="connsiteY4" fmla="*/ 169862 h 392112"/>
                <a:gd name="connsiteX5" fmla="*/ 73025 w 184150"/>
                <a:gd name="connsiteY5" fmla="*/ 103187 h 392112"/>
                <a:gd name="connsiteX6" fmla="*/ 130175 w 184150"/>
                <a:gd name="connsiteY6" fmla="*/ 392112 h 39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150" h="392112">
                  <a:moveTo>
                    <a:pt x="160337" y="0"/>
                  </a:moveTo>
                  <a:lnTo>
                    <a:pt x="0" y="144462"/>
                  </a:lnTo>
                  <a:lnTo>
                    <a:pt x="184150" y="71437"/>
                  </a:lnTo>
                  <a:lnTo>
                    <a:pt x="38100" y="207962"/>
                  </a:lnTo>
                  <a:lnTo>
                    <a:pt x="85725" y="169862"/>
                  </a:lnTo>
                  <a:lnTo>
                    <a:pt x="73025" y="103187"/>
                  </a:lnTo>
                  <a:lnTo>
                    <a:pt x="130175" y="392112"/>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9"/>
            <p:cNvSpPr/>
            <p:nvPr/>
          </p:nvSpPr>
          <p:spPr>
            <a:xfrm>
              <a:off x="4102894" y="2300288"/>
              <a:ext cx="202406" cy="226218"/>
            </a:xfrm>
            <a:custGeom>
              <a:avLst/>
              <a:gdLst>
                <a:gd name="connsiteX0" fmla="*/ 195262 w 195262"/>
                <a:gd name="connsiteY0" fmla="*/ 0 h 226218"/>
                <a:gd name="connsiteX1" fmla="*/ 0 w 195262"/>
                <a:gd name="connsiteY1" fmla="*/ 133350 h 226218"/>
                <a:gd name="connsiteX2" fmla="*/ 154781 w 195262"/>
                <a:gd name="connsiteY2" fmla="*/ 30956 h 226218"/>
                <a:gd name="connsiteX3" fmla="*/ 164306 w 195262"/>
                <a:gd name="connsiteY3" fmla="*/ 83343 h 226218"/>
                <a:gd name="connsiteX4" fmla="*/ 47625 w 195262"/>
                <a:gd name="connsiteY4" fmla="*/ 150018 h 226218"/>
                <a:gd name="connsiteX5" fmla="*/ 166687 w 195262"/>
                <a:gd name="connsiteY5" fmla="*/ 85725 h 226218"/>
                <a:gd name="connsiteX6" fmla="*/ 190500 w 195262"/>
                <a:gd name="connsiteY6" fmla="*/ 226218 h 226218"/>
                <a:gd name="connsiteX0" fmla="*/ 195262 w 202406"/>
                <a:gd name="connsiteY0" fmla="*/ 0 h 226218"/>
                <a:gd name="connsiteX1" fmla="*/ 0 w 202406"/>
                <a:gd name="connsiteY1" fmla="*/ 133350 h 226218"/>
                <a:gd name="connsiteX2" fmla="*/ 154781 w 202406"/>
                <a:gd name="connsiteY2" fmla="*/ 30956 h 226218"/>
                <a:gd name="connsiteX3" fmla="*/ 164306 w 202406"/>
                <a:gd name="connsiteY3" fmla="*/ 83343 h 226218"/>
                <a:gd name="connsiteX4" fmla="*/ 47625 w 202406"/>
                <a:gd name="connsiteY4" fmla="*/ 150018 h 226218"/>
                <a:gd name="connsiteX5" fmla="*/ 202406 w 202406"/>
                <a:gd name="connsiteY5" fmla="*/ 61912 h 226218"/>
                <a:gd name="connsiteX6" fmla="*/ 166687 w 202406"/>
                <a:gd name="connsiteY6" fmla="*/ 85725 h 226218"/>
                <a:gd name="connsiteX7" fmla="*/ 190500 w 202406"/>
                <a:gd name="connsiteY7" fmla="*/ 226218 h 2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06" h="226218">
                  <a:moveTo>
                    <a:pt x="195262" y="0"/>
                  </a:moveTo>
                  <a:lnTo>
                    <a:pt x="0" y="133350"/>
                  </a:lnTo>
                  <a:lnTo>
                    <a:pt x="154781" y="30956"/>
                  </a:lnTo>
                  <a:lnTo>
                    <a:pt x="164306" y="83343"/>
                  </a:lnTo>
                  <a:lnTo>
                    <a:pt x="47625" y="150018"/>
                  </a:lnTo>
                  <a:cubicBezTo>
                    <a:pt x="75406" y="135731"/>
                    <a:pt x="174625" y="76199"/>
                    <a:pt x="202406" y="61912"/>
                  </a:cubicBezTo>
                  <a:lnTo>
                    <a:pt x="166687" y="85725"/>
                  </a:lnTo>
                  <a:lnTo>
                    <a:pt x="190500" y="226218"/>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Freeform 10"/>
            <p:cNvSpPr/>
            <p:nvPr/>
          </p:nvSpPr>
          <p:spPr>
            <a:xfrm>
              <a:off x="4651925" y="2247900"/>
              <a:ext cx="184393" cy="266699"/>
            </a:xfrm>
            <a:custGeom>
              <a:avLst/>
              <a:gdLst>
                <a:gd name="connsiteX0" fmla="*/ 121443 w 202406"/>
                <a:gd name="connsiteY0" fmla="*/ 252412 h 252412"/>
                <a:gd name="connsiteX1" fmla="*/ 114300 w 202406"/>
                <a:gd name="connsiteY1" fmla="*/ 152400 h 252412"/>
                <a:gd name="connsiteX2" fmla="*/ 180975 w 202406"/>
                <a:gd name="connsiteY2" fmla="*/ 109537 h 252412"/>
                <a:gd name="connsiteX3" fmla="*/ 35718 w 202406"/>
                <a:gd name="connsiteY3" fmla="*/ 195262 h 252412"/>
                <a:gd name="connsiteX4" fmla="*/ 114300 w 202406"/>
                <a:gd name="connsiteY4" fmla="*/ 145256 h 252412"/>
                <a:gd name="connsiteX5" fmla="*/ 102393 w 202406"/>
                <a:gd name="connsiteY5" fmla="*/ 109537 h 252412"/>
                <a:gd name="connsiteX6" fmla="*/ 202406 w 202406"/>
                <a:gd name="connsiteY6" fmla="*/ 47625 h 252412"/>
                <a:gd name="connsiteX7" fmla="*/ 0 w 202406"/>
                <a:gd name="connsiteY7" fmla="*/ 164306 h 252412"/>
                <a:gd name="connsiteX8" fmla="*/ 107156 w 202406"/>
                <a:gd name="connsiteY8" fmla="*/ 102393 h 252412"/>
                <a:gd name="connsiteX9" fmla="*/ 95250 w 202406"/>
                <a:gd name="connsiteY9" fmla="*/ 57150 h 252412"/>
                <a:gd name="connsiteX10" fmla="*/ 195262 w 202406"/>
                <a:gd name="connsiteY10" fmla="*/ 0 h 252412"/>
                <a:gd name="connsiteX11" fmla="*/ 0 w 202406"/>
                <a:gd name="connsiteY11" fmla="*/ 114300 h 252412"/>
                <a:gd name="connsiteX0" fmla="*/ 121443 w 202406"/>
                <a:gd name="connsiteY0" fmla="*/ 259555 h 259555"/>
                <a:gd name="connsiteX1" fmla="*/ 114300 w 202406"/>
                <a:gd name="connsiteY1" fmla="*/ 159543 h 259555"/>
                <a:gd name="connsiteX2" fmla="*/ 180975 w 202406"/>
                <a:gd name="connsiteY2" fmla="*/ 116680 h 259555"/>
                <a:gd name="connsiteX3" fmla="*/ 35718 w 202406"/>
                <a:gd name="connsiteY3" fmla="*/ 202405 h 259555"/>
                <a:gd name="connsiteX4" fmla="*/ 114300 w 202406"/>
                <a:gd name="connsiteY4" fmla="*/ 152399 h 259555"/>
                <a:gd name="connsiteX5" fmla="*/ 102393 w 202406"/>
                <a:gd name="connsiteY5" fmla="*/ 116680 h 259555"/>
                <a:gd name="connsiteX6" fmla="*/ 202406 w 202406"/>
                <a:gd name="connsiteY6" fmla="*/ 54768 h 259555"/>
                <a:gd name="connsiteX7" fmla="*/ 0 w 202406"/>
                <a:gd name="connsiteY7" fmla="*/ 171449 h 259555"/>
                <a:gd name="connsiteX8" fmla="*/ 107156 w 202406"/>
                <a:gd name="connsiteY8" fmla="*/ 109536 h 259555"/>
                <a:gd name="connsiteX9" fmla="*/ 95250 w 202406"/>
                <a:gd name="connsiteY9" fmla="*/ 64293 h 259555"/>
                <a:gd name="connsiteX10" fmla="*/ 185737 w 202406"/>
                <a:gd name="connsiteY10" fmla="*/ 0 h 259555"/>
                <a:gd name="connsiteX11" fmla="*/ 0 w 202406"/>
                <a:gd name="connsiteY11" fmla="*/ 121443 h 259555"/>
                <a:gd name="connsiteX0" fmla="*/ 121443 w 202406"/>
                <a:gd name="connsiteY0" fmla="*/ 266699 h 266699"/>
                <a:gd name="connsiteX1" fmla="*/ 114300 w 202406"/>
                <a:gd name="connsiteY1" fmla="*/ 166687 h 266699"/>
                <a:gd name="connsiteX2" fmla="*/ 180975 w 202406"/>
                <a:gd name="connsiteY2" fmla="*/ 123824 h 266699"/>
                <a:gd name="connsiteX3" fmla="*/ 35718 w 202406"/>
                <a:gd name="connsiteY3" fmla="*/ 209549 h 266699"/>
                <a:gd name="connsiteX4" fmla="*/ 114300 w 202406"/>
                <a:gd name="connsiteY4" fmla="*/ 159543 h 266699"/>
                <a:gd name="connsiteX5" fmla="*/ 102393 w 202406"/>
                <a:gd name="connsiteY5" fmla="*/ 123824 h 266699"/>
                <a:gd name="connsiteX6" fmla="*/ 202406 w 202406"/>
                <a:gd name="connsiteY6" fmla="*/ 61912 h 266699"/>
                <a:gd name="connsiteX7" fmla="*/ 0 w 202406"/>
                <a:gd name="connsiteY7" fmla="*/ 178593 h 266699"/>
                <a:gd name="connsiteX8" fmla="*/ 107156 w 202406"/>
                <a:gd name="connsiteY8" fmla="*/ 116680 h 266699"/>
                <a:gd name="connsiteX9" fmla="*/ 95250 w 202406"/>
                <a:gd name="connsiteY9" fmla="*/ 71437 h 266699"/>
                <a:gd name="connsiteX10" fmla="*/ 183356 w 202406"/>
                <a:gd name="connsiteY10" fmla="*/ 0 h 266699"/>
                <a:gd name="connsiteX11" fmla="*/ 0 w 202406"/>
                <a:gd name="connsiteY11" fmla="*/ 128587 h 266699"/>
                <a:gd name="connsiteX0" fmla="*/ 121443 w 202406"/>
                <a:gd name="connsiteY0" fmla="*/ 266699 h 266699"/>
                <a:gd name="connsiteX1" fmla="*/ 114300 w 202406"/>
                <a:gd name="connsiteY1" fmla="*/ 166687 h 266699"/>
                <a:gd name="connsiteX2" fmla="*/ 180975 w 202406"/>
                <a:gd name="connsiteY2" fmla="*/ 123824 h 266699"/>
                <a:gd name="connsiteX3" fmla="*/ 35718 w 202406"/>
                <a:gd name="connsiteY3" fmla="*/ 209549 h 266699"/>
                <a:gd name="connsiteX4" fmla="*/ 114300 w 202406"/>
                <a:gd name="connsiteY4" fmla="*/ 159543 h 266699"/>
                <a:gd name="connsiteX5" fmla="*/ 102393 w 202406"/>
                <a:gd name="connsiteY5" fmla="*/ 123824 h 266699"/>
                <a:gd name="connsiteX6" fmla="*/ 202406 w 202406"/>
                <a:gd name="connsiteY6" fmla="*/ 61912 h 266699"/>
                <a:gd name="connsiteX7" fmla="*/ 0 w 202406"/>
                <a:gd name="connsiteY7" fmla="*/ 178593 h 266699"/>
                <a:gd name="connsiteX8" fmla="*/ 107156 w 202406"/>
                <a:gd name="connsiteY8" fmla="*/ 116680 h 266699"/>
                <a:gd name="connsiteX9" fmla="*/ 95250 w 202406"/>
                <a:gd name="connsiteY9" fmla="*/ 71437 h 266699"/>
                <a:gd name="connsiteX10" fmla="*/ 183356 w 202406"/>
                <a:gd name="connsiteY10" fmla="*/ 0 h 266699"/>
                <a:gd name="connsiteX11" fmla="*/ 0 w 202406"/>
                <a:gd name="connsiteY11" fmla="*/ 128587 h 266699"/>
                <a:gd name="connsiteX0" fmla="*/ 123032 w 203995"/>
                <a:gd name="connsiteY0" fmla="*/ 266699 h 266699"/>
                <a:gd name="connsiteX1" fmla="*/ 115889 w 203995"/>
                <a:gd name="connsiteY1" fmla="*/ 166687 h 266699"/>
                <a:gd name="connsiteX2" fmla="*/ 182564 w 203995"/>
                <a:gd name="connsiteY2" fmla="*/ 123824 h 266699"/>
                <a:gd name="connsiteX3" fmla="*/ 37307 w 203995"/>
                <a:gd name="connsiteY3" fmla="*/ 209549 h 266699"/>
                <a:gd name="connsiteX4" fmla="*/ 115889 w 203995"/>
                <a:gd name="connsiteY4" fmla="*/ 159543 h 266699"/>
                <a:gd name="connsiteX5" fmla="*/ 103982 w 203995"/>
                <a:gd name="connsiteY5" fmla="*/ 123824 h 266699"/>
                <a:gd name="connsiteX6" fmla="*/ 203995 w 203995"/>
                <a:gd name="connsiteY6" fmla="*/ 61912 h 266699"/>
                <a:gd name="connsiteX7" fmla="*/ 1589 w 203995"/>
                <a:gd name="connsiteY7" fmla="*/ 178593 h 266699"/>
                <a:gd name="connsiteX8" fmla="*/ 115889 w 203995"/>
                <a:gd name="connsiteY8" fmla="*/ 114299 h 266699"/>
                <a:gd name="connsiteX9" fmla="*/ 96839 w 203995"/>
                <a:gd name="connsiteY9" fmla="*/ 71437 h 266699"/>
                <a:gd name="connsiteX10" fmla="*/ 184945 w 203995"/>
                <a:gd name="connsiteY10" fmla="*/ 0 h 266699"/>
                <a:gd name="connsiteX11" fmla="*/ 1589 w 203995"/>
                <a:gd name="connsiteY11" fmla="*/ 128587 h 266699"/>
                <a:gd name="connsiteX0" fmla="*/ 123674 w 204637"/>
                <a:gd name="connsiteY0" fmla="*/ 266699 h 266699"/>
                <a:gd name="connsiteX1" fmla="*/ 116531 w 204637"/>
                <a:gd name="connsiteY1" fmla="*/ 166687 h 266699"/>
                <a:gd name="connsiteX2" fmla="*/ 183206 w 204637"/>
                <a:gd name="connsiteY2" fmla="*/ 123824 h 266699"/>
                <a:gd name="connsiteX3" fmla="*/ 37949 w 204637"/>
                <a:gd name="connsiteY3" fmla="*/ 209549 h 266699"/>
                <a:gd name="connsiteX4" fmla="*/ 116531 w 204637"/>
                <a:gd name="connsiteY4" fmla="*/ 159543 h 266699"/>
                <a:gd name="connsiteX5" fmla="*/ 104624 w 204637"/>
                <a:gd name="connsiteY5" fmla="*/ 123824 h 266699"/>
                <a:gd name="connsiteX6" fmla="*/ 204637 w 204637"/>
                <a:gd name="connsiteY6" fmla="*/ 61912 h 266699"/>
                <a:gd name="connsiteX7" fmla="*/ 2231 w 204637"/>
                <a:gd name="connsiteY7" fmla="*/ 178593 h 266699"/>
                <a:gd name="connsiteX8" fmla="*/ 104624 w 204637"/>
                <a:gd name="connsiteY8" fmla="*/ 119061 h 266699"/>
                <a:gd name="connsiteX9" fmla="*/ 97481 w 204637"/>
                <a:gd name="connsiteY9" fmla="*/ 71437 h 266699"/>
                <a:gd name="connsiteX10" fmla="*/ 185587 w 204637"/>
                <a:gd name="connsiteY10" fmla="*/ 0 h 266699"/>
                <a:gd name="connsiteX11" fmla="*/ 2231 w 204637"/>
                <a:gd name="connsiteY11" fmla="*/ 128587 h 266699"/>
                <a:gd name="connsiteX0" fmla="*/ 122480 w 184393"/>
                <a:gd name="connsiteY0" fmla="*/ 266699 h 266699"/>
                <a:gd name="connsiteX1" fmla="*/ 115337 w 184393"/>
                <a:gd name="connsiteY1" fmla="*/ 166687 h 266699"/>
                <a:gd name="connsiteX2" fmla="*/ 182012 w 184393"/>
                <a:gd name="connsiteY2" fmla="*/ 123824 h 266699"/>
                <a:gd name="connsiteX3" fmla="*/ 36755 w 184393"/>
                <a:gd name="connsiteY3" fmla="*/ 209549 h 266699"/>
                <a:gd name="connsiteX4" fmla="*/ 115337 w 184393"/>
                <a:gd name="connsiteY4" fmla="*/ 159543 h 266699"/>
                <a:gd name="connsiteX5" fmla="*/ 103430 w 184393"/>
                <a:gd name="connsiteY5" fmla="*/ 123824 h 266699"/>
                <a:gd name="connsiteX6" fmla="*/ 167724 w 184393"/>
                <a:gd name="connsiteY6" fmla="*/ 80962 h 266699"/>
                <a:gd name="connsiteX7" fmla="*/ 1037 w 184393"/>
                <a:gd name="connsiteY7" fmla="*/ 178593 h 266699"/>
                <a:gd name="connsiteX8" fmla="*/ 103430 w 184393"/>
                <a:gd name="connsiteY8" fmla="*/ 119061 h 266699"/>
                <a:gd name="connsiteX9" fmla="*/ 96287 w 184393"/>
                <a:gd name="connsiteY9" fmla="*/ 71437 h 266699"/>
                <a:gd name="connsiteX10" fmla="*/ 184393 w 184393"/>
                <a:gd name="connsiteY10" fmla="*/ 0 h 266699"/>
                <a:gd name="connsiteX11" fmla="*/ 1037 w 184393"/>
                <a:gd name="connsiteY11" fmla="*/ 128587 h 266699"/>
                <a:gd name="connsiteX0" fmla="*/ 122480 w 184393"/>
                <a:gd name="connsiteY0" fmla="*/ 266699 h 266699"/>
                <a:gd name="connsiteX1" fmla="*/ 115337 w 184393"/>
                <a:gd name="connsiteY1" fmla="*/ 166687 h 266699"/>
                <a:gd name="connsiteX2" fmla="*/ 146293 w 184393"/>
                <a:gd name="connsiteY2" fmla="*/ 140493 h 266699"/>
                <a:gd name="connsiteX3" fmla="*/ 36755 w 184393"/>
                <a:gd name="connsiteY3" fmla="*/ 209549 h 266699"/>
                <a:gd name="connsiteX4" fmla="*/ 115337 w 184393"/>
                <a:gd name="connsiteY4" fmla="*/ 159543 h 266699"/>
                <a:gd name="connsiteX5" fmla="*/ 103430 w 184393"/>
                <a:gd name="connsiteY5" fmla="*/ 123824 h 266699"/>
                <a:gd name="connsiteX6" fmla="*/ 167724 w 184393"/>
                <a:gd name="connsiteY6" fmla="*/ 80962 h 266699"/>
                <a:gd name="connsiteX7" fmla="*/ 1037 w 184393"/>
                <a:gd name="connsiteY7" fmla="*/ 178593 h 266699"/>
                <a:gd name="connsiteX8" fmla="*/ 103430 w 184393"/>
                <a:gd name="connsiteY8" fmla="*/ 119061 h 266699"/>
                <a:gd name="connsiteX9" fmla="*/ 96287 w 184393"/>
                <a:gd name="connsiteY9" fmla="*/ 71437 h 266699"/>
                <a:gd name="connsiteX10" fmla="*/ 184393 w 184393"/>
                <a:gd name="connsiteY10" fmla="*/ 0 h 266699"/>
                <a:gd name="connsiteX11" fmla="*/ 1037 w 184393"/>
                <a:gd name="connsiteY11" fmla="*/ 128587 h 26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393" h="266699">
                  <a:moveTo>
                    <a:pt x="122480" y="266699"/>
                  </a:moveTo>
                  <a:lnTo>
                    <a:pt x="115337" y="166687"/>
                  </a:lnTo>
                  <a:lnTo>
                    <a:pt x="146293" y="140493"/>
                  </a:lnTo>
                  <a:lnTo>
                    <a:pt x="36755" y="209549"/>
                  </a:lnTo>
                  <a:lnTo>
                    <a:pt x="115337" y="159543"/>
                  </a:lnTo>
                  <a:lnTo>
                    <a:pt x="103430" y="123824"/>
                  </a:lnTo>
                  <a:lnTo>
                    <a:pt x="167724" y="80962"/>
                  </a:lnTo>
                  <a:lnTo>
                    <a:pt x="1037" y="178593"/>
                  </a:lnTo>
                  <a:cubicBezTo>
                    <a:pt x="-9679" y="184943"/>
                    <a:pt x="65330" y="140492"/>
                    <a:pt x="103430" y="119061"/>
                  </a:cubicBezTo>
                  <a:lnTo>
                    <a:pt x="96287" y="71437"/>
                  </a:lnTo>
                  <a:lnTo>
                    <a:pt x="184393" y="0"/>
                  </a:lnTo>
                  <a:cubicBezTo>
                    <a:pt x="120893" y="54768"/>
                    <a:pt x="62156" y="85725"/>
                    <a:pt x="1037" y="128587"/>
                  </a:cubicBez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Freeform 11"/>
            <p:cNvSpPr/>
            <p:nvPr/>
          </p:nvSpPr>
          <p:spPr>
            <a:xfrm>
              <a:off x="4919663" y="2205038"/>
              <a:ext cx="145256" cy="185737"/>
            </a:xfrm>
            <a:custGeom>
              <a:avLst/>
              <a:gdLst>
                <a:gd name="connsiteX0" fmla="*/ 4762 w 145256"/>
                <a:gd name="connsiteY0" fmla="*/ 73818 h 185737"/>
                <a:gd name="connsiteX1" fmla="*/ 126206 w 145256"/>
                <a:gd name="connsiteY1" fmla="*/ 0 h 185737"/>
                <a:gd name="connsiteX2" fmla="*/ 80962 w 145256"/>
                <a:gd name="connsiteY2" fmla="*/ 97631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 name="connsiteX0" fmla="*/ 4762 w 145256"/>
                <a:gd name="connsiteY0" fmla="*/ 73818 h 185737"/>
                <a:gd name="connsiteX1" fmla="*/ 126206 w 145256"/>
                <a:gd name="connsiteY1" fmla="*/ 0 h 185737"/>
                <a:gd name="connsiteX2" fmla="*/ 88106 w 145256"/>
                <a:gd name="connsiteY2" fmla="*/ 102394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 name="connsiteX0" fmla="*/ 4762 w 145256"/>
                <a:gd name="connsiteY0" fmla="*/ 73818 h 185737"/>
                <a:gd name="connsiteX1" fmla="*/ 126206 w 145256"/>
                <a:gd name="connsiteY1" fmla="*/ 0 h 185737"/>
                <a:gd name="connsiteX2" fmla="*/ 88106 w 145256"/>
                <a:gd name="connsiteY2" fmla="*/ 95250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 name="connsiteX0" fmla="*/ 4762 w 145256"/>
                <a:gd name="connsiteY0" fmla="*/ 73818 h 185737"/>
                <a:gd name="connsiteX1" fmla="*/ 126206 w 145256"/>
                <a:gd name="connsiteY1" fmla="*/ 0 h 185737"/>
                <a:gd name="connsiteX2" fmla="*/ 88106 w 145256"/>
                <a:gd name="connsiteY2" fmla="*/ 95250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56" h="185737">
                  <a:moveTo>
                    <a:pt x="4762" y="73818"/>
                  </a:moveTo>
                  <a:lnTo>
                    <a:pt x="126206" y="0"/>
                  </a:lnTo>
                  <a:cubicBezTo>
                    <a:pt x="113506" y="31750"/>
                    <a:pt x="91281" y="56357"/>
                    <a:pt x="88106" y="95250"/>
                  </a:cubicBezTo>
                  <a:lnTo>
                    <a:pt x="0" y="147637"/>
                  </a:lnTo>
                  <a:lnTo>
                    <a:pt x="85725" y="97631"/>
                  </a:lnTo>
                  <a:lnTo>
                    <a:pt x="71437" y="185737"/>
                  </a:lnTo>
                  <a:lnTo>
                    <a:pt x="145256" y="147637"/>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Freeform 12"/>
            <p:cNvSpPr/>
            <p:nvPr/>
          </p:nvSpPr>
          <p:spPr>
            <a:xfrm>
              <a:off x="5088730" y="2288382"/>
              <a:ext cx="88106" cy="52388"/>
            </a:xfrm>
            <a:custGeom>
              <a:avLst/>
              <a:gdLst>
                <a:gd name="connsiteX0" fmla="*/ 0 w 88106"/>
                <a:gd name="connsiteY0" fmla="*/ 52388 h 52388"/>
                <a:gd name="connsiteX1" fmla="*/ 88106 w 88106"/>
                <a:gd name="connsiteY1" fmla="*/ 0 h 52388"/>
              </a:gdLst>
              <a:ahLst/>
              <a:cxnLst>
                <a:cxn ang="0">
                  <a:pos x="connsiteX0" y="connsiteY0"/>
                </a:cxn>
                <a:cxn ang="0">
                  <a:pos x="connsiteX1" y="connsiteY1"/>
                </a:cxn>
              </a:cxnLst>
              <a:rect l="l" t="t" r="r" b="b"/>
              <a:pathLst>
                <a:path w="88106" h="52388">
                  <a:moveTo>
                    <a:pt x="0" y="52388"/>
                  </a:moveTo>
                  <a:lnTo>
                    <a:pt x="88106" y="0"/>
                  </a:lnTo>
                </a:path>
              </a:pathLst>
            </a:custGeom>
            <a:noFill/>
            <a:ln w="15875"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4" name="Group 13"/>
          <p:cNvGrpSpPr/>
          <p:nvPr/>
        </p:nvGrpSpPr>
        <p:grpSpPr>
          <a:xfrm>
            <a:off x="3841750" y="1885950"/>
            <a:ext cx="581025" cy="393700"/>
            <a:chOff x="3841750" y="1885950"/>
            <a:chExt cx="581025" cy="393700"/>
          </a:xfrm>
        </p:grpSpPr>
        <p:sp>
          <p:nvSpPr>
            <p:cNvPr id="15" name="Freeform 14"/>
            <p:cNvSpPr/>
            <p:nvPr/>
          </p:nvSpPr>
          <p:spPr>
            <a:xfrm>
              <a:off x="4086225" y="1930400"/>
              <a:ext cx="336550" cy="212725"/>
            </a:xfrm>
            <a:custGeom>
              <a:avLst/>
              <a:gdLst>
                <a:gd name="connsiteX0" fmla="*/ 0 w 336550"/>
                <a:gd name="connsiteY0" fmla="*/ 212725 h 212725"/>
                <a:gd name="connsiteX1" fmla="*/ 149225 w 336550"/>
                <a:gd name="connsiteY1" fmla="*/ 184150 h 212725"/>
                <a:gd name="connsiteX2" fmla="*/ 269875 w 336550"/>
                <a:gd name="connsiteY2" fmla="*/ 101600 h 212725"/>
                <a:gd name="connsiteX3" fmla="*/ 336550 w 336550"/>
                <a:gd name="connsiteY3" fmla="*/ 12700 h 212725"/>
                <a:gd name="connsiteX4" fmla="*/ 292100 w 336550"/>
                <a:gd name="connsiteY4" fmla="*/ 79375 h 212725"/>
                <a:gd name="connsiteX5" fmla="*/ 336550 w 336550"/>
                <a:gd name="connsiteY5" fmla="*/ 73025 h 212725"/>
                <a:gd name="connsiteX6" fmla="*/ 228600 w 336550"/>
                <a:gd name="connsiteY6" fmla="*/ 69850 h 212725"/>
                <a:gd name="connsiteX7" fmla="*/ 311150 w 336550"/>
                <a:gd name="connsiteY7" fmla="*/ 0 h 212725"/>
                <a:gd name="connsiteX0" fmla="*/ 0 w 336550"/>
                <a:gd name="connsiteY0" fmla="*/ 212725 h 212725"/>
                <a:gd name="connsiteX1" fmla="*/ 149225 w 336550"/>
                <a:gd name="connsiteY1" fmla="*/ 184150 h 212725"/>
                <a:gd name="connsiteX2" fmla="*/ 269875 w 336550"/>
                <a:gd name="connsiteY2" fmla="*/ 101600 h 212725"/>
                <a:gd name="connsiteX3" fmla="*/ 336550 w 336550"/>
                <a:gd name="connsiteY3" fmla="*/ 12700 h 212725"/>
                <a:gd name="connsiteX4" fmla="*/ 292100 w 336550"/>
                <a:gd name="connsiteY4" fmla="*/ 79375 h 212725"/>
                <a:gd name="connsiteX5" fmla="*/ 336550 w 336550"/>
                <a:gd name="connsiteY5" fmla="*/ 73025 h 212725"/>
                <a:gd name="connsiteX6" fmla="*/ 228600 w 336550"/>
                <a:gd name="connsiteY6" fmla="*/ 69850 h 212725"/>
                <a:gd name="connsiteX7" fmla="*/ 311150 w 336550"/>
                <a:gd name="connsiteY7" fmla="*/ 0 h 212725"/>
                <a:gd name="connsiteX0" fmla="*/ 0 w 336550"/>
                <a:gd name="connsiteY0" fmla="*/ 212725 h 212725"/>
                <a:gd name="connsiteX1" fmla="*/ 144462 w 336550"/>
                <a:gd name="connsiteY1" fmla="*/ 177006 h 212725"/>
                <a:gd name="connsiteX2" fmla="*/ 269875 w 336550"/>
                <a:gd name="connsiteY2" fmla="*/ 101600 h 212725"/>
                <a:gd name="connsiteX3" fmla="*/ 336550 w 336550"/>
                <a:gd name="connsiteY3" fmla="*/ 12700 h 212725"/>
                <a:gd name="connsiteX4" fmla="*/ 292100 w 336550"/>
                <a:gd name="connsiteY4" fmla="*/ 79375 h 212725"/>
                <a:gd name="connsiteX5" fmla="*/ 336550 w 336550"/>
                <a:gd name="connsiteY5" fmla="*/ 73025 h 212725"/>
                <a:gd name="connsiteX6" fmla="*/ 228600 w 336550"/>
                <a:gd name="connsiteY6" fmla="*/ 69850 h 212725"/>
                <a:gd name="connsiteX7" fmla="*/ 311150 w 336550"/>
                <a:gd name="connsiteY7" fmla="*/ 0 h 212725"/>
                <a:gd name="connsiteX0" fmla="*/ 0 w 336550"/>
                <a:gd name="connsiteY0" fmla="*/ 212725 h 212725"/>
                <a:gd name="connsiteX1" fmla="*/ 144462 w 336550"/>
                <a:gd name="connsiteY1" fmla="*/ 177006 h 212725"/>
                <a:gd name="connsiteX2" fmla="*/ 269875 w 336550"/>
                <a:gd name="connsiteY2" fmla="*/ 101600 h 212725"/>
                <a:gd name="connsiteX3" fmla="*/ 336550 w 336550"/>
                <a:gd name="connsiteY3" fmla="*/ 12700 h 212725"/>
                <a:gd name="connsiteX4" fmla="*/ 292100 w 336550"/>
                <a:gd name="connsiteY4" fmla="*/ 72231 h 212725"/>
                <a:gd name="connsiteX5" fmla="*/ 336550 w 336550"/>
                <a:gd name="connsiteY5" fmla="*/ 73025 h 212725"/>
                <a:gd name="connsiteX6" fmla="*/ 228600 w 336550"/>
                <a:gd name="connsiteY6" fmla="*/ 69850 h 212725"/>
                <a:gd name="connsiteX7" fmla="*/ 311150 w 336550"/>
                <a:gd name="connsiteY7" fmla="*/ 0 h 212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550" h="212725">
                  <a:moveTo>
                    <a:pt x="0" y="212725"/>
                  </a:moveTo>
                  <a:cubicBezTo>
                    <a:pt x="49742" y="203200"/>
                    <a:pt x="99483" y="195527"/>
                    <a:pt x="144462" y="177006"/>
                  </a:cubicBezTo>
                  <a:cubicBezTo>
                    <a:pt x="189441" y="158485"/>
                    <a:pt x="238654" y="130175"/>
                    <a:pt x="269875" y="101600"/>
                  </a:cubicBezTo>
                  <a:lnTo>
                    <a:pt x="336550" y="12700"/>
                  </a:lnTo>
                  <a:lnTo>
                    <a:pt x="292100" y="72231"/>
                  </a:lnTo>
                  <a:lnTo>
                    <a:pt x="336550" y="73025"/>
                  </a:lnTo>
                  <a:lnTo>
                    <a:pt x="228600" y="69850"/>
                  </a:lnTo>
                  <a:lnTo>
                    <a:pt x="311150" y="0"/>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15"/>
            <p:cNvSpPr/>
            <p:nvPr/>
          </p:nvSpPr>
          <p:spPr>
            <a:xfrm>
              <a:off x="4013200" y="1885950"/>
              <a:ext cx="136525" cy="279400"/>
            </a:xfrm>
            <a:custGeom>
              <a:avLst/>
              <a:gdLst>
                <a:gd name="connsiteX0" fmla="*/ 136525 w 136525"/>
                <a:gd name="connsiteY0" fmla="*/ 279400 h 279400"/>
                <a:gd name="connsiteX1" fmla="*/ 69850 w 136525"/>
                <a:gd name="connsiteY1" fmla="*/ 0 h 279400"/>
                <a:gd name="connsiteX2" fmla="*/ 0 w 136525"/>
                <a:gd name="connsiteY2" fmla="*/ 85725 h 279400"/>
                <a:gd name="connsiteX3" fmla="*/ 111125 w 136525"/>
                <a:gd name="connsiteY3" fmla="*/ 50800 h 279400"/>
                <a:gd name="connsiteX0" fmla="*/ 136525 w 136525"/>
                <a:gd name="connsiteY0" fmla="*/ 279400 h 279400"/>
                <a:gd name="connsiteX1" fmla="*/ 69850 w 136525"/>
                <a:gd name="connsiteY1" fmla="*/ 0 h 279400"/>
                <a:gd name="connsiteX2" fmla="*/ 0 w 136525"/>
                <a:gd name="connsiteY2" fmla="*/ 85725 h 279400"/>
                <a:gd name="connsiteX3" fmla="*/ 111125 w 136525"/>
                <a:gd name="connsiteY3" fmla="*/ 50800 h 279400"/>
                <a:gd name="connsiteX0" fmla="*/ 136525 w 136525"/>
                <a:gd name="connsiteY0" fmla="*/ 279400 h 279400"/>
                <a:gd name="connsiteX1" fmla="*/ 69850 w 136525"/>
                <a:gd name="connsiteY1" fmla="*/ 0 h 279400"/>
                <a:gd name="connsiteX2" fmla="*/ 0 w 136525"/>
                <a:gd name="connsiteY2" fmla="*/ 85725 h 279400"/>
                <a:gd name="connsiteX3" fmla="*/ 111125 w 136525"/>
                <a:gd name="connsiteY3" fmla="*/ 50800 h 279400"/>
              </a:gdLst>
              <a:ahLst/>
              <a:cxnLst>
                <a:cxn ang="0">
                  <a:pos x="connsiteX0" y="connsiteY0"/>
                </a:cxn>
                <a:cxn ang="0">
                  <a:pos x="connsiteX1" y="connsiteY1"/>
                </a:cxn>
                <a:cxn ang="0">
                  <a:pos x="connsiteX2" y="connsiteY2"/>
                </a:cxn>
                <a:cxn ang="0">
                  <a:pos x="connsiteX3" y="connsiteY3"/>
                </a:cxn>
              </a:cxnLst>
              <a:rect l="l" t="t" r="r" b="b"/>
              <a:pathLst>
                <a:path w="136525" h="279400">
                  <a:moveTo>
                    <a:pt x="136525" y="279400"/>
                  </a:moveTo>
                  <a:lnTo>
                    <a:pt x="69850" y="0"/>
                  </a:lnTo>
                  <a:cubicBezTo>
                    <a:pt x="46567" y="28575"/>
                    <a:pt x="11376" y="52388"/>
                    <a:pt x="0" y="85725"/>
                  </a:cubicBezTo>
                  <a:cubicBezTo>
                    <a:pt x="41804" y="88370"/>
                    <a:pt x="74083" y="62442"/>
                    <a:pt x="111125" y="50800"/>
                  </a:cubicBez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Freeform 16"/>
            <p:cNvSpPr/>
            <p:nvPr/>
          </p:nvSpPr>
          <p:spPr>
            <a:xfrm>
              <a:off x="3841750" y="1898650"/>
              <a:ext cx="123825" cy="381000"/>
            </a:xfrm>
            <a:custGeom>
              <a:avLst/>
              <a:gdLst>
                <a:gd name="connsiteX0" fmla="*/ 0 w 123825"/>
                <a:gd name="connsiteY0" fmla="*/ 381000 h 381000"/>
                <a:gd name="connsiteX1" fmla="*/ 123825 w 123825"/>
                <a:gd name="connsiteY1" fmla="*/ 0 h 381000"/>
                <a:gd name="connsiteX2" fmla="*/ 9525 w 123825"/>
                <a:gd name="connsiteY2" fmla="*/ 120650 h 381000"/>
                <a:gd name="connsiteX3" fmla="*/ 47625 w 123825"/>
                <a:gd name="connsiteY3" fmla="*/ 66675 h 381000"/>
                <a:gd name="connsiteX4" fmla="*/ 9525 w 123825"/>
                <a:gd name="connsiteY4" fmla="*/ 9525 h 381000"/>
                <a:gd name="connsiteX0" fmla="*/ 0 w 123825"/>
                <a:gd name="connsiteY0" fmla="*/ 381000 h 381000"/>
                <a:gd name="connsiteX1" fmla="*/ 123825 w 123825"/>
                <a:gd name="connsiteY1" fmla="*/ 0 h 381000"/>
                <a:gd name="connsiteX2" fmla="*/ 9525 w 123825"/>
                <a:gd name="connsiteY2" fmla="*/ 120650 h 381000"/>
                <a:gd name="connsiteX3" fmla="*/ 54769 w 123825"/>
                <a:gd name="connsiteY3" fmla="*/ 78581 h 381000"/>
                <a:gd name="connsiteX4" fmla="*/ 9525 w 123825"/>
                <a:gd name="connsiteY4" fmla="*/ 9525 h 381000"/>
                <a:gd name="connsiteX0" fmla="*/ 0 w 123825"/>
                <a:gd name="connsiteY0" fmla="*/ 381000 h 381000"/>
                <a:gd name="connsiteX1" fmla="*/ 123825 w 123825"/>
                <a:gd name="connsiteY1" fmla="*/ 0 h 381000"/>
                <a:gd name="connsiteX2" fmla="*/ 9525 w 123825"/>
                <a:gd name="connsiteY2" fmla="*/ 120650 h 381000"/>
                <a:gd name="connsiteX3" fmla="*/ 54769 w 123825"/>
                <a:gd name="connsiteY3" fmla="*/ 78581 h 381000"/>
                <a:gd name="connsiteX4" fmla="*/ 9525 w 123825"/>
                <a:gd name="connsiteY4" fmla="*/ 9525 h 381000"/>
                <a:gd name="connsiteX0" fmla="*/ 0 w 123825"/>
                <a:gd name="connsiteY0" fmla="*/ 381000 h 381000"/>
                <a:gd name="connsiteX1" fmla="*/ 123825 w 123825"/>
                <a:gd name="connsiteY1" fmla="*/ 0 h 381000"/>
                <a:gd name="connsiteX2" fmla="*/ 9525 w 123825"/>
                <a:gd name="connsiteY2" fmla="*/ 120650 h 381000"/>
                <a:gd name="connsiteX3" fmla="*/ 54769 w 123825"/>
                <a:gd name="connsiteY3" fmla="*/ 78581 h 381000"/>
                <a:gd name="connsiteX4" fmla="*/ 9525 w 123825"/>
                <a:gd name="connsiteY4" fmla="*/ 9525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381000">
                  <a:moveTo>
                    <a:pt x="0" y="381000"/>
                  </a:moveTo>
                  <a:cubicBezTo>
                    <a:pt x="86519" y="206375"/>
                    <a:pt x="96838" y="134144"/>
                    <a:pt x="123825" y="0"/>
                  </a:cubicBezTo>
                  <a:lnTo>
                    <a:pt x="9525" y="120650"/>
                  </a:lnTo>
                  <a:lnTo>
                    <a:pt x="54769" y="78581"/>
                  </a:lnTo>
                  <a:lnTo>
                    <a:pt x="9525" y="9525"/>
                  </a:lnTo>
                </a:path>
              </a:pathLst>
            </a:custGeom>
            <a:noFill/>
            <a:ln w="15875"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20" name="Picture 19" descr="A picture containing cake, piece, chocolate, indoor&#10;&#10;Description automatically generated">
            <a:extLst>
              <a:ext uri="{FF2B5EF4-FFF2-40B4-BE49-F238E27FC236}">
                <a16:creationId xmlns:a16="http://schemas.microsoft.com/office/drawing/2014/main" xmlns="" id="{2A989918-F5A2-4983-AF34-094BAC3A05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2780" y="349206"/>
            <a:ext cx="6590058" cy="6170466"/>
          </a:xfrm>
          <a:prstGeom prst="rect">
            <a:avLst/>
          </a:prstGeom>
        </p:spPr>
      </p:pic>
    </p:spTree>
    <p:extLst>
      <p:ext uri="{BB962C8B-B14F-4D97-AF65-F5344CB8AC3E}">
        <p14:creationId xmlns:p14="http://schemas.microsoft.com/office/powerpoint/2010/main" val="29871461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0Projects\Dalman aerial photos\sr\002 Jerusalem surroundings from southeast.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1817" r="676" b="3872"/>
          <a:stretch/>
        </p:blipFill>
        <p:spPr bwMode="auto">
          <a:xfrm>
            <a:off x="0" y="222740"/>
            <a:ext cx="9144000" cy="644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and possible routes from Kiriath-</a:t>
            </a:r>
            <a:r>
              <a:rPr lang="en-US" dirty="0" err="1"/>
              <a:t>jearim</a:t>
            </a:r>
            <a:r>
              <a:rPr lang="en-US" dirty="0"/>
              <a:t> (aerial view from the southeast)</a:t>
            </a:r>
          </a:p>
        </p:txBody>
      </p:sp>
      <p:sp>
        <p:nvSpPr>
          <p:cNvPr id="3" name="Text Placeholder 2"/>
          <p:cNvSpPr>
            <a:spLocks noGrp="1"/>
          </p:cNvSpPr>
          <p:nvPr>
            <p:ph type="body" sz="quarter" idx="12"/>
          </p:nvPr>
        </p:nvSpPr>
        <p:spPr/>
        <p:txBody>
          <a:bodyPr/>
          <a:lstStyle/>
          <a:p>
            <a:r>
              <a:rPr lang="en-US" dirty="0"/>
              <a:t>6:12</a:t>
            </a:r>
          </a:p>
        </p:txBody>
      </p:sp>
      <p:sp>
        <p:nvSpPr>
          <p:cNvPr id="4" name="Title 3"/>
          <p:cNvSpPr>
            <a:spLocks noGrp="1"/>
          </p:cNvSpPr>
          <p:nvPr>
            <p:ph type="title"/>
          </p:nvPr>
        </p:nvSpPr>
        <p:spPr/>
        <p:txBody>
          <a:bodyPr/>
          <a:lstStyle/>
          <a:p>
            <a:r>
              <a:rPr lang="en-US" dirty="0"/>
              <a:t>David went and brought up the ark of God from the house of Obed-</a:t>
            </a:r>
            <a:r>
              <a:rPr lang="en-US" dirty="0" err="1"/>
              <a:t>edom</a:t>
            </a:r>
            <a:r>
              <a:rPr lang="en-US" dirty="0"/>
              <a:t> into the city of David</a:t>
            </a:r>
          </a:p>
        </p:txBody>
      </p:sp>
    </p:spTree>
    <p:extLst>
      <p:ext uri="{BB962C8B-B14F-4D97-AF65-F5344CB8AC3E}">
        <p14:creationId xmlns:p14="http://schemas.microsoft.com/office/powerpoint/2010/main" val="422486274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Line 37"/>
          <p:cNvSpPr>
            <a:spLocks noChangeShapeType="1"/>
          </p:cNvSpPr>
          <p:nvPr/>
        </p:nvSpPr>
        <p:spPr bwMode="auto">
          <a:xfrm flipH="1">
            <a:off x="838200" y="375140"/>
            <a:ext cx="327025" cy="4445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pic>
        <p:nvPicPr>
          <p:cNvPr id="5" name="Picture 3" descr="E:\0Projects\Dalman aerial photos\sr\002 Jerusalem surroundings from southeast.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1817" r="676" b="3872"/>
          <a:stretch/>
        </p:blipFill>
        <p:spPr bwMode="auto">
          <a:xfrm>
            <a:off x="0" y="222740"/>
            <a:ext cx="9144000" cy="644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 Box 36"/>
          <p:cNvSpPr txBox="1">
            <a:spLocks noChangeArrowheads="1"/>
          </p:cNvSpPr>
          <p:nvPr/>
        </p:nvSpPr>
        <p:spPr bwMode="auto">
          <a:xfrm>
            <a:off x="1219198" y="375140"/>
            <a:ext cx="2662239" cy="307777"/>
          </a:xfrm>
          <a:prstGeom prst="rect">
            <a:avLst/>
          </a:prstGeom>
          <a:noFill/>
          <a:ln>
            <a:noFill/>
          </a:ln>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Baale-judah</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(Kiriath-jearim)</a:t>
            </a:r>
          </a:p>
        </p:txBody>
      </p:sp>
      <p:sp>
        <p:nvSpPr>
          <p:cNvPr id="119" name="Line 37"/>
          <p:cNvSpPr>
            <a:spLocks noChangeShapeType="1"/>
          </p:cNvSpPr>
          <p:nvPr/>
        </p:nvSpPr>
        <p:spPr bwMode="auto">
          <a:xfrm flipH="1">
            <a:off x="6126163" y="679940"/>
            <a:ext cx="46037" cy="219075"/>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150" name="Text Box 36"/>
          <p:cNvSpPr txBox="1">
            <a:spLocks noChangeArrowheads="1"/>
          </p:cNvSpPr>
          <p:nvPr/>
        </p:nvSpPr>
        <p:spPr bwMode="auto">
          <a:xfrm>
            <a:off x="2081213" y="1103803"/>
            <a:ext cx="1295400" cy="304800"/>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lvl="0" algn="ctr" eaLnBrk="1" hangingPunct="1">
              <a:defRPr/>
            </a:pPr>
            <a:r>
              <a:rPr lang="en-US" sz="1400" kern="0" dirty="0" err="1">
                <a:solidFill>
                  <a:srgbClr val="FFFF00"/>
                </a:solidFill>
                <a:effectLst>
                  <a:glow rad="76200">
                    <a:srgbClr val="000000">
                      <a:alpha val="60000"/>
                    </a:srgbClr>
                  </a:glow>
                </a:effectLst>
                <a:latin typeface="Arial"/>
                <a:cs typeface="Calibri" pitchFamily="34" charset="0"/>
              </a:rPr>
              <a:t>Motza</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51" name="Line 37"/>
          <p:cNvSpPr>
            <a:spLocks noChangeShapeType="1"/>
          </p:cNvSpPr>
          <p:nvPr/>
        </p:nvSpPr>
        <p:spPr bwMode="auto">
          <a:xfrm flipH="1">
            <a:off x="2044701" y="1299066"/>
            <a:ext cx="331787" cy="635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160" name="Text Box 36"/>
          <p:cNvSpPr txBox="1">
            <a:spLocks noChangeArrowheads="1"/>
          </p:cNvSpPr>
          <p:nvPr/>
        </p:nvSpPr>
        <p:spPr bwMode="auto">
          <a:xfrm>
            <a:off x="5562600" y="375140"/>
            <a:ext cx="1219200" cy="304800"/>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Nebi</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a:t>
            </a: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Samwil</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89" name="Text Box 36"/>
          <p:cNvSpPr txBox="1">
            <a:spLocks noChangeArrowheads="1"/>
          </p:cNvSpPr>
          <p:nvPr/>
        </p:nvSpPr>
        <p:spPr bwMode="auto">
          <a:xfrm>
            <a:off x="3705214" y="4499482"/>
            <a:ext cx="762000" cy="523220"/>
          </a:xfrm>
          <a:prstGeom prst="rect">
            <a:avLst/>
          </a:prstGeom>
          <a:noFill/>
          <a:ln>
            <a:noFill/>
          </a:ln>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City of David</a:t>
            </a:r>
          </a:p>
        </p:txBody>
      </p:sp>
      <p:sp>
        <p:nvSpPr>
          <p:cNvPr id="190" name="Line 37"/>
          <p:cNvSpPr>
            <a:spLocks noChangeShapeType="1"/>
          </p:cNvSpPr>
          <p:nvPr/>
        </p:nvSpPr>
        <p:spPr bwMode="auto">
          <a:xfrm flipH="1" flipV="1">
            <a:off x="3629014" y="4270882"/>
            <a:ext cx="304800" cy="2286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207" name="Line 37"/>
          <p:cNvSpPr>
            <a:spLocks noChangeShapeType="1"/>
          </p:cNvSpPr>
          <p:nvPr/>
        </p:nvSpPr>
        <p:spPr bwMode="auto">
          <a:xfrm flipH="1" flipV="1">
            <a:off x="914400" y="451340"/>
            <a:ext cx="304800" cy="762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208" name="Text Box 36"/>
          <p:cNvSpPr txBox="1">
            <a:spLocks noChangeArrowheads="1"/>
          </p:cNvSpPr>
          <p:nvPr/>
        </p:nvSpPr>
        <p:spPr bwMode="auto">
          <a:xfrm rot="21094914">
            <a:off x="6003130" y="2680042"/>
            <a:ext cx="1916114" cy="523220"/>
          </a:xfrm>
          <a:prstGeom prst="rect">
            <a:avLst/>
          </a:prstGeom>
          <a:noFill/>
          <a:ln>
            <a:noFill/>
          </a:ln>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Longer route, past Gibeon and Gibeah</a:t>
            </a:r>
          </a:p>
        </p:txBody>
      </p:sp>
      <p:sp>
        <p:nvSpPr>
          <p:cNvPr id="2" name="Text Placeholder 1"/>
          <p:cNvSpPr>
            <a:spLocks noGrp="1"/>
          </p:cNvSpPr>
          <p:nvPr>
            <p:ph type="body" sz="quarter" idx="10"/>
          </p:nvPr>
        </p:nvSpPr>
        <p:spPr/>
        <p:txBody>
          <a:bodyPr/>
          <a:lstStyle/>
          <a:p>
            <a:r>
              <a:rPr lang="en-US" dirty="0"/>
              <a:t>Jerusalem and possible routes from Kiriath-</a:t>
            </a:r>
            <a:r>
              <a:rPr lang="en-US" dirty="0" err="1"/>
              <a:t>jearim</a:t>
            </a:r>
            <a:r>
              <a:rPr lang="en-US" dirty="0"/>
              <a:t> (aerial view from the southeast)</a:t>
            </a:r>
          </a:p>
        </p:txBody>
      </p:sp>
      <p:sp>
        <p:nvSpPr>
          <p:cNvPr id="3" name="Text Placeholder 2"/>
          <p:cNvSpPr>
            <a:spLocks noGrp="1"/>
          </p:cNvSpPr>
          <p:nvPr>
            <p:ph type="body" sz="quarter" idx="12"/>
          </p:nvPr>
        </p:nvSpPr>
        <p:spPr/>
        <p:txBody>
          <a:bodyPr/>
          <a:lstStyle/>
          <a:p>
            <a:r>
              <a:rPr lang="en-US" dirty="0"/>
              <a:t>6:12</a:t>
            </a:r>
          </a:p>
        </p:txBody>
      </p:sp>
      <p:sp>
        <p:nvSpPr>
          <p:cNvPr id="4" name="Title 3"/>
          <p:cNvSpPr>
            <a:spLocks noGrp="1"/>
          </p:cNvSpPr>
          <p:nvPr>
            <p:ph type="title"/>
          </p:nvPr>
        </p:nvSpPr>
        <p:spPr/>
        <p:txBody>
          <a:bodyPr/>
          <a:lstStyle/>
          <a:p>
            <a:r>
              <a:rPr lang="en-US" dirty="0"/>
              <a:t>David went and brought up the ark of God from the house of Obed-</a:t>
            </a:r>
            <a:r>
              <a:rPr lang="en-US" dirty="0" err="1"/>
              <a:t>edom</a:t>
            </a:r>
            <a:r>
              <a:rPr lang="en-US" dirty="0"/>
              <a:t> into the city of David</a:t>
            </a:r>
          </a:p>
        </p:txBody>
      </p:sp>
      <p:sp>
        <p:nvSpPr>
          <p:cNvPr id="212" name="Text Box 36"/>
          <p:cNvSpPr txBox="1">
            <a:spLocks noChangeArrowheads="1"/>
          </p:cNvSpPr>
          <p:nvPr/>
        </p:nvSpPr>
        <p:spPr bwMode="auto">
          <a:xfrm>
            <a:off x="7478714" y="1638443"/>
            <a:ext cx="1004887" cy="307975"/>
          </a:xfrm>
          <a:prstGeom prst="rect">
            <a:avLst/>
          </a:prstGeom>
          <a:noFill/>
          <a:ln>
            <a:noFill/>
          </a:ln>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Gibeah</a:t>
            </a:r>
          </a:p>
        </p:txBody>
      </p:sp>
      <p:sp>
        <p:nvSpPr>
          <p:cNvPr id="213" name="Line 37"/>
          <p:cNvSpPr>
            <a:spLocks noChangeShapeType="1"/>
          </p:cNvSpPr>
          <p:nvPr/>
        </p:nvSpPr>
        <p:spPr bwMode="auto">
          <a:xfrm flipV="1">
            <a:off x="8323271" y="1638371"/>
            <a:ext cx="388930" cy="152543"/>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mn-cs"/>
            </a:endParaRPr>
          </a:p>
        </p:txBody>
      </p:sp>
      <p:sp>
        <p:nvSpPr>
          <p:cNvPr id="7" name="Freeform 6"/>
          <p:cNvSpPr/>
          <p:nvPr/>
        </p:nvSpPr>
        <p:spPr>
          <a:xfrm>
            <a:off x="1952625" y="1447800"/>
            <a:ext cx="1969977" cy="2762250"/>
          </a:xfrm>
          <a:custGeom>
            <a:avLst/>
            <a:gdLst>
              <a:gd name="connsiteX0" fmla="*/ 0 w 1943100"/>
              <a:gd name="connsiteY0" fmla="*/ 0 h 2762250"/>
              <a:gd name="connsiteX1" fmla="*/ 1200150 w 1943100"/>
              <a:gd name="connsiteY1" fmla="*/ 9525 h 2762250"/>
              <a:gd name="connsiteX2" fmla="*/ 1152525 w 1943100"/>
              <a:gd name="connsiteY2" fmla="*/ 66675 h 2762250"/>
              <a:gd name="connsiteX3" fmla="*/ 1943100 w 1943100"/>
              <a:gd name="connsiteY3" fmla="*/ 200025 h 2762250"/>
              <a:gd name="connsiteX4" fmla="*/ 1762125 w 1943100"/>
              <a:gd name="connsiteY4" fmla="*/ 304800 h 2762250"/>
              <a:gd name="connsiteX5" fmla="*/ 1533525 w 1943100"/>
              <a:gd name="connsiteY5" fmla="*/ 390525 h 2762250"/>
              <a:gd name="connsiteX6" fmla="*/ 1704975 w 1943100"/>
              <a:gd name="connsiteY6" fmla="*/ 428625 h 2762250"/>
              <a:gd name="connsiteX7" fmla="*/ 1038225 w 1943100"/>
              <a:gd name="connsiteY7" fmla="*/ 504825 h 2762250"/>
              <a:gd name="connsiteX8" fmla="*/ 1343025 w 1943100"/>
              <a:gd name="connsiteY8" fmla="*/ 685800 h 2762250"/>
              <a:gd name="connsiteX9" fmla="*/ 1590675 w 1943100"/>
              <a:gd name="connsiteY9" fmla="*/ 1038225 h 2762250"/>
              <a:gd name="connsiteX10" fmla="*/ 1485900 w 1943100"/>
              <a:gd name="connsiteY10" fmla="*/ 1943100 h 2762250"/>
              <a:gd name="connsiteX11" fmla="*/ 1857375 w 1943100"/>
              <a:gd name="connsiteY11" fmla="*/ 2543175 h 2762250"/>
              <a:gd name="connsiteX12" fmla="*/ 1762125 w 1943100"/>
              <a:gd name="connsiteY12" fmla="*/ 2762250 h 2762250"/>
              <a:gd name="connsiteX0" fmla="*/ 0 w 1943100"/>
              <a:gd name="connsiteY0" fmla="*/ 0 h 2762250"/>
              <a:gd name="connsiteX1" fmla="*/ 1200150 w 1943100"/>
              <a:gd name="connsiteY1" fmla="*/ 9525 h 2762250"/>
              <a:gd name="connsiteX2" fmla="*/ 1152525 w 1943100"/>
              <a:gd name="connsiteY2" fmla="*/ 66675 h 2762250"/>
              <a:gd name="connsiteX3" fmla="*/ 1943100 w 1943100"/>
              <a:gd name="connsiteY3" fmla="*/ 200025 h 2762250"/>
              <a:gd name="connsiteX4" fmla="*/ 1762125 w 1943100"/>
              <a:gd name="connsiteY4" fmla="*/ 304800 h 2762250"/>
              <a:gd name="connsiteX5" fmla="*/ 1533525 w 1943100"/>
              <a:gd name="connsiteY5" fmla="*/ 390525 h 2762250"/>
              <a:gd name="connsiteX6" fmla="*/ 1704975 w 1943100"/>
              <a:gd name="connsiteY6" fmla="*/ 428625 h 2762250"/>
              <a:gd name="connsiteX7" fmla="*/ 1038225 w 1943100"/>
              <a:gd name="connsiteY7" fmla="*/ 504825 h 2762250"/>
              <a:gd name="connsiteX8" fmla="*/ 1343025 w 1943100"/>
              <a:gd name="connsiteY8" fmla="*/ 685800 h 2762250"/>
              <a:gd name="connsiteX9" fmla="*/ 1590675 w 1943100"/>
              <a:gd name="connsiteY9" fmla="*/ 1038225 h 2762250"/>
              <a:gd name="connsiteX10" fmla="*/ 1485900 w 1943100"/>
              <a:gd name="connsiteY10" fmla="*/ 1943100 h 2762250"/>
              <a:gd name="connsiteX11" fmla="*/ 1857375 w 1943100"/>
              <a:gd name="connsiteY11" fmla="*/ 2543175 h 2762250"/>
              <a:gd name="connsiteX12" fmla="*/ 1762125 w 1943100"/>
              <a:gd name="connsiteY12" fmla="*/ 2762250 h 2762250"/>
              <a:gd name="connsiteX0" fmla="*/ 0 w 1943100"/>
              <a:gd name="connsiteY0" fmla="*/ 0 h 2762250"/>
              <a:gd name="connsiteX1" fmla="*/ 1200150 w 1943100"/>
              <a:gd name="connsiteY1" fmla="*/ 9525 h 2762250"/>
              <a:gd name="connsiteX2" fmla="*/ 1152525 w 1943100"/>
              <a:gd name="connsiteY2" fmla="*/ 66675 h 2762250"/>
              <a:gd name="connsiteX3" fmla="*/ 1943100 w 1943100"/>
              <a:gd name="connsiteY3" fmla="*/ 200025 h 2762250"/>
              <a:gd name="connsiteX4" fmla="*/ 1762125 w 1943100"/>
              <a:gd name="connsiteY4" fmla="*/ 304800 h 2762250"/>
              <a:gd name="connsiteX5" fmla="*/ 1533525 w 1943100"/>
              <a:gd name="connsiteY5" fmla="*/ 390525 h 2762250"/>
              <a:gd name="connsiteX6" fmla="*/ 1704975 w 1943100"/>
              <a:gd name="connsiteY6" fmla="*/ 428625 h 2762250"/>
              <a:gd name="connsiteX7" fmla="*/ 1038225 w 1943100"/>
              <a:gd name="connsiteY7" fmla="*/ 504825 h 2762250"/>
              <a:gd name="connsiteX8" fmla="*/ 1343025 w 1943100"/>
              <a:gd name="connsiteY8" fmla="*/ 685800 h 2762250"/>
              <a:gd name="connsiteX9" fmla="*/ 1590675 w 1943100"/>
              <a:gd name="connsiteY9" fmla="*/ 1038225 h 2762250"/>
              <a:gd name="connsiteX10" fmla="*/ 1485900 w 1943100"/>
              <a:gd name="connsiteY10" fmla="*/ 1943100 h 2762250"/>
              <a:gd name="connsiteX11" fmla="*/ 1857375 w 1943100"/>
              <a:gd name="connsiteY11" fmla="*/ 2543175 h 2762250"/>
              <a:gd name="connsiteX12" fmla="*/ 1762125 w 1943100"/>
              <a:gd name="connsiteY12" fmla="*/ 2762250 h 2762250"/>
              <a:gd name="connsiteX0" fmla="*/ 0 w 1943100"/>
              <a:gd name="connsiteY0" fmla="*/ 0 h 2762250"/>
              <a:gd name="connsiteX1" fmla="*/ 1200150 w 1943100"/>
              <a:gd name="connsiteY1" fmla="*/ 9525 h 2762250"/>
              <a:gd name="connsiteX2" fmla="*/ 1152525 w 1943100"/>
              <a:gd name="connsiteY2" fmla="*/ 66675 h 2762250"/>
              <a:gd name="connsiteX3" fmla="*/ 1943100 w 1943100"/>
              <a:gd name="connsiteY3" fmla="*/ 200025 h 2762250"/>
              <a:gd name="connsiteX4" fmla="*/ 1762125 w 1943100"/>
              <a:gd name="connsiteY4" fmla="*/ 304800 h 2762250"/>
              <a:gd name="connsiteX5" fmla="*/ 1533525 w 1943100"/>
              <a:gd name="connsiteY5" fmla="*/ 390525 h 2762250"/>
              <a:gd name="connsiteX6" fmla="*/ 1704975 w 1943100"/>
              <a:gd name="connsiteY6" fmla="*/ 428625 h 2762250"/>
              <a:gd name="connsiteX7" fmla="*/ 1038225 w 1943100"/>
              <a:gd name="connsiteY7" fmla="*/ 504825 h 2762250"/>
              <a:gd name="connsiteX8" fmla="*/ 1343025 w 1943100"/>
              <a:gd name="connsiteY8" fmla="*/ 685800 h 2762250"/>
              <a:gd name="connsiteX9" fmla="*/ 1590675 w 1943100"/>
              <a:gd name="connsiteY9" fmla="*/ 1038225 h 2762250"/>
              <a:gd name="connsiteX10" fmla="*/ 1485900 w 1943100"/>
              <a:gd name="connsiteY10" fmla="*/ 1943100 h 2762250"/>
              <a:gd name="connsiteX11" fmla="*/ 1857375 w 1943100"/>
              <a:gd name="connsiteY11" fmla="*/ 2543175 h 2762250"/>
              <a:gd name="connsiteX12" fmla="*/ 1762125 w 1943100"/>
              <a:gd name="connsiteY12" fmla="*/ 2762250 h 2762250"/>
              <a:gd name="connsiteX0" fmla="*/ 0 w 1943100"/>
              <a:gd name="connsiteY0" fmla="*/ 0 h 2762250"/>
              <a:gd name="connsiteX1" fmla="*/ 1200150 w 1943100"/>
              <a:gd name="connsiteY1" fmla="*/ 9525 h 2762250"/>
              <a:gd name="connsiteX2" fmla="*/ 1152525 w 1943100"/>
              <a:gd name="connsiteY2" fmla="*/ 66675 h 2762250"/>
              <a:gd name="connsiteX3" fmla="*/ 1943100 w 1943100"/>
              <a:gd name="connsiteY3" fmla="*/ 200025 h 2762250"/>
              <a:gd name="connsiteX4" fmla="*/ 1762125 w 1943100"/>
              <a:gd name="connsiteY4" fmla="*/ 304800 h 2762250"/>
              <a:gd name="connsiteX5" fmla="*/ 1533525 w 1943100"/>
              <a:gd name="connsiteY5" fmla="*/ 390525 h 2762250"/>
              <a:gd name="connsiteX6" fmla="*/ 1704975 w 1943100"/>
              <a:gd name="connsiteY6" fmla="*/ 428625 h 2762250"/>
              <a:gd name="connsiteX7" fmla="*/ 1038225 w 1943100"/>
              <a:gd name="connsiteY7" fmla="*/ 504825 h 2762250"/>
              <a:gd name="connsiteX8" fmla="*/ 1343025 w 1943100"/>
              <a:gd name="connsiteY8" fmla="*/ 685800 h 2762250"/>
              <a:gd name="connsiteX9" fmla="*/ 1590675 w 1943100"/>
              <a:gd name="connsiteY9" fmla="*/ 1038225 h 2762250"/>
              <a:gd name="connsiteX10" fmla="*/ 1485900 w 1943100"/>
              <a:gd name="connsiteY10" fmla="*/ 1943100 h 2762250"/>
              <a:gd name="connsiteX11" fmla="*/ 1857375 w 1943100"/>
              <a:gd name="connsiteY11" fmla="*/ 2543175 h 2762250"/>
              <a:gd name="connsiteX12" fmla="*/ 1762125 w 1943100"/>
              <a:gd name="connsiteY12" fmla="*/ 2762250 h 2762250"/>
              <a:gd name="connsiteX0" fmla="*/ 0 w 1943100"/>
              <a:gd name="connsiteY0" fmla="*/ 0 h 2762250"/>
              <a:gd name="connsiteX1" fmla="*/ 1200150 w 1943100"/>
              <a:gd name="connsiteY1" fmla="*/ 9525 h 2762250"/>
              <a:gd name="connsiteX2" fmla="*/ 1152525 w 1943100"/>
              <a:gd name="connsiteY2" fmla="*/ 66675 h 2762250"/>
              <a:gd name="connsiteX3" fmla="*/ 1943100 w 1943100"/>
              <a:gd name="connsiteY3" fmla="*/ 200025 h 2762250"/>
              <a:gd name="connsiteX4" fmla="*/ 1762125 w 1943100"/>
              <a:gd name="connsiteY4" fmla="*/ 304800 h 2762250"/>
              <a:gd name="connsiteX5" fmla="*/ 1533525 w 1943100"/>
              <a:gd name="connsiteY5" fmla="*/ 390525 h 2762250"/>
              <a:gd name="connsiteX6" fmla="*/ 1704975 w 1943100"/>
              <a:gd name="connsiteY6" fmla="*/ 428625 h 2762250"/>
              <a:gd name="connsiteX7" fmla="*/ 1038225 w 1943100"/>
              <a:gd name="connsiteY7" fmla="*/ 504825 h 2762250"/>
              <a:gd name="connsiteX8" fmla="*/ 1343025 w 1943100"/>
              <a:gd name="connsiteY8" fmla="*/ 685800 h 2762250"/>
              <a:gd name="connsiteX9" fmla="*/ 1590675 w 1943100"/>
              <a:gd name="connsiteY9" fmla="*/ 1038225 h 2762250"/>
              <a:gd name="connsiteX10" fmla="*/ 1485900 w 1943100"/>
              <a:gd name="connsiteY10" fmla="*/ 1943100 h 2762250"/>
              <a:gd name="connsiteX11" fmla="*/ 1857375 w 1943100"/>
              <a:gd name="connsiteY11" fmla="*/ 2543175 h 2762250"/>
              <a:gd name="connsiteX12" fmla="*/ 1762125 w 1943100"/>
              <a:gd name="connsiteY12" fmla="*/ 2762250 h 2762250"/>
              <a:gd name="connsiteX0" fmla="*/ 0 w 1943100"/>
              <a:gd name="connsiteY0" fmla="*/ 0 h 2762250"/>
              <a:gd name="connsiteX1" fmla="*/ 1200150 w 1943100"/>
              <a:gd name="connsiteY1" fmla="*/ 9525 h 2762250"/>
              <a:gd name="connsiteX2" fmla="*/ 1152525 w 1943100"/>
              <a:gd name="connsiteY2" fmla="*/ 66675 h 2762250"/>
              <a:gd name="connsiteX3" fmla="*/ 1943100 w 1943100"/>
              <a:gd name="connsiteY3" fmla="*/ 200025 h 2762250"/>
              <a:gd name="connsiteX4" fmla="*/ 1762125 w 1943100"/>
              <a:gd name="connsiteY4" fmla="*/ 304800 h 2762250"/>
              <a:gd name="connsiteX5" fmla="*/ 1533525 w 1943100"/>
              <a:gd name="connsiteY5" fmla="*/ 390525 h 2762250"/>
              <a:gd name="connsiteX6" fmla="*/ 1704975 w 1943100"/>
              <a:gd name="connsiteY6" fmla="*/ 428625 h 2762250"/>
              <a:gd name="connsiteX7" fmla="*/ 1038225 w 1943100"/>
              <a:gd name="connsiteY7" fmla="*/ 504825 h 2762250"/>
              <a:gd name="connsiteX8" fmla="*/ 1343025 w 1943100"/>
              <a:gd name="connsiteY8" fmla="*/ 685800 h 2762250"/>
              <a:gd name="connsiteX9" fmla="*/ 1590675 w 1943100"/>
              <a:gd name="connsiteY9" fmla="*/ 1038225 h 2762250"/>
              <a:gd name="connsiteX10" fmla="*/ 1485900 w 1943100"/>
              <a:gd name="connsiteY10" fmla="*/ 1943100 h 2762250"/>
              <a:gd name="connsiteX11" fmla="*/ 1857375 w 1943100"/>
              <a:gd name="connsiteY11" fmla="*/ 2543175 h 2762250"/>
              <a:gd name="connsiteX12" fmla="*/ 1762125 w 1943100"/>
              <a:gd name="connsiteY12" fmla="*/ 2762250 h 2762250"/>
              <a:gd name="connsiteX0" fmla="*/ 0 w 1969977"/>
              <a:gd name="connsiteY0" fmla="*/ 0 h 2762250"/>
              <a:gd name="connsiteX1" fmla="*/ 1200150 w 1969977"/>
              <a:gd name="connsiteY1" fmla="*/ 9525 h 2762250"/>
              <a:gd name="connsiteX2" fmla="*/ 1152525 w 1969977"/>
              <a:gd name="connsiteY2" fmla="*/ 66675 h 2762250"/>
              <a:gd name="connsiteX3" fmla="*/ 1943100 w 1969977"/>
              <a:gd name="connsiteY3" fmla="*/ 200025 h 2762250"/>
              <a:gd name="connsiteX4" fmla="*/ 1762125 w 1969977"/>
              <a:gd name="connsiteY4" fmla="*/ 304800 h 2762250"/>
              <a:gd name="connsiteX5" fmla="*/ 1533525 w 1969977"/>
              <a:gd name="connsiteY5" fmla="*/ 390525 h 2762250"/>
              <a:gd name="connsiteX6" fmla="*/ 1704975 w 1969977"/>
              <a:gd name="connsiteY6" fmla="*/ 428625 h 2762250"/>
              <a:gd name="connsiteX7" fmla="*/ 1038225 w 1969977"/>
              <a:gd name="connsiteY7" fmla="*/ 504825 h 2762250"/>
              <a:gd name="connsiteX8" fmla="*/ 1343025 w 1969977"/>
              <a:gd name="connsiteY8" fmla="*/ 685800 h 2762250"/>
              <a:gd name="connsiteX9" fmla="*/ 1590675 w 1969977"/>
              <a:gd name="connsiteY9" fmla="*/ 1038225 h 2762250"/>
              <a:gd name="connsiteX10" fmla="*/ 1485900 w 1969977"/>
              <a:gd name="connsiteY10" fmla="*/ 1943100 h 2762250"/>
              <a:gd name="connsiteX11" fmla="*/ 1857375 w 1969977"/>
              <a:gd name="connsiteY11" fmla="*/ 2543175 h 2762250"/>
              <a:gd name="connsiteX12" fmla="*/ 1762125 w 1969977"/>
              <a:gd name="connsiteY12" fmla="*/ 2762250 h 2762250"/>
              <a:gd name="connsiteX0" fmla="*/ 0 w 1969977"/>
              <a:gd name="connsiteY0" fmla="*/ 0 h 2762250"/>
              <a:gd name="connsiteX1" fmla="*/ 1200150 w 1969977"/>
              <a:gd name="connsiteY1" fmla="*/ 9525 h 2762250"/>
              <a:gd name="connsiteX2" fmla="*/ 1152525 w 1969977"/>
              <a:gd name="connsiteY2" fmla="*/ 66675 h 2762250"/>
              <a:gd name="connsiteX3" fmla="*/ 1943100 w 1969977"/>
              <a:gd name="connsiteY3" fmla="*/ 200025 h 2762250"/>
              <a:gd name="connsiteX4" fmla="*/ 1762125 w 1969977"/>
              <a:gd name="connsiteY4" fmla="*/ 304800 h 2762250"/>
              <a:gd name="connsiteX5" fmla="*/ 1533525 w 1969977"/>
              <a:gd name="connsiteY5" fmla="*/ 390525 h 2762250"/>
              <a:gd name="connsiteX6" fmla="*/ 1704975 w 1969977"/>
              <a:gd name="connsiteY6" fmla="*/ 428625 h 2762250"/>
              <a:gd name="connsiteX7" fmla="*/ 1038225 w 1969977"/>
              <a:gd name="connsiteY7" fmla="*/ 504825 h 2762250"/>
              <a:gd name="connsiteX8" fmla="*/ 1343025 w 1969977"/>
              <a:gd name="connsiteY8" fmla="*/ 685800 h 2762250"/>
              <a:gd name="connsiteX9" fmla="*/ 1590675 w 1969977"/>
              <a:gd name="connsiteY9" fmla="*/ 1038225 h 2762250"/>
              <a:gd name="connsiteX10" fmla="*/ 1485900 w 1969977"/>
              <a:gd name="connsiteY10" fmla="*/ 1943100 h 2762250"/>
              <a:gd name="connsiteX11" fmla="*/ 1857375 w 1969977"/>
              <a:gd name="connsiteY11" fmla="*/ 2543175 h 2762250"/>
              <a:gd name="connsiteX12" fmla="*/ 1762125 w 1969977"/>
              <a:gd name="connsiteY12" fmla="*/ 2762250 h 2762250"/>
              <a:gd name="connsiteX0" fmla="*/ 0 w 1969977"/>
              <a:gd name="connsiteY0" fmla="*/ 0 h 2762250"/>
              <a:gd name="connsiteX1" fmla="*/ 1200150 w 1969977"/>
              <a:gd name="connsiteY1" fmla="*/ 9525 h 2762250"/>
              <a:gd name="connsiteX2" fmla="*/ 1152525 w 1969977"/>
              <a:gd name="connsiteY2" fmla="*/ 66675 h 2762250"/>
              <a:gd name="connsiteX3" fmla="*/ 1943100 w 1969977"/>
              <a:gd name="connsiteY3" fmla="*/ 200025 h 2762250"/>
              <a:gd name="connsiteX4" fmla="*/ 1762125 w 1969977"/>
              <a:gd name="connsiteY4" fmla="*/ 304800 h 2762250"/>
              <a:gd name="connsiteX5" fmla="*/ 1533525 w 1969977"/>
              <a:gd name="connsiteY5" fmla="*/ 390525 h 2762250"/>
              <a:gd name="connsiteX6" fmla="*/ 1704975 w 1969977"/>
              <a:gd name="connsiteY6" fmla="*/ 428625 h 2762250"/>
              <a:gd name="connsiteX7" fmla="*/ 1038225 w 1969977"/>
              <a:gd name="connsiteY7" fmla="*/ 504825 h 2762250"/>
              <a:gd name="connsiteX8" fmla="*/ 1343025 w 1969977"/>
              <a:gd name="connsiteY8" fmla="*/ 685800 h 2762250"/>
              <a:gd name="connsiteX9" fmla="*/ 1590675 w 1969977"/>
              <a:gd name="connsiteY9" fmla="*/ 1038225 h 2762250"/>
              <a:gd name="connsiteX10" fmla="*/ 1485900 w 1969977"/>
              <a:gd name="connsiteY10" fmla="*/ 1943100 h 2762250"/>
              <a:gd name="connsiteX11" fmla="*/ 1857375 w 1969977"/>
              <a:gd name="connsiteY11" fmla="*/ 2543175 h 2762250"/>
              <a:gd name="connsiteX12" fmla="*/ 1762125 w 1969977"/>
              <a:gd name="connsiteY12" fmla="*/ 2762250 h 2762250"/>
              <a:gd name="connsiteX0" fmla="*/ 0 w 1969977"/>
              <a:gd name="connsiteY0" fmla="*/ 0 h 2762250"/>
              <a:gd name="connsiteX1" fmla="*/ 1200150 w 1969977"/>
              <a:gd name="connsiteY1" fmla="*/ 9525 h 2762250"/>
              <a:gd name="connsiteX2" fmla="*/ 1152525 w 1969977"/>
              <a:gd name="connsiteY2" fmla="*/ 66675 h 2762250"/>
              <a:gd name="connsiteX3" fmla="*/ 1943100 w 1969977"/>
              <a:gd name="connsiteY3" fmla="*/ 200025 h 2762250"/>
              <a:gd name="connsiteX4" fmla="*/ 1762125 w 1969977"/>
              <a:gd name="connsiteY4" fmla="*/ 304800 h 2762250"/>
              <a:gd name="connsiteX5" fmla="*/ 1533525 w 1969977"/>
              <a:gd name="connsiteY5" fmla="*/ 390525 h 2762250"/>
              <a:gd name="connsiteX6" fmla="*/ 1704975 w 1969977"/>
              <a:gd name="connsiteY6" fmla="*/ 428625 h 2762250"/>
              <a:gd name="connsiteX7" fmla="*/ 1038225 w 1969977"/>
              <a:gd name="connsiteY7" fmla="*/ 504825 h 2762250"/>
              <a:gd name="connsiteX8" fmla="*/ 1343025 w 1969977"/>
              <a:gd name="connsiteY8" fmla="*/ 685800 h 2762250"/>
              <a:gd name="connsiteX9" fmla="*/ 1590675 w 1969977"/>
              <a:gd name="connsiteY9" fmla="*/ 1038225 h 2762250"/>
              <a:gd name="connsiteX10" fmla="*/ 1485900 w 1969977"/>
              <a:gd name="connsiteY10" fmla="*/ 1943100 h 2762250"/>
              <a:gd name="connsiteX11" fmla="*/ 1857375 w 1969977"/>
              <a:gd name="connsiteY11" fmla="*/ 2543175 h 2762250"/>
              <a:gd name="connsiteX12" fmla="*/ 1762125 w 1969977"/>
              <a:gd name="connsiteY12" fmla="*/ 2762250 h 276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9977" h="2762250">
                <a:moveTo>
                  <a:pt x="0" y="0"/>
                </a:moveTo>
                <a:lnTo>
                  <a:pt x="1200150" y="9525"/>
                </a:lnTo>
                <a:cubicBezTo>
                  <a:pt x="1392237" y="20637"/>
                  <a:pt x="1028700" y="34925"/>
                  <a:pt x="1152525" y="66675"/>
                </a:cubicBezTo>
                <a:cubicBezTo>
                  <a:pt x="1276350" y="98425"/>
                  <a:pt x="1841500" y="160338"/>
                  <a:pt x="1943100" y="200025"/>
                </a:cubicBezTo>
                <a:cubicBezTo>
                  <a:pt x="2044700" y="239713"/>
                  <a:pt x="1830388" y="273050"/>
                  <a:pt x="1762125" y="304800"/>
                </a:cubicBezTo>
                <a:cubicBezTo>
                  <a:pt x="1693863" y="336550"/>
                  <a:pt x="1543050" y="369888"/>
                  <a:pt x="1533525" y="390525"/>
                </a:cubicBezTo>
                <a:cubicBezTo>
                  <a:pt x="1524000" y="411162"/>
                  <a:pt x="1787525" y="409575"/>
                  <a:pt x="1704975" y="428625"/>
                </a:cubicBezTo>
                <a:cubicBezTo>
                  <a:pt x="1622425" y="447675"/>
                  <a:pt x="1098550" y="461963"/>
                  <a:pt x="1038225" y="504825"/>
                </a:cubicBezTo>
                <a:cubicBezTo>
                  <a:pt x="977900" y="547687"/>
                  <a:pt x="1250950" y="596900"/>
                  <a:pt x="1343025" y="685800"/>
                </a:cubicBezTo>
                <a:cubicBezTo>
                  <a:pt x="1435100" y="774700"/>
                  <a:pt x="1566862" y="828675"/>
                  <a:pt x="1590675" y="1038225"/>
                </a:cubicBezTo>
                <a:cubicBezTo>
                  <a:pt x="1614488" y="1247775"/>
                  <a:pt x="1441450" y="1692275"/>
                  <a:pt x="1485900" y="1943100"/>
                </a:cubicBezTo>
                <a:cubicBezTo>
                  <a:pt x="1530350" y="2193925"/>
                  <a:pt x="1914823" y="2411045"/>
                  <a:pt x="1857375" y="2543175"/>
                </a:cubicBezTo>
                <a:lnTo>
                  <a:pt x="1762125" y="2762250"/>
                </a:lnTo>
              </a:path>
            </a:pathLst>
          </a:custGeom>
          <a:noFill/>
          <a:ln w="19050" cap="flat" cmpd="sng" algn="ctr">
            <a:solidFill>
              <a:srgbClr val="FEFF00"/>
            </a:solidFill>
            <a:prstDash val="sysDash"/>
            <a:round/>
            <a:headEnd type="none" w="med" len="med"/>
            <a:tailEnd type="triangle" w="med" len="med"/>
          </a:ln>
          <a:effectLst>
            <a:glow rad="50800">
              <a:srgbClr val="000000">
                <a:alpha val="60000"/>
              </a:srgbClr>
            </a:glow>
          </a:effectLst>
        </p:spPr>
        <p:txBody>
          <a:bodyPr rtlCol="0" anchor="ctr"/>
          <a:lstStyle/>
          <a:p>
            <a:pPr algn="ctr"/>
            <a:endParaRPr lang="en-US">
              <a:solidFill>
                <a:schemeClr val="tx1"/>
              </a:solidFill>
            </a:endParaRPr>
          </a:p>
        </p:txBody>
      </p:sp>
      <p:sp>
        <p:nvSpPr>
          <p:cNvPr id="8" name="Freeform 7"/>
          <p:cNvSpPr/>
          <p:nvPr/>
        </p:nvSpPr>
        <p:spPr>
          <a:xfrm>
            <a:off x="4000500" y="1695449"/>
            <a:ext cx="5133975" cy="2390775"/>
          </a:xfrm>
          <a:custGeom>
            <a:avLst/>
            <a:gdLst>
              <a:gd name="connsiteX0" fmla="*/ 5057775 w 5057775"/>
              <a:gd name="connsiteY0" fmla="*/ 0 h 2343150"/>
              <a:gd name="connsiteX1" fmla="*/ 4162425 w 5057775"/>
              <a:gd name="connsiteY1" fmla="*/ 295275 h 2343150"/>
              <a:gd name="connsiteX2" fmla="*/ 4305300 w 5057775"/>
              <a:gd name="connsiteY2" fmla="*/ 438150 h 2343150"/>
              <a:gd name="connsiteX3" fmla="*/ 3943350 w 5057775"/>
              <a:gd name="connsiteY3" fmla="*/ 733425 h 2343150"/>
              <a:gd name="connsiteX4" fmla="*/ 2771775 w 5057775"/>
              <a:gd name="connsiteY4" fmla="*/ 952500 h 2343150"/>
              <a:gd name="connsiteX5" fmla="*/ 1428750 w 5057775"/>
              <a:gd name="connsiteY5" fmla="*/ 1181100 h 2343150"/>
              <a:gd name="connsiteX6" fmla="*/ 800100 w 5057775"/>
              <a:gd name="connsiteY6" fmla="*/ 1714500 h 2343150"/>
              <a:gd name="connsiteX7" fmla="*/ 0 w 5057775"/>
              <a:gd name="connsiteY7" fmla="*/ 2343150 h 2343150"/>
              <a:gd name="connsiteX0" fmla="*/ 5133975 w 5133975"/>
              <a:gd name="connsiteY0" fmla="*/ 0 h 2390775"/>
              <a:gd name="connsiteX1" fmla="*/ 4162425 w 5133975"/>
              <a:gd name="connsiteY1" fmla="*/ 342900 h 2390775"/>
              <a:gd name="connsiteX2" fmla="*/ 4305300 w 5133975"/>
              <a:gd name="connsiteY2" fmla="*/ 485775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162425 w 5133975"/>
              <a:gd name="connsiteY1" fmla="*/ 342900 h 2390775"/>
              <a:gd name="connsiteX2" fmla="*/ 4305300 w 5133975"/>
              <a:gd name="connsiteY2" fmla="*/ 485775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05300 w 5133975"/>
              <a:gd name="connsiteY2" fmla="*/ 485775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05300 w 5133975"/>
              <a:gd name="connsiteY2" fmla="*/ 485775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428750 w 5133975"/>
              <a:gd name="connsiteY5" fmla="*/ 1228725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581150 w 5133975"/>
              <a:gd name="connsiteY5" fmla="*/ 1219200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581150 w 5133975"/>
              <a:gd name="connsiteY5" fmla="*/ 1219200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581150 w 5133975"/>
              <a:gd name="connsiteY5" fmla="*/ 1219200 h 2390775"/>
              <a:gd name="connsiteX6" fmla="*/ 800100 w 5133975"/>
              <a:gd name="connsiteY6" fmla="*/ 1762125 h 2390775"/>
              <a:gd name="connsiteX7" fmla="*/ 0 w 5133975"/>
              <a:gd name="connsiteY7" fmla="*/ 2390775 h 2390775"/>
              <a:gd name="connsiteX0" fmla="*/ 5133975 w 5133975"/>
              <a:gd name="connsiteY0" fmla="*/ 0 h 2390775"/>
              <a:gd name="connsiteX1" fmla="*/ 4219575 w 5133975"/>
              <a:gd name="connsiteY1" fmla="*/ 304800 h 2390775"/>
              <a:gd name="connsiteX2" fmla="*/ 4314825 w 5133975"/>
              <a:gd name="connsiteY2" fmla="*/ 552450 h 2390775"/>
              <a:gd name="connsiteX3" fmla="*/ 3943350 w 5133975"/>
              <a:gd name="connsiteY3" fmla="*/ 781050 h 2390775"/>
              <a:gd name="connsiteX4" fmla="*/ 2771775 w 5133975"/>
              <a:gd name="connsiteY4" fmla="*/ 1000125 h 2390775"/>
              <a:gd name="connsiteX5" fmla="*/ 1581150 w 5133975"/>
              <a:gd name="connsiteY5" fmla="*/ 1219200 h 2390775"/>
              <a:gd name="connsiteX6" fmla="*/ 828675 w 5133975"/>
              <a:gd name="connsiteY6" fmla="*/ 1857375 h 2390775"/>
              <a:gd name="connsiteX7" fmla="*/ 0 w 5133975"/>
              <a:gd name="connsiteY7" fmla="*/ 2390775 h 239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3975" h="2390775">
                <a:moveTo>
                  <a:pt x="5133975" y="0"/>
                </a:moveTo>
                <a:cubicBezTo>
                  <a:pt x="4810125" y="114300"/>
                  <a:pt x="4356100" y="212725"/>
                  <a:pt x="4219575" y="304800"/>
                </a:cubicBezTo>
                <a:cubicBezTo>
                  <a:pt x="4083050" y="396875"/>
                  <a:pt x="4378088" y="500841"/>
                  <a:pt x="4314825" y="552450"/>
                </a:cubicBezTo>
                <a:cubicBezTo>
                  <a:pt x="4191000" y="628650"/>
                  <a:pt x="4105275" y="714375"/>
                  <a:pt x="3943350" y="781050"/>
                </a:cubicBezTo>
                <a:cubicBezTo>
                  <a:pt x="3695740" y="883007"/>
                  <a:pt x="3165475" y="927100"/>
                  <a:pt x="2771775" y="1000125"/>
                </a:cubicBezTo>
                <a:cubicBezTo>
                  <a:pt x="2374900" y="1073150"/>
                  <a:pt x="1905000" y="1076325"/>
                  <a:pt x="1581150" y="1219200"/>
                </a:cubicBezTo>
                <a:cubicBezTo>
                  <a:pt x="1257300" y="1362075"/>
                  <a:pt x="1070029" y="1667739"/>
                  <a:pt x="828675" y="1857375"/>
                </a:cubicBezTo>
                <a:lnTo>
                  <a:pt x="0" y="2390775"/>
                </a:lnTo>
              </a:path>
            </a:pathLst>
          </a:custGeom>
          <a:noFill/>
          <a:ln w="19050" cap="flat" cmpd="sng" algn="ctr">
            <a:solidFill>
              <a:srgbClr val="FEFF00"/>
            </a:solidFill>
            <a:prstDash val="sysDash"/>
            <a:round/>
            <a:headEnd type="none" w="med" len="med"/>
            <a:tailEnd type="triangle" w="med" len="med"/>
          </a:ln>
          <a:effectLst>
            <a:glow rad="50800">
              <a:srgbClr val="000000">
                <a:alpha val="60000"/>
              </a:srgbClr>
            </a:glow>
          </a:effectLst>
        </p:spPr>
        <p:txBody>
          <a:bodyPr rtlCol="0" anchor="ctr"/>
          <a:lstStyle/>
          <a:p>
            <a:pPr algn="ctr"/>
            <a:endParaRPr lang="en-US">
              <a:solidFill>
                <a:schemeClr val="tx1"/>
              </a:solidFill>
            </a:endParaRPr>
          </a:p>
        </p:txBody>
      </p:sp>
      <p:sp>
        <p:nvSpPr>
          <p:cNvPr id="26" name="Text Box 36"/>
          <p:cNvSpPr txBox="1">
            <a:spLocks noChangeArrowheads="1"/>
          </p:cNvSpPr>
          <p:nvPr/>
        </p:nvSpPr>
        <p:spPr bwMode="auto">
          <a:xfrm>
            <a:off x="2240280" y="2293043"/>
            <a:ext cx="1303020" cy="523220"/>
          </a:xfrm>
          <a:prstGeom prst="rect">
            <a:avLst/>
          </a:prstGeom>
          <a:noFill/>
          <a:ln>
            <a:noFill/>
          </a:ln>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Shorter route, </a:t>
            </a:r>
            <a:r>
              <a:rPr lang="en-US" sz="1400" kern="0" dirty="0">
                <a:solidFill>
                  <a:srgbClr val="FFFF00"/>
                </a:solidFill>
                <a:effectLst>
                  <a:glow rad="76200">
                    <a:srgbClr val="000000">
                      <a:alpha val="60000"/>
                    </a:srgbClr>
                  </a:glow>
                </a:effectLst>
                <a:latin typeface="Arial"/>
                <a:cs typeface="Calibri" pitchFamily="34" charset="0"/>
              </a:rPr>
              <a:t>past </a:t>
            </a:r>
            <a:r>
              <a:rPr lang="en-US" sz="1400" kern="0" dirty="0" err="1">
                <a:solidFill>
                  <a:srgbClr val="FFFF00"/>
                </a:solidFill>
                <a:effectLst>
                  <a:glow rad="76200">
                    <a:srgbClr val="000000">
                      <a:alpha val="60000"/>
                    </a:srgbClr>
                  </a:glow>
                </a:effectLst>
                <a:latin typeface="Arial"/>
                <a:cs typeface="Calibri" pitchFamily="34" charset="0"/>
              </a:rPr>
              <a:t>Motza</a:t>
            </a:r>
            <a:endParaRPr lang="en-US" sz="1400" kern="0" dirty="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30664410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ghway 1 new construction at Moza aerial from northwest, ws12051476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016"/>
            <a:ext cx="9144000" cy="6729984"/>
          </a:xfrm>
          <a:prstGeom prst="rect">
            <a:avLst/>
          </a:prstGeom>
        </p:spPr>
      </p:pic>
      <p:sp>
        <p:nvSpPr>
          <p:cNvPr id="2" name="Text Placeholder 1"/>
          <p:cNvSpPr>
            <a:spLocks noGrp="1"/>
          </p:cNvSpPr>
          <p:nvPr>
            <p:ph type="body" sz="quarter" idx="10"/>
          </p:nvPr>
        </p:nvSpPr>
        <p:spPr/>
        <p:txBody>
          <a:bodyPr/>
          <a:lstStyle/>
          <a:p>
            <a:r>
              <a:rPr lang="en-US" dirty="0"/>
              <a:t>Route from </a:t>
            </a:r>
            <a:r>
              <a:rPr lang="en-US" dirty="0" err="1"/>
              <a:t>Motza</a:t>
            </a:r>
            <a:r>
              <a:rPr lang="en-US" dirty="0"/>
              <a:t> to Jerusalem (aerial view from the northwest)</a:t>
            </a:r>
          </a:p>
        </p:txBody>
      </p:sp>
      <p:sp>
        <p:nvSpPr>
          <p:cNvPr id="3" name="Text Placeholder 2"/>
          <p:cNvSpPr>
            <a:spLocks noGrp="1"/>
          </p:cNvSpPr>
          <p:nvPr>
            <p:ph type="body" sz="quarter" idx="12"/>
          </p:nvPr>
        </p:nvSpPr>
        <p:spPr/>
        <p:txBody>
          <a:bodyPr/>
          <a:lstStyle/>
          <a:p>
            <a:r>
              <a:rPr lang="en-US" dirty="0"/>
              <a:t>6:12</a:t>
            </a:r>
          </a:p>
        </p:txBody>
      </p:sp>
      <p:sp>
        <p:nvSpPr>
          <p:cNvPr id="4" name="Title 3"/>
          <p:cNvSpPr>
            <a:spLocks noGrp="1"/>
          </p:cNvSpPr>
          <p:nvPr>
            <p:ph type="title"/>
          </p:nvPr>
        </p:nvSpPr>
        <p:spPr/>
        <p:txBody>
          <a:bodyPr/>
          <a:lstStyle/>
          <a:p>
            <a:r>
              <a:rPr lang="en-US" dirty="0"/>
              <a:t>David went and brought up the ark of God from the house of Obed-edom into the city of David</a:t>
            </a:r>
          </a:p>
        </p:txBody>
      </p:sp>
    </p:spTree>
    <p:extLst>
      <p:ext uri="{BB962C8B-B14F-4D97-AF65-F5344CB8AC3E}">
        <p14:creationId xmlns:p14="http://schemas.microsoft.com/office/powerpoint/2010/main" val="31448101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02 Jerusalem surroundings from southeast.jpg"/>
</p:tagLst>
</file>

<file path=ppt/tags/tag10.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5238u Threshing with instrument, mat05238.jpg"/>
</p:tagLst>
</file>

<file path=ppt/tags/tag11.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2209u Yammuneh, threshing board, mat02209.jpg"/>
</p:tagLst>
</file>

<file path=ppt/tags/tag12.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5277u Scene on Bedouin threshing floor, mat05277.jpg"/>
</p:tagLst>
</file>

<file path=ppt/tags/tag13.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0695u Winnowing, mat00695.jpg"/>
</p:tagLst>
</file>

<file path=ppt/tags/tag14.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_Future or not\Ruth\sr\Man winnowing grain on threshing floor, mat10132adjzzz.jpg"/>
</p:tagLst>
</file>

<file path=ppt/tags/tag15.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5399u Peasant winnowing in Field of Boaz, mat05399.jpg"/>
</p:tagLst>
</file>

<file path=ppt/tags/tag16.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0936u Peasant woman sifting grain, mat00936.jpg"/>
</p:tagLst>
</file>

<file path=ppt/tags/tag17.xml><?xml version="1.0" encoding="utf-8"?>
<p:tagLst xmlns:a="http://schemas.openxmlformats.org/drawingml/2006/main" xmlns:r="http://schemas.openxmlformats.org/officeDocument/2006/relationships" xmlns:p="http://schemas.openxmlformats.org/presentationml/2006/main">
  <p:tag name="PHOTO" val="TRUE"/>
  <p:tag name="FILENAME" val="C:\0Images\Todd Sites\0Adds\3 Judah adds\062600 Detroit trip\Sheph and Dead Sea\sr\Gath, Tell es-Safi, from Azekah, tb n062300 sr.jpg"/>
</p:tagLst>
</file>

<file path=ppt/tags/tag18.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02 Jerusalem surroundings from southeast.jpg"/>
</p:tagLst>
</file>

<file path=ppt/tags/tag19.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02 Jerusalem surroundings from southeast.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02 Jerusalem surroundings from southeast.jpg"/>
</p:tagLst>
</file>

<file path=ppt/tags/tag20.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21.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22.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8433uJerusalem from south Kidron Valley, mat08433.jpg"/>
</p:tagLst>
</file>

<file path=ppt/tags/tag23.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8433uJerusalem from south Kidron Valley, mat08433.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Images\0Adds 2002\02 Samaria\Yad HaShmonah\sr\Kiriath Jearim from north aerial.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D:\0Images\0Adds 2002\02 Samaria\Yad HaShmonah\sr\Kiriath Jearim from north aerial.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D:\0Images\0Adds 2002\02 Samaria\Yad HaShmonah\sr\Kiriath Jearim from west.jpg"/>
</p:tagLst>
</file>

<file path=ppt/tags/tag6.xml><?xml version="1.0" encoding="utf-8"?>
<p:tagLst xmlns:a="http://schemas.openxmlformats.org/drawingml/2006/main" xmlns:r="http://schemas.openxmlformats.org/officeDocument/2006/relationships" xmlns:p="http://schemas.openxmlformats.org/presentationml/2006/main">
  <p:tag name="FILENAME" val="D:\0Images\0Adds 2002\02 Samaria\Yad HaShmonah\sr\Kiriath Jearim Mary and ark statue from below2.jpg"/>
  <p:tag name="PHOTO" val="TRUE"/>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D:\0Images\0Adds 2002\02 Samaria\Yad HaShmonah\sr\Kiriath Jearim from north aerial.JPG"/>
</p:tagLst>
</file>

<file path=ppt/tags/tag8.xml><?xml version="1.0" encoding="utf-8"?>
<p:tagLst xmlns:a="http://schemas.openxmlformats.org/drawingml/2006/main" xmlns:r="http://schemas.openxmlformats.org/officeDocument/2006/relationships" xmlns:p="http://schemas.openxmlformats.org/presentationml/2006/main">
  <p:tag name="PHOTO" val="TRUE"/>
  <p:tag name="FILENAME" val="D:\0Images\0Adds 2002\02 Samaria\Yad HaShmonah\sr\Kiriath Jearim from north aerial.JPG"/>
</p:tagLst>
</file>

<file path=ppt/tags/tag9.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6857u Women working in field, mat06857.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2932</TotalTime>
  <Words>16064</Words>
  <Application>Microsoft Office PowerPoint</Application>
  <PresentationFormat>On-screen Show (4:3)</PresentationFormat>
  <Paragraphs>1424</Paragraphs>
  <Slides>166</Slides>
  <Notes>166</Notes>
  <HiddenSlides>0</HiddenSlides>
  <MMClips>0</MMClips>
  <ScaleCrop>false</ScaleCrop>
  <HeadingPairs>
    <vt:vector size="4" baseType="variant">
      <vt:variant>
        <vt:lpstr>Theme</vt:lpstr>
      </vt:variant>
      <vt:variant>
        <vt:i4>1</vt:i4>
      </vt:variant>
      <vt:variant>
        <vt:lpstr>Slide Titles</vt:lpstr>
      </vt:variant>
      <vt:variant>
        <vt:i4>166</vt:i4>
      </vt:variant>
    </vt:vector>
  </HeadingPairs>
  <TitlesOfParts>
    <vt:vector size="167" baseType="lpstr">
      <vt:lpstr>PhotoCompanion</vt:lpstr>
      <vt:lpstr>2 Samuel 6</vt:lpstr>
      <vt:lpstr>David again gathered together all the chosen men of Israel, thirty thousand</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with all the people that were with him from Baale-judah</vt:lpstr>
      <vt:lpstr>Then David arose and went . . . from Baale-judah to bring up from there the ark of God</vt:lpstr>
      <vt:lpstr>Then David arose and went . . . from Baale-judah to bring up from there the ark of God</vt:lpstr>
      <vt:lpstr>Then David arose and went . . . from Baale-judah to bring up from there the ark of God</vt:lpstr>
      <vt:lpstr>Then David arose and went . . . from Baale-judah to bring up from there the ark of God</vt:lpstr>
      <vt:lpstr>Then David arose and went . . . from Baale-judah to bring up from there the ark of God</vt:lpstr>
      <vt:lpstr>Then David arose and went . . . from Baale-judah to bring up from there the ark of God</vt:lpstr>
      <vt:lpstr>Then David arose and went . . . from Baale-judah to bring up from there the ark of God</vt:lpstr>
      <vt:lpstr>To bring up from there the ark of God, which is called by the name of Yahweh of Hosts</vt:lpstr>
      <vt:lpstr>To bring up from there the ark of God, which is called by the name of Yahweh of Hosts</vt:lpstr>
      <vt:lpstr>Called by the name of Yahweh of Hosts who sits enthroned above the cherubim</vt:lpstr>
      <vt:lpstr>Called by the name of Yahweh of Hosts who sits enthroned above the cherubim</vt:lpstr>
      <vt:lpstr>Called by the name of Yahweh of Hosts who sits enthroned above the cherubim</vt:lpstr>
      <vt:lpstr>They set the ark of God upon a new cart and brought it out of the house of Abinadab</vt:lpstr>
      <vt:lpstr>They set the ark of God upon a new cart and brought it out of the house of Abinadab</vt:lpstr>
      <vt:lpstr>They set the ark of God upon a new cart and brought it out of the house of Abinadab</vt:lpstr>
      <vt:lpstr>They set the ark of God upon a new cart and brought it out of the house of Abinadab</vt:lpstr>
      <vt:lpstr>David and all the house of Israel were celebrating with instruments made from cypress wood</vt:lpstr>
      <vt:lpstr>David and all the house of Israel were celebrating with instruments made from cypress wood</vt:lpstr>
      <vt:lpstr>David and all . . . were celebrating with . . . lyres</vt:lpstr>
      <vt:lpstr>David and all . . . were celebrating with . . . lyres</vt:lpstr>
      <vt:lpstr>David and all . . . were celebrating with . . . lyres</vt:lpstr>
      <vt:lpstr>David and all . . . were celebrating with . . . lyres</vt:lpstr>
      <vt:lpstr>David and all . . . were celebrating with . . . lyres and harps</vt:lpstr>
      <vt:lpstr>David and all . . . were celebrating with . . . lyres and harps</vt:lpstr>
      <vt:lpstr>David and all . . . were celebrating with . . . lyres and harps</vt:lpstr>
      <vt:lpstr>David and all . . . were celebrating with . . . lyres and harps</vt:lpstr>
      <vt:lpstr>David and all . . . were celebrating with . . . lyres and harps</vt:lpstr>
      <vt:lpstr>David and all . . . were celebrating with . . . lyres and harps and tambourines</vt:lpstr>
      <vt:lpstr>David and all . . . were celebrating with . . . lyres and harps and tambourines</vt:lpstr>
      <vt:lpstr>David and all . . . were celebrating with . . . lyres and harps and tambourines</vt:lpstr>
      <vt:lpstr>David and all . . . were celebrating with . . . lyres and harps and tambourines and castanets</vt:lpstr>
      <vt:lpstr>David and all . . . were celebrating with . . . lyres and harps and tambourines and castanets</vt:lpstr>
      <vt:lpstr>David and all . . . were celebrating with . . . lyres and harps and tambourines and castanets</vt:lpstr>
      <vt:lpstr>David and all . . . were celebrating with . . . lyres and harps and tambourines and castanets</vt:lpstr>
      <vt:lpstr>David and all . . . were celebrating with . . . harps and tambourines and castanets and cymbals</vt:lpstr>
      <vt:lpstr>David and all . . . were celebrating with . . . harps and tambourines and castanets and cymbals</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And when they came to the threshing floor of Nacon</vt:lpstr>
      <vt:lpstr>Uzzah reached out his hand to the ark of God and took hold of it, for the oxen stumbled</vt:lpstr>
      <vt:lpstr>Uzzah reached out his hand to the ark of God and took hold of it, for the oxen stumbled</vt:lpstr>
      <vt:lpstr>Uzzah reached out his hand to the ark of God and took hold of it, for the oxen stumbled</vt:lpstr>
      <vt:lpstr>Uzzah reached out his hand to the ark of God and took hold of it, for the oxen stumbled</vt:lpstr>
      <vt:lpstr>Uzzah reached out his hand to the ark of God and took hold of it, for the oxen stumbled</vt:lpstr>
      <vt:lpstr>Then the anger of Yahweh was kindled against Uzzah, and God struck him for his offense</vt:lpstr>
      <vt:lpstr>Then the anger of Yahweh was kindled against Uzzah, and God struck him for his offense</vt:lpstr>
      <vt:lpstr>Then the anger of Yahweh was kindled against Uzzah, and God struck him for his offense</vt:lpstr>
      <vt:lpstr>And he died there by the ark of God</vt:lpstr>
      <vt:lpstr>And that place is called Perez-uzzah to this day</vt:lpstr>
      <vt:lpstr>Then David was afraid of Yahweh that day and said, “How can the ark of Yahweh come to me?”</vt:lpstr>
      <vt:lpstr>David was not willing to take the ark of Yahweh with him into the city of David</vt:lpstr>
      <vt:lpstr>David was not willing to take the ark of Yahweh with him into the city of David</vt:lpstr>
      <vt:lpstr>David was not willing to take the ark of Yahweh with him into the city of David</vt:lpstr>
      <vt:lpstr>David was not willing to take the ark of Yahweh with him into the city of David</vt:lpstr>
      <vt:lpstr>David was not willing to take the ark of Yahweh with him into the city of David</vt:lpstr>
      <vt:lpstr>So David carried it aside into the house of Obed-edom the Gittite</vt:lpstr>
      <vt:lpstr>So David carried it aside into the house of Obed-edom the Gittite</vt:lpstr>
      <vt:lpstr>So David carried it aside into the house of Obed-edom the Gittite</vt:lpstr>
      <vt:lpstr>So David carried it aside into the house of Obed-edom the Gittite</vt:lpstr>
      <vt:lpstr>So David carried it aside into the house of Obed-edom the Gittite</vt:lpstr>
      <vt:lpstr>So David carried it aside into the house of Obed-edom the Gittite</vt:lpstr>
      <vt:lpstr>So David carried it aside into the house of Obed-edom the Gittite</vt:lpstr>
      <vt:lpstr>So David carried it aside into the house of Obed-edom the Gittite</vt:lpstr>
      <vt:lpstr>So David carried it aside into the house of Obed-edom the Gittite</vt:lpstr>
      <vt:lpstr>The ark of Yahweh remained in the house of Obed-edom the Gittite for three months</vt:lpstr>
      <vt:lpstr>The ark of Yahweh remained in the house of Obed-edom the Gittite for three months</vt:lpstr>
      <vt:lpstr>So David carried it aside into the house of Obed-edom the Gittite</vt:lpstr>
      <vt:lpstr>The ark of Yahweh remained in the house of Obed-edom the Gittite for three months</vt:lpstr>
      <vt:lpstr>The ark of Yahweh remained in the house of Obed-edom the Gittite for three months</vt:lpstr>
      <vt:lpstr>The ark of Yahweh remained in the house of Obed-edom the Gittite for three months</vt:lpstr>
      <vt:lpstr>The ark of Yahweh remained in the house of Obed-edom the Gittite for three months</vt:lpstr>
      <vt:lpstr>And Yahweh blessed the house of Obed-edom . . . on account of the ark</vt:lpstr>
      <vt:lpstr>And Yahweh blessed the house of Obed-edom . . . on account of the ark</vt:lpstr>
      <vt:lpstr>David went and brought up the ark of God from the house of Obed-edom into the city of David</vt:lpstr>
      <vt:lpstr>David went and brought up the ark of God from the house of Obed-edom into the city of David</vt:lpstr>
      <vt:lpstr>David went and brought up the ark of God from the house of Obed-edom into the city of David</vt:lpstr>
      <vt:lpstr>David went and brought up the ark of God from the house of Obed-edom into the city of David</vt:lpstr>
      <vt:lpstr>David went and brought up the ark of God from the house of Obed-edom into the city of David</vt:lpstr>
      <vt:lpstr>David went and brought up the ark of God from the house of Obed-edom into the city of David</vt:lpstr>
      <vt:lpstr>And when those who carried the ark of Yahweh had gone six paces</vt:lpstr>
      <vt:lpstr>And when those who carried the ark of Yahweh had gone six paces</vt:lpstr>
      <vt:lpstr>He sacrificed an ox and a fattened animal</vt:lpstr>
      <vt:lpstr>He sacrificed an ox and a fattened animal</vt:lpstr>
      <vt:lpstr>He sacrificed an ox and a fattened animal</vt:lpstr>
      <vt:lpstr>He sacrificed an ox and a fattened animal</vt:lpstr>
      <vt:lpstr>He sacrificed an ox and a fattened animal</vt:lpstr>
      <vt:lpstr>He sacrificed an ox and a fattened animal</vt:lpstr>
      <vt:lpstr>He sacrificed an ox and a fattened animal</vt:lpstr>
      <vt:lpstr>David danced before Yahweh with all his might</vt:lpstr>
      <vt:lpstr>David danced before Yahweh with all his might</vt:lpstr>
      <vt:lpstr>David danced before Yahweh with all his might</vt:lpstr>
      <vt:lpstr>David danced before Yahweh with all his might</vt:lpstr>
      <vt:lpstr>David was wearing a linen ephod</vt:lpstr>
      <vt:lpstr>David was wearing a linen ephod</vt:lpstr>
      <vt:lpstr>David was wearing a linen ephod</vt:lpstr>
      <vt:lpstr>David and all the house of Israel brought up the ark of Yahweh with shouting</vt:lpstr>
      <vt:lpstr>David and all the house of Israel brought up the ark of Yahweh with . . . the sound of the trumpet</vt:lpstr>
      <vt:lpstr>David and all the house of Israel brought up the ark of Yahweh with . . . the sound of the trumpet</vt:lpstr>
      <vt:lpstr>David and all the house of Israel brought up the ark of Yahweh with . . . the sound of the trumpet</vt:lpstr>
      <vt:lpstr>As the ark of Yahweh came into the city of David</vt:lpstr>
      <vt:lpstr>As the ark of Yahweh came into the city of David</vt:lpstr>
      <vt:lpstr>As the ark of Yahweh came into the city of David</vt:lpstr>
      <vt:lpstr>Michal the daughter of Saul looked out of the window</vt:lpstr>
      <vt:lpstr>Michal the daughter of Saul looked out of the window</vt:lpstr>
      <vt:lpstr>Michal the daughter of Saul looked out of the window</vt:lpstr>
      <vt:lpstr>Michal the daughter of Saul looked out of the window</vt:lpstr>
      <vt:lpstr>Michal the daughter of Saul looked out of the window</vt:lpstr>
      <vt:lpstr>Michal the daughter of Saul looked out of the window</vt:lpstr>
      <vt:lpstr>Michal . . . saw King David leaping and dancing before Yahweh, and she despised him</vt:lpstr>
      <vt:lpstr>Michal . . . saw King David leaping and dancing before Yahweh, and she despised him</vt:lpstr>
      <vt:lpstr>Michal . . . saw King David leaping and dancing before Yahweh, and she despised him</vt:lpstr>
      <vt:lpstr>And they brought in the ark of Yahweh and set it in its place</vt:lpstr>
      <vt:lpstr>And they brought in the ark of Yahweh and set it in its place</vt:lpstr>
      <vt:lpstr>And they brought in the ark of Yahweh and set it in its place</vt:lpstr>
      <vt:lpstr>They brought in the ark . . . and set it in its place inside the tent that David had pitched for it</vt:lpstr>
      <vt:lpstr>They brought in the ark . . . and set it in its place inside the tent that David had pitched for it</vt:lpstr>
      <vt:lpstr>They brought in the ark . . . and set it in its place inside the tent that David had pitched for it</vt:lpstr>
      <vt:lpstr>They brought in the ark . . . and set it in its place inside the tent that David had pitched for it</vt:lpstr>
      <vt:lpstr>David offered burnt offerings and peace offerings before Yahweh</vt:lpstr>
      <vt:lpstr>David offered burnt offerings and peace offerings before Yahweh</vt:lpstr>
      <vt:lpstr>David offered burnt offerings and peace offerings before Yahweh</vt:lpstr>
      <vt:lpstr>Then he blessed the people in the name of Yahweh of hosts</vt:lpstr>
      <vt:lpstr>Then he blessed the people in the name of Yahweh of hosts</vt:lpstr>
      <vt:lpstr>He distributed among all the people . . . a loaf of bread, a portion of meat, and a cake of raisins</vt:lpstr>
      <vt:lpstr>He distributed among all the people . . . a loaf of bread, a portion of meat, and a cake of raisins</vt:lpstr>
      <vt:lpstr>He distributed among all the people . . . a loaf of bread, a portion of meat, and a cake of raisins</vt:lpstr>
      <vt:lpstr>He distributed among all the people . . . a loaf of bread, a portion of meat, and a cake of raisins</vt:lpstr>
      <vt:lpstr>He distributed among all the people . . . a loaf of bread, a portion of meat, and a cake of raisins</vt:lpstr>
      <vt:lpstr>He distributed among all the people . . . a loaf of bread, a portion of meat, and a cake of raisins</vt:lpstr>
      <vt:lpstr>He distributed among all the people . . . a loaf of bread, a portion of meat, and a cake of raisins</vt:lpstr>
      <vt:lpstr>So all the people departed, each one to his house</vt:lpstr>
      <vt:lpstr>So all the people departed, each one to his house</vt:lpstr>
      <vt:lpstr>Then Michal the daughter of Saul came out to meet David</vt:lpstr>
      <vt:lpstr>How glorious was the king of Israel today, who uncovered himself in the eyes of the handmaids</vt:lpstr>
      <vt:lpstr>As one of the rabble shamelessly uncovers himself</vt:lpstr>
      <vt:lpstr>Then David said to Michal, “It was before Yahweh, who chose me above your father”</vt:lpstr>
      <vt:lpstr>So I will celebrate before Yahweh</vt:lpstr>
      <vt:lpstr>So I will celebrate before Yahweh</vt:lpstr>
      <vt:lpstr>So I will celebrate before Yahweh</vt:lpstr>
      <vt:lpstr>I will dishonor myself more than this and will be humiliated in my own eyes</vt:lpstr>
      <vt:lpstr>But with the maids of whom you spoke, I will be honored</vt:lpstr>
      <vt:lpstr>Michal the daughter of Saul had no children to the day of her death</vt:lpstr>
      <vt:lpstr>Michal the daughter of Saul had no children to the day of her death</vt:lpstr>
    </vt:vector>
  </TitlesOfParts>
  <Company>BiblePlaces.com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6, Photo Companion to the Bible</dc:title>
  <dc:subject>Photo Companion to the Bible</dc:subject>
  <dc:creator>BiblePlaces.com</dc:creator>
  <cp:lastModifiedBy>Kris</cp:lastModifiedBy>
  <cp:revision>143</cp:revision>
  <dcterms:created xsi:type="dcterms:W3CDTF">2020-04-07T20:26:37Z</dcterms:created>
  <dcterms:modified xsi:type="dcterms:W3CDTF">2021-06-18T01:53:38Z</dcterms:modified>
</cp:coreProperties>
</file>